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57" r:id="rId2"/>
    <p:sldId id="259" r:id="rId3"/>
    <p:sldId id="261" r:id="rId4"/>
    <p:sldId id="26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D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636A0B-171E-4B91-9EB3-DDDF0D68E4AD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1366F4-FE87-40E7-B694-693EDE198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7099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emf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B7D9DD45-E89E-A00F-10FD-1E15D043BE54}"/>
              </a:ext>
            </a:extLst>
          </p:cNvPr>
          <p:cNvGrpSpPr/>
          <p:nvPr userDrawn="1"/>
        </p:nvGrpSpPr>
        <p:grpSpPr>
          <a:xfrm>
            <a:off x="76200" y="133009"/>
            <a:ext cx="11986260" cy="6735957"/>
            <a:chOff x="76200" y="133009"/>
            <a:chExt cx="11986260" cy="6735957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FCBDD96E-EC31-667D-2340-93036B19D77B}"/>
                </a:ext>
              </a:extLst>
            </p:cNvPr>
            <p:cNvGrpSpPr/>
            <p:nvPr/>
          </p:nvGrpSpPr>
          <p:grpSpPr>
            <a:xfrm>
              <a:off x="129540" y="1307803"/>
              <a:ext cx="11932920" cy="5561163"/>
              <a:chOff x="1060797" y="1232387"/>
              <a:chExt cx="9960014" cy="3911275"/>
            </a:xfrm>
            <a:solidFill>
              <a:schemeClr val="bg1">
                <a:lumMod val="85000"/>
              </a:schemeClr>
            </a:solidFill>
          </p:grpSpPr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8F55BD8F-B9F6-3AAB-3942-D664FF8A10E0}"/>
                  </a:ext>
                </a:extLst>
              </p:cNvPr>
              <p:cNvSpPr/>
              <p:nvPr/>
            </p:nvSpPr>
            <p:spPr>
              <a:xfrm>
                <a:off x="2432524" y="2240909"/>
                <a:ext cx="679914" cy="2893644"/>
              </a:xfrm>
              <a:custGeom>
                <a:avLst/>
                <a:gdLst>
                  <a:gd name="connsiteX0" fmla="*/ 100 w 679914"/>
                  <a:gd name="connsiteY0" fmla="*/ 2893644 h 2893644"/>
                  <a:gd name="connsiteX1" fmla="*/ 0 w 679914"/>
                  <a:gd name="connsiteY1" fmla="*/ 100160 h 2893644"/>
                  <a:gd name="connsiteX2" fmla="*/ 111112 w 679914"/>
                  <a:gd name="connsiteY2" fmla="*/ 100061 h 2893644"/>
                  <a:gd name="connsiteX3" fmla="*/ 111013 w 679914"/>
                  <a:gd name="connsiteY3" fmla="*/ 50130 h 2893644"/>
                  <a:gd name="connsiteX4" fmla="*/ 150738 w 679914"/>
                  <a:gd name="connsiteY4" fmla="*/ 50030 h 2893644"/>
                  <a:gd name="connsiteX5" fmla="*/ 150639 w 679914"/>
                  <a:gd name="connsiteY5" fmla="*/ 100 h 2893644"/>
                  <a:gd name="connsiteX6" fmla="*/ 529276 w 679914"/>
                  <a:gd name="connsiteY6" fmla="*/ 0 h 2893644"/>
                  <a:gd name="connsiteX7" fmla="*/ 529375 w 679914"/>
                  <a:gd name="connsiteY7" fmla="*/ 50180 h 2893644"/>
                  <a:gd name="connsiteX8" fmla="*/ 568852 w 679914"/>
                  <a:gd name="connsiteY8" fmla="*/ 50080 h 2893644"/>
                  <a:gd name="connsiteX9" fmla="*/ 568952 w 679914"/>
                  <a:gd name="connsiteY9" fmla="*/ 100160 h 2893644"/>
                  <a:gd name="connsiteX10" fmla="*/ 679815 w 679914"/>
                  <a:gd name="connsiteY10" fmla="*/ 100160 h 2893644"/>
                  <a:gd name="connsiteX11" fmla="*/ 679915 w 679914"/>
                  <a:gd name="connsiteY11" fmla="*/ 2893594 h 2893644"/>
                  <a:gd name="connsiteX12" fmla="*/ 100 w 679914"/>
                  <a:gd name="connsiteY12" fmla="*/ 2893644 h 2893644"/>
                  <a:gd name="connsiteX13" fmla="*/ 529127 w 679914"/>
                  <a:gd name="connsiteY13" fmla="*/ 50 h 2893644"/>
                  <a:gd name="connsiteX14" fmla="*/ 150688 w 679914"/>
                  <a:gd name="connsiteY14" fmla="*/ 199 h 2893644"/>
                  <a:gd name="connsiteX15" fmla="*/ 150788 w 679914"/>
                  <a:gd name="connsiteY15" fmla="*/ 50130 h 2893644"/>
                  <a:gd name="connsiteX16" fmla="*/ 111062 w 679914"/>
                  <a:gd name="connsiteY16" fmla="*/ 50229 h 2893644"/>
                  <a:gd name="connsiteX17" fmla="*/ 111162 w 679914"/>
                  <a:gd name="connsiteY17" fmla="*/ 100160 h 2893644"/>
                  <a:gd name="connsiteX18" fmla="*/ 50 w 679914"/>
                  <a:gd name="connsiteY18" fmla="*/ 100310 h 2893644"/>
                  <a:gd name="connsiteX19" fmla="*/ 149 w 679914"/>
                  <a:gd name="connsiteY19" fmla="*/ 2893495 h 2893644"/>
                  <a:gd name="connsiteX20" fmla="*/ 679865 w 679914"/>
                  <a:gd name="connsiteY20" fmla="*/ 2893346 h 2893644"/>
                  <a:gd name="connsiteX21" fmla="*/ 679765 w 679914"/>
                  <a:gd name="connsiteY21" fmla="*/ 100160 h 2893644"/>
                  <a:gd name="connsiteX22" fmla="*/ 568802 w 679914"/>
                  <a:gd name="connsiteY22" fmla="*/ 100310 h 2893644"/>
                  <a:gd name="connsiteX23" fmla="*/ 568802 w 679914"/>
                  <a:gd name="connsiteY23" fmla="*/ 50130 h 2893644"/>
                  <a:gd name="connsiteX24" fmla="*/ 529326 w 679914"/>
                  <a:gd name="connsiteY24" fmla="*/ 50229 h 2893644"/>
                  <a:gd name="connsiteX25" fmla="*/ 529127 w 679914"/>
                  <a:gd name="connsiteY25" fmla="*/ 50 h 28936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679914" h="2893644">
                    <a:moveTo>
                      <a:pt x="100" y="2893644"/>
                    </a:moveTo>
                    <a:lnTo>
                      <a:pt x="0" y="100160"/>
                    </a:lnTo>
                    <a:lnTo>
                      <a:pt x="111112" y="100061"/>
                    </a:lnTo>
                    <a:lnTo>
                      <a:pt x="111013" y="50130"/>
                    </a:lnTo>
                    <a:lnTo>
                      <a:pt x="150738" y="50030"/>
                    </a:lnTo>
                    <a:lnTo>
                      <a:pt x="150639" y="100"/>
                    </a:lnTo>
                    <a:lnTo>
                      <a:pt x="529276" y="0"/>
                    </a:lnTo>
                    <a:lnTo>
                      <a:pt x="529375" y="50180"/>
                    </a:lnTo>
                    <a:lnTo>
                      <a:pt x="568852" y="50080"/>
                    </a:lnTo>
                    <a:lnTo>
                      <a:pt x="568952" y="100160"/>
                    </a:lnTo>
                    <a:lnTo>
                      <a:pt x="679815" y="100160"/>
                    </a:lnTo>
                    <a:lnTo>
                      <a:pt x="679915" y="2893594"/>
                    </a:lnTo>
                    <a:lnTo>
                      <a:pt x="100" y="2893644"/>
                    </a:lnTo>
                    <a:close/>
                    <a:moveTo>
                      <a:pt x="529127" y="50"/>
                    </a:moveTo>
                    <a:lnTo>
                      <a:pt x="150688" y="199"/>
                    </a:lnTo>
                    <a:lnTo>
                      <a:pt x="150788" y="50130"/>
                    </a:lnTo>
                    <a:lnTo>
                      <a:pt x="111062" y="50229"/>
                    </a:lnTo>
                    <a:lnTo>
                      <a:pt x="111162" y="100160"/>
                    </a:lnTo>
                    <a:lnTo>
                      <a:pt x="50" y="100310"/>
                    </a:lnTo>
                    <a:lnTo>
                      <a:pt x="149" y="2893495"/>
                    </a:lnTo>
                    <a:lnTo>
                      <a:pt x="679865" y="2893346"/>
                    </a:lnTo>
                    <a:lnTo>
                      <a:pt x="679765" y="100160"/>
                    </a:lnTo>
                    <a:lnTo>
                      <a:pt x="568802" y="100310"/>
                    </a:lnTo>
                    <a:lnTo>
                      <a:pt x="568802" y="50130"/>
                    </a:lnTo>
                    <a:lnTo>
                      <a:pt x="529326" y="50229"/>
                    </a:lnTo>
                    <a:lnTo>
                      <a:pt x="529127" y="50"/>
                    </a:lnTo>
                    <a:close/>
                  </a:path>
                </a:pathLst>
              </a:custGeom>
              <a:grpFill/>
              <a:ln w="497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823DD08D-D7FD-7ACD-CA89-5EB6747CCDBB}"/>
                  </a:ext>
                </a:extLst>
              </p:cNvPr>
              <p:cNvSpPr/>
              <p:nvPr/>
            </p:nvSpPr>
            <p:spPr>
              <a:xfrm>
                <a:off x="9522740" y="4428951"/>
                <a:ext cx="1411004" cy="697387"/>
              </a:xfrm>
              <a:custGeom>
                <a:avLst/>
                <a:gdLst>
                  <a:gd name="connsiteX0" fmla="*/ 1411005 w 1411004"/>
                  <a:gd name="connsiteY0" fmla="*/ 697388 h 697387"/>
                  <a:gd name="connsiteX1" fmla="*/ 0 w 1411004"/>
                  <a:gd name="connsiteY1" fmla="*/ 697388 h 697387"/>
                  <a:gd name="connsiteX2" fmla="*/ 0 w 1411004"/>
                  <a:gd name="connsiteY2" fmla="*/ 16677 h 697387"/>
                  <a:gd name="connsiteX3" fmla="*/ 2240 w 1411004"/>
                  <a:gd name="connsiteY3" fmla="*/ 16627 h 697387"/>
                  <a:gd name="connsiteX4" fmla="*/ 414630 w 1411004"/>
                  <a:gd name="connsiteY4" fmla="*/ 16627 h 697387"/>
                  <a:gd name="connsiteX5" fmla="*/ 414630 w 1411004"/>
                  <a:gd name="connsiteY5" fmla="*/ 0 h 697387"/>
                  <a:gd name="connsiteX6" fmla="*/ 996326 w 1411004"/>
                  <a:gd name="connsiteY6" fmla="*/ 0 h 697387"/>
                  <a:gd name="connsiteX7" fmla="*/ 996326 w 1411004"/>
                  <a:gd name="connsiteY7" fmla="*/ 16627 h 697387"/>
                  <a:gd name="connsiteX8" fmla="*/ 1411005 w 1411004"/>
                  <a:gd name="connsiteY8" fmla="*/ 16627 h 697387"/>
                  <a:gd name="connsiteX9" fmla="*/ 1411005 w 1411004"/>
                  <a:gd name="connsiteY9" fmla="*/ 697388 h 697387"/>
                  <a:gd name="connsiteX10" fmla="*/ 4481 w 1411004"/>
                  <a:gd name="connsiteY10" fmla="*/ 692907 h 697387"/>
                  <a:gd name="connsiteX11" fmla="*/ 1406525 w 1411004"/>
                  <a:gd name="connsiteY11" fmla="*/ 692907 h 697387"/>
                  <a:gd name="connsiteX12" fmla="*/ 1406525 w 1411004"/>
                  <a:gd name="connsiteY12" fmla="*/ 21107 h 697387"/>
                  <a:gd name="connsiteX13" fmla="*/ 991845 w 1411004"/>
                  <a:gd name="connsiteY13" fmla="*/ 21107 h 697387"/>
                  <a:gd name="connsiteX14" fmla="*/ 991845 w 1411004"/>
                  <a:gd name="connsiteY14" fmla="*/ 4480 h 697387"/>
                  <a:gd name="connsiteX15" fmla="*/ 419110 w 1411004"/>
                  <a:gd name="connsiteY15" fmla="*/ 4480 h 697387"/>
                  <a:gd name="connsiteX16" fmla="*/ 419110 w 1411004"/>
                  <a:gd name="connsiteY16" fmla="*/ 21107 h 697387"/>
                  <a:gd name="connsiteX17" fmla="*/ 4481 w 1411004"/>
                  <a:gd name="connsiteY17" fmla="*/ 21107 h 697387"/>
                  <a:gd name="connsiteX18" fmla="*/ 4481 w 1411004"/>
                  <a:gd name="connsiteY18" fmla="*/ 692907 h 697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411004" h="697387">
                    <a:moveTo>
                      <a:pt x="1411005" y="697388"/>
                    </a:moveTo>
                    <a:lnTo>
                      <a:pt x="0" y="697388"/>
                    </a:lnTo>
                    <a:lnTo>
                      <a:pt x="0" y="16677"/>
                    </a:lnTo>
                    <a:lnTo>
                      <a:pt x="2240" y="16627"/>
                    </a:lnTo>
                    <a:lnTo>
                      <a:pt x="414630" y="16627"/>
                    </a:lnTo>
                    <a:lnTo>
                      <a:pt x="414630" y="0"/>
                    </a:lnTo>
                    <a:lnTo>
                      <a:pt x="996326" y="0"/>
                    </a:lnTo>
                    <a:lnTo>
                      <a:pt x="996326" y="16627"/>
                    </a:lnTo>
                    <a:lnTo>
                      <a:pt x="1411005" y="16627"/>
                    </a:lnTo>
                    <a:lnTo>
                      <a:pt x="1411005" y="697388"/>
                    </a:lnTo>
                    <a:close/>
                    <a:moveTo>
                      <a:pt x="4481" y="692907"/>
                    </a:moveTo>
                    <a:lnTo>
                      <a:pt x="1406525" y="692907"/>
                    </a:lnTo>
                    <a:lnTo>
                      <a:pt x="1406525" y="21107"/>
                    </a:lnTo>
                    <a:lnTo>
                      <a:pt x="991845" y="21107"/>
                    </a:lnTo>
                    <a:lnTo>
                      <a:pt x="991845" y="4480"/>
                    </a:lnTo>
                    <a:lnTo>
                      <a:pt x="419110" y="4480"/>
                    </a:lnTo>
                    <a:lnTo>
                      <a:pt x="419110" y="21107"/>
                    </a:lnTo>
                    <a:lnTo>
                      <a:pt x="4481" y="21107"/>
                    </a:lnTo>
                    <a:lnTo>
                      <a:pt x="4481" y="692907"/>
                    </a:lnTo>
                    <a:close/>
                  </a:path>
                </a:pathLst>
              </a:custGeom>
              <a:grpFill/>
              <a:ln w="497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9BC45EEA-A146-83B3-A002-436555446450}"/>
                  </a:ext>
                </a:extLst>
              </p:cNvPr>
              <p:cNvSpPr/>
              <p:nvPr/>
            </p:nvSpPr>
            <p:spPr>
              <a:xfrm>
                <a:off x="5046595" y="2659023"/>
                <a:ext cx="608527" cy="2474335"/>
              </a:xfrm>
              <a:custGeom>
                <a:avLst/>
                <a:gdLst>
                  <a:gd name="connsiteX0" fmla="*/ 567408 w 608527"/>
                  <a:gd name="connsiteY0" fmla="*/ 2474335 h 2474335"/>
                  <a:gd name="connsiteX1" fmla="*/ 149 w 608527"/>
                  <a:gd name="connsiteY1" fmla="*/ 2474335 h 2474335"/>
                  <a:gd name="connsiteX2" fmla="*/ 0 w 608527"/>
                  <a:gd name="connsiteY2" fmla="*/ 59439 h 2474335"/>
                  <a:gd name="connsiteX3" fmla="*/ 100 w 608527"/>
                  <a:gd name="connsiteY3" fmla="*/ 59240 h 2474335"/>
                  <a:gd name="connsiteX4" fmla="*/ 179462 w 608527"/>
                  <a:gd name="connsiteY4" fmla="*/ 59240 h 2474335"/>
                  <a:gd name="connsiteX5" fmla="*/ 179313 w 608527"/>
                  <a:gd name="connsiteY5" fmla="*/ 100 h 2474335"/>
                  <a:gd name="connsiteX6" fmla="*/ 429116 w 608527"/>
                  <a:gd name="connsiteY6" fmla="*/ 0 h 2474335"/>
                  <a:gd name="connsiteX7" fmla="*/ 429215 w 608527"/>
                  <a:gd name="connsiteY7" fmla="*/ 59290 h 2474335"/>
                  <a:gd name="connsiteX8" fmla="*/ 608528 w 608527"/>
                  <a:gd name="connsiteY8" fmla="*/ 59290 h 2474335"/>
                  <a:gd name="connsiteX9" fmla="*/ 608528 w 608527"/>
                  <a:gd name="connsiteY9" fmla="*/ 2474236 h 2474335"/>
                  <a:gd name="connsiteX10" fmla="*/ 567408 w 608527"/>
                  <a:gd name="connsiteY10" fmla="*/ 2474335 h 2474335"/>
                  <a:gd name="connsiteX11" fmla="*/ 429016 w 608527"/>
                  <a:gd name="connsiteY11" fmla="*/ 100 h 2474335"/>
                  <a:gd name="connsiteX12" fmla="*/ 179462 w 608527"/>
                  <a:gd name="connsiteY12" fmla="*/ 199 h 2474335"/>
                  <a:gd name="connsiteX13" fmla="*/ 179562 w 608527"/>
                  <a:gd name="connsiteY13" fmla="*/ 59340 h 2474335"/>
                  <a:gd name="connsiteX14" fmla="*/ 100 w 608527"/>
                  <a:gd name="connsiteY14" fmla="*/ 59439 h 2474335"/>
                  <a:gd name="connsiteX15" fmla="*/ 199 w 608527"/>
                  <a:gd name="connsiteY15" fmla="*/ 2474136 h 2474335"/>
                  <a:gd name="connsiteX16" fmla="*/ 41169 w 608527"/>
                  <a:gd name="connsiteY16" fmla="*/ 2473987 h 2474335"/>
                  <a:gd name="connsiteX17" fmla="*/ 608428 w 608527"/>
                  <a:gd name="connsiteY17" fmla="*/ 2473987 h 2474335"/>
                  <a:gd name="connsiteX18" fmla="*/ 608329 w 608527"/>
                  <a:gd name="connsiteY18" fmla="*/ 59539 h 2474335"/>
                  <a:gd name="connsiteX19" fmla="*/ 429016 w 608527"/>
                  <a:gd name="connsiteY19" fmla="*/ 59340 h 2474335"/>
                  <a:gd name="connsiteX20" fmla="*/ 429016 w 608527"/>
                  <a:gd name="connsiteY20" fmla="*/ 100 h 24743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608527" h="2474335">
                    <a:moveTo>
                      <a:pt x="567408" y="2474335"/>
                    </a:moveTo>
                    <a:lnTo>
                      <a:pt x="149" y="2474335"/>
                    </a:lnTo>
                    <a:lnTo>
                      <a:pt x="0" y="59439"/>
                    </a:lnTo>
                    <a:lnTo>
                      <a:pt x="100" y="59240"/>
                    </a:lnTo>
                    <a:lnTo>
                      <a:pt x="179462" y="59240"/>
                    </a:lnTo>
                    <a:lnTo>
                      <a:pt x="179313" y="100"/>
                    </a:lnTo>
                    <a:lnTo>
                      <a:pt x="429116" y="0"/>
                    </a:lnTo>
                    <a:lnTo>
                      <a:pt x="429215" y="59290"/>
                    </a:lnTo>
                    <a:lnTo>
                      <a:pt x="608528" y="59290"/>
                    </a:lnTo>
                    <a:lnTo>
                      <a:pt x="608528" y="2474236"/>
                    </a:lnTo>
                    <a:lnTo>
                      <a:pt x="567408" y="2474335"/>
                    </a:lnTo>
                    <a:close/>
                    <a:moveTo>
                      <a:pt x="429016" y="100"/>
                    </a:moveTo>
                    <a:lnTo>
                      <a:pt x="179462" y="199"/>
                    </a:lnTo>
                    <a:lnTo>
                      <a:pt x="179562" y="59340"/>
                    </a:lnTo>
                    <a:lnTo>
                      <a:pt x="100" y="59439"/>
                    </a:lnTo>
                    <a:lnTo>
                      <a:pt x="199" y="2474136"/>
                    </a:lnTo>
                    <a:lnTo>
                      <a:pt x="41169" y="2473987"/>
                    </a:lnTo>
                    <a:lnTo>
                      <a:pt x="608428" y="2473987"/>
                    </a:lnTo>
                    <a:lnTo>
                      <a:pt x="608329" y="59539"/>
                    </a:lnTo>
                    <a:lnTo>
                      <a:pt x="429016" y="59340"/>
                    </a:lnTo>
                    <a:lnTo>
                      <a:pt x="429016" y="100"/>
                    </a:lnTo>
                    <a:close/>
                  </a:path>
                </a:pathLst>
              </a:custGeom>
              <a:grpFill/>
              <a:ln w="497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6F958E61-4AB1-6C59-503A-A57F97A5E933}"/>
                  </a:ext>
                </a:extLst>
              </p:cNvPr>
              <p:cNvSpPr/>
              <p:nvPr/>
            </p:nvSpPr>
            <p:spPr>
              <a:xfrm>
                <a:off x="4450861" y="3201341"/>
                <a:ext cx="865300" cy="1917878"/>
              </a:xfrm>
              <a:custGeom>
                <a:avLst/>
                <a:gdLst>
                  <a:gd name="connsiteX0" fmla="*/ 865251 w 865300"/>
                  <a:gd name="connsiteY0" fmla="*/ 1917879 h 1917878"/>
                  <a:gd name="connsiteX1" fmla="*/ 0 w 865300"/>
                  <a:gd name="connsiteY1" fmla="*/ 1917879 h 1917878"/>
                  <a:gd name="connsiteX2" fmla="*/ 0 w 865300"/>
                  <a:gd name="connsiteY2" fmla="*/ 46048 h 1917878"/>
                  <a:gd name="connsiteX3" fmla="*/ 1743 w 865300"/>
                  <a:gd name="connsiteY3" fmla="*/ 45899 h 1917878"/>
                  <a:gd name="connsiteX4" fmla="*/ 254085 w 865300"/>
                  <a:gd name="connsiteY4" fmla="*/ 45899 h 1917878"/>
                  <a:gd name="connsiteX5" fmla="*/ 254085 w 865300"/>
                  <a:gd name="connsiteY5" fmla="*/ 0 h 1917878"/>
                  <a:gd name="connsiteX6" fmla="*/ 611216 w 865300"/>
                  <a:gd name="connsiteY6" fmla="*/ 0 h 1917878"/>
                  <a:gd name="connsiteX7" fmla="*/ 611216 w 865300"/>
                  <a:gd name="connsiteY7" fmla="*/ 45899 h 1917878"/>
                  <a:gd name="connsiteX8" fmla="*/ 865301 w 865300"/>
                  <a:gd name="connsiteY8" fmla="*/ 45899 h 1917878"/>
                  <a:gd name="connsiteX9" fmla="*/ 865301 w 865300"/>
                  <a:gd name="connsiteY9" fmla="*/ 1917879 h 1917878"/>
                  <a:gd name="connsiteX10" fmla="*/ 3485 w 865300"/>
                  <a:gd name="connsiteY10" fmla="*/ 1914344 h 1917878"/>
                  <a:gd name="connsiteX11" fmla="*/ 861766 w 865300"/>
                  <a:gd name="connsiteY11" fmla="*/ 1914344 h 1917878"/>
                  <a:gd name="connsiteX12" fmla="*/ 861766 w 865300"/>
                  <a:gd name="connsiteY12" fmla="*/ 49383 h 1917878"/>
                  <a:gd name="connsiteX13" fmla="*/ 607682 w 865300"/>
                  <a:gd name="connsiteY13" fmla="*/ 49383 h 1917878"/>
                  <a:gd name="connsiteX14" fmla="*/ 607682 w 865300"/>
                  <a:gd name="connsiteY14" fmla="*/ 3485 h 1917878"/>
                  <a:gd name="connsiteX15" fmla="*/ 257519 w 865300"/>
                  <a:gd name="connsiteY15" fmla="*/ 3485 h 1917878"/>
                  <a:gd name="connsiteX16" fmla="*/ 257519 w 865300"/>
                  <a:gd name="connsiteY16" fmla="*/ 49383 h 1917878"/>
                  <a:gd name="connsiteX17" fmla="*/ 3435 w 865300"/>
                  <a:gd name="connsiteY17" fmla="*/ 49383 h 1917878"/>
                  <a:gd name="connsiteX18" fmla="*/ 3435 w 865300"/>
                  <a:gd name="connsiteY18" fmla="*/ 1914344 h 19178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865300" h="1917878">
                    <a:moveTo>
                      <a:pt x="865251" y="1917879"/>
                    </a:moveTo>
                    <a:lnTo>
                      <a:pt x="0" y="1917879"/>
                    </a:lnTo>
                    <a:lnTo>
                      <a:pt x="0" y="46048"/>
                    </a:lnTo>
                    <a:lnTo>
                      <a:pt x="1743" y="45899"/>
                    </a:lnTo>
                    <a:lnTo>
                      <a:pt x="254085" y="45899"/>
                    </a:lnTo>
                    <a:lnTo>
                      <a:pt x="254085" y="0"/>
                    </a:lnTo>
                    <a:lnTo>
                      <a:pt x="611216" y="0"/>
                    </a:lnTo>
                    <a:lnTo>
                      <a:pt x="611216" y="45899"/>
                    </a:lnTo>
                    <a:lnTo>
                      <a:pt x="865301" y="45899"/>
                    </a:lnTo>
                    <a:lnTo>
                      <a:pt x="865301" y="1917879"/>
                    </a:lnTo>
                    <a:close/>
                    <a:moveTo>
                      <a:pt x="3485" y="1914344"/>
                    </a:moveTo>
                    <a:lnTo>
                      <a:pt x="861766" y="1914344"/>
                    </a:lnTo>
                    <a:lnTo>
                      <a:pt x="861766" y="49383"/>
                    </a:lnTo>
                    <a:lnTo>
                      <a:pt x="607682" y="49383"/>
                    </a:lnTo>
                    <a:lnTo>
                      <a:pt x="607682" y="3485"/>
                    </a:lnTo>
                    <a:lnTo>
                      <a:pt x="257519" y="3485"/>
                    </a:lnTo>
                    <a:lnTo>
                      <a:pt x="257519" y="49383"/>
                    </a:lnTo>
                    <a:lnTo>
                      <a:pt x="3435" y="49383"/>
                    </a:lnTo>
                    <a:lnTo>
                      <a:pt x="3435" y="1914344"/>
                    </a:lnTo>
                    <a:close/>
                  </a:path>
                </a:pathLst>
              </a:custGeom>
              <a:grpFill/>
              <a:ln w="497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0BD52B2B-19B9-8C7D-055F-F25F4DACE340}"/>
                  </a:ext>
                </a:extLst>
              </p:cNvPr>
              <p:cNvSpPr/>
              <p:nvPr/>
            </p:nvSpPr>
            <p:spPr>
              <a:xfrm>
                <a:off x="5806110" y="1577521"/>
                <a:ext cx="451069" cy="3530149"/>
              </a:xfrm>
              <a:custGeom>
                <a:avLst/>
                <a:gdLst>
                  <a:gd name="connsiteX0" fmla="*/ 371071 w 451069"/>
                  <a:gd name="connsiteY0" fmla="*/ 3530149 h 3530149"/>
                  <a:gd name="connsiteX1" fmla="*/ 82886 w 451069"/>
                  <a:gd name="connsiteY1" fmla="*/ 3530149 h 3530149"/>
                  <a:gd name="connsiteX2" fmla="*/ 82886 w 451069"/>
                  <a:gd name="connsiteY2" fmla="*/ 2846352 h 3530149"/>
                  <a:gd name="connsiteX3" fmla="*/ 114398 w 451069"/>
                  <a:gd name="connsiteY3" fmla="*/ 2671221 h 3530149"/>
                  <a:gd name="connsiteX4" fmla="*/ 114398 w 451069"/>
                  <a:gd name="connsiteY4" fmla="*/ 2671022 h 3530149"/>
                  <a:gd name="connsiteX5" fmla="*/ 114398 w 451069"/>
                  <a:gd name="connsiteY5" fmla="*/ 2348587 h 3530149"/>
                  <a:gd name="connsiteX6" fmla="*/ 101056 w 451069"/>
                  <a:gd name="connsiteY6" fmla="*/ 2348587 h 3530149"/>
                  <a:gd name="connsiteX7" fmla="*/ 101056 w 451069"/>
                  <a:gd name="connsiteY7" fmla="*/ 2327132 h 3530149"/>
                  <a:gd name="connsiteX8" fmla="*/ 91847 w 451069"/>
                  <a:gd name="connsiteY8" fmla="*/ 2327132 h 3530149"/>
                  <a:gd name="connsiteX9" fmla="*/ 91847 w 451069"/>
                  <a:gd name="connsiteY9" fmla="*/ 2299503 h 3530149"/>
                  <a:gd name="connsiteX10" fmla="*/ 114448 w 451069"/>
                  <a:gd name="connsiteY10" fmla="*/ 2299503 h 3530149"/>
                  <a:gd name="connsiteX11" fmla="*/ 114448 w 451069"/>
                  <a:gd name="connsiteY11" fmla="*/ 1493044 h 3530149"/>
                  <a:gd name="connsiteX12" fmla="*/ 95929 w 451069"/>
                  <a:gd name="connsiteY12" fmla="*/ 1493044 h 3530149"/>
                  <a:gd name="connsiteX13" fmla="*/ 95929 w 451069"/>
                  <a:gd name="connsiteY13" fmla="*/ 1380936 h 3530149"/>
                  <a:gd name="connsiteX14" fmla="*/ 114448 w 451069"/>
                  <a:gd name="connsiteY14" fmla="*/ 1380936 h 3530149"/>
                  <a:gd name="connsiteX15" fmla="*/ 114448 w 451069"/>
                  <a:gd name="connsiteY15" fmla="*/ 1374614 h 3530149"/>
                  <a:gd name="connsiteX16" fmla="*/ 108424 w 451069"/>
                  <a:gd name="connsiteY16" fmla="*/ 1374614 h 3530149"/>
                  <a:gd name="connsiteX17" fmla="*/ 108424 w 451069"/>
                  <a:gd name="connsiteY17" fmla="*/ 1350520 h 3530149"/>
                  <a:gd name="connsiteX18" fmla="*/ 69545 w 451069"/>
                  <a:gd name="connsiteY18" fmla="*/ 1350520 h 3530149"/>
                  <a:gd name="connsiteX19" fmla="*/ 69545 w 451069"/>
                  <a:gd name="connsiteY19" fmla="*/ 1326426 h 3530149"/>
                  <a:gd name="connsiteX20" fmla="*/ 30217 w 451069"/>
                  <a:gd name="connsiteY20" fmla="*/ 1326426 h 3530149"/>
                  <a:gd name="connsiteX21" fmla="*/ 30217 w 451069"/>
                  <a:gd name="connsiteY21" fmla="*/ 1302332 h 3530149"/>
                  <a:gd name="connsiteX22" fmla="*/ 0 w 451069"/>
                  <a:gd name="connsiteY22" fmla="*/ 1302332 h 3530149"/>
                  <a:gd name="connsiteX23" fmla="*/ 0 w 451069"/>
                  <a:gd name="connsiteY23" fmla="*/ 1274753 h 3530149"/>
                  <a:gd name="connsiteX24" fmla="*/ 6073 w 451069"/>
                  <a:gd name="connsiteY24" fmla="*/ 1274753 h 3530149"/>
                  <a:gd name="connsiteX25" fmla="*/ 6073 w 451069"/>
                  <a:gd name="connsiteY25" fmla="*/ 1152290 h 3530149"/>
                  <a:gd name="connsiteX26" fmla="*/ 0 w 451069"/>
                  <a:gd name="connsiteY26" fmla="*/ 1152290 h 3530149"/>
                  <a:gd name="connsiteX27" fmla="*/ 0 w 451069"/>
                  <a:gd name="connsiteY27" fmla="*/ 1124861 h 3530149"/>
                  <a:gd name="connsiteX28" fmla="*/ 114448 w 451069"/>
                  <a:gd name="connsiteY28" fmla="*/ 1124861 h 3530149"/>
                  <a:gd name="connsiteX29" fmla="*/ 114448 w 451069"/>
                  <a:gd name="connsiteY29" fmla="*/ 1068907 h 3530149"/>
                  <a:gd name="connsiteX30" fmla="*/ 138094 w 451069"/>
                  <a:gd name="connsiteY30" fmla="*/ 1068907 h 3530149"/>
                  <a:gd name="connsiteX31" fmla="*/ 138094 w 451069"/>
                  <a:gd name="connsiteY31" fmla="*/ 1062584 h 3530149"/>
                  <a:gd name="connsiteX32" fmla="*/ 125150 w 451069"/>
                  <a:gd name="connsiteY32" fmla="*/ 1062584 h 3530149"/>
                  <a:gd name="connsiteX33" fmla="*/ 125150 w 451069"/>
                  <a:gd name="connsiteY33" fmla="*/ 1038490 h 3530149"/>
                  <a:gd name="connsiteX34" fmla="*/ 91897 w 451069"/>
                  <a:gd name="connsiteY34" fmla="*/ 1038490 h 3530149"/>
                  <a:gd name="connsiteX35" fmla="*/ 91897 w 451069"/>
                  <a:gd name="connsiteY35" fmla="*/ 1014396 h 3530149"/>
                  <a:gd name="connsiteX36" fmla="*/ 58294 w 451069"/>
                  <a:gd name="connsiteY36" fmla="*/ 1014396 h 3530149"/>
                  <a:gd name="connsiteX37" fmla="*/ 58294 w 451069"/>
                  <a:gd name="connsiteY37" fmla="*/ 990302 h 3530149"/>
                  <a:gd name="connsiteX38" fmla="*/ 32408 w 451069"/>
                  <a:gd name="connsiteY38" fmla="*/ 990302 h 3530149"/>
                  <a:gd name="connsiteX39" fmla="*/ 32408 w 451069"/>
                  <a:gd name="connsiteY39" fmla="*/ 962623 h 3530149"/>
                  <a:gd name="connsiteX40" fmla="*/ 37585 w 451069"/>
                  <a:gd name="connsiteY40" fmla="*/ 962623 h 3530149"/>
                  <a:gd name="connsiteX41" fmla="*/ 37585 w 451069"/>
                  <a:gd name="connsiteY41" fmla="*/ 840161 h 3530149"/>
                  <a:gd name="connsiteX42" fmla="*/ 32408 w 451069"/>
                  <a:gd name="connsiteY42" fmla="*/ 840161 h 3530149"/>
                  <a:gd name="connsiteX43" fmla="*/ 32408 w 451069"/>
                  <a:gd name="connsiteY43" fmla="*/ 812582 h 3530149"/>
                  <a:gd name="connsiteX44" fmla="*/ 138094 w 451069"/>
                  <a:gd name="connsiteY44" fmla="*/ 812582 h 3530149"/>
                  <a:gd name="connsiteX45" fmla="*/ 138094 w 451069"/>
                  <a:gd name="connsiteY45" fmla="*/ 608428 h 3530149"/>
                  <a:gd name="connsiteX46" fmla="*/ 137596 w 451069"/>
                  <a:gd name="connsiteY46" fmla="*/ 608428 h 3530149"/>
                  <a:gd name="connsiteX47" fmla="*/ 137596 w 451069"/>
                  <a:gd name="connsiteY47" fmla="*/ 584981 h 3530149"/>
                  <a:gd name="connsiteX48" fmla="*/ 130179 w 451069"/>
                  <a:gd name="connsiteY48" fmla="*/ 584981 h 3530149"/>
                  <a:gd name="connsiteX49" fmla="*/ 130179 w 451069"/>
                  <a:gd name="connsiteY49" fmla="*/ 558000 h 3530149"/>
                  <a:gd name="connsiteX50" fmla="*/ 140583 w 451069"/>
                  <a:gd name="connsiteY50" fmla="*/ 558000 h 3530149"/>
                  <a:gd name="connsiteX51" fmla="*/ 158355 w 451069"/>
                  <a:gd name="connsiteY51" fmla="*/ 442955 h 3530149"/>
                  <a:gd name="connsiteX52" fmla="*/ 158355 w 451069"/>
                  <a:gd name="connsiteY52" fmla="*/ 442955 h 3530149"/>
                  <a:gd name="connsiteX53" fmla="*/ 158355 w 451069"/>
                  <a:gd name="connsiteY53" fmla="*/ 440914 h 3530149"/>
                  <a:gd name="connsiteX54" fmla="*/ 162337 w 451069"/>
                  <a:gd name="connsiteY54" fmla="*/ 417467 h 3530149"/>
                  <a:gd name="connsiteX55" fmla="*/ 219984 w 451069"/>
                  <a:gd name="connsiteY55" fmla="*/ 45301 h 3530149"/>
                  <a:gd name="connsiteX56" fmla="*/ 212915 w 451069"/>
                  <a:gd name="connsiteY56" fmla="*/ 34648 h 3530149"/>
                  <a:gd name="connsiteX57" fmla="*/ 217396 w 451069"/>
                  <a:gd name="connsiteY57" fmla="*/ 25787 h 3530149"/>
                  <a:gd name="connsiteX58" fmla="*/ 215902 w 451069"/>
                  <a:gd name="connsiteY58" fmla="*/ 20958 h 3530149"/>
                  <a:gd name="connsiteX59" fmla="*/ 218142 w 451069"/>
                  <a:gd name="connsiteY59" fmla="*/ 15283 h 3530149"/>
                  <a:gd name="connsiteX60" fmla="*/ 215504 w 451069"/>
                  <a:gd name="connsiteY60" fmla="*/ 9210 h 3530149"/>
                  <a:gd name="connsiteX61" fmla="*/ 225460 w 451069"/>
                  <a:gd name="connsiteY61" fmla="*/ 0 h 3530149"/>
                  <a:gd name="connsiteX62" fmla="*/ 235416 w 451069"/>
                  <a:gd name="connsiteY62" fmla="*/ 9210 h 3530149"/>
                  <a:gd name="connsiteX63" fmla="*/ 233176 w 451069"/>
                  <a:gd name="connsiteY63" fmla="*/ 14885 h 3530149"/>
                  <a:gd name="connsiteX64" fmla="*/ 235815 w 451069"/>
                  <a:gd name="connsiteY64" fmla="*/ 20958 h 3530149"/>
                  <a:gd name="connsiteX65" fmla="*/ 234470 w 451069"/>
                  <a:gd name="connsiteY65" fmla="*/ 25488 h 3530149"/>
                  <a:gd name="connsiteX66" fmla="*/ 239349 w 451069"/>
                  <a:gd name="connsiteY66" fmla="*/ 34698 h 3530149"/>
                  <a:gd name="connsiteX67" fmla="*/ 231285 w 451069"/>
                  <a:gd name="connsiteY67" fmla="*/ 45699 h 3530149"/>
                  <a:gd name="connsiteX68" fmla="*/ 259311 w 451069"/>
                  <a:gd name="connsiteY68" fmla="*/ 226605 h 3530149"/>
                  <a:gd name="connsiteX69" fmla="*/ 259909 w 451069"/>
                  <a:gd name="connsiteY69" fmla="*/ 227999 h 3530149"/>
                  <a:gd name="connsiteX70" fmla="*/ 264240 w 451069"/>
                  <a:gd name="connsiteY70" fmla="*/ 253487 h 3530149"/>
                  <a:gd name="connsiteX71" fmla="*/ 263443 w 451069"/>
                  <a:gd name="connsiteY71" fmla="*/ 253487 h 3530149"/>
                  <a:gd name="connsiteX72" fmla="*/ 288832 w 451069"/>
                  <a:gd name="connsiteY72" fmla="*/ 417566 h 3530149"/>
                  <a:gd name="connsiteX73" fmla="*/ 293163 w 451069"/>
                  <a:gd name="connsiteY73" fmla="*/ 443005 h 3530149"/>
                  <a:gd name="connsiteX74" fmla="*/ 292814 w 451069"/>
                  <a:gd name="connsiteY74" fmla="*/ 443005 h 3530149"/>
                  <a:gd name="connsiteX75" fmla="*/ 310587 w 451069"/>
                  <a:gd name="connsiteY75" fmla="*/ 558050 h 3530149"/>
                  <a:gd name="connsiteX76" fmla="*/ 320941 w 451069"/>
                  <a:gd name="connsiteY76" fmla="*/ 558050 h 3530149"/>
                  <a:gd name="connsiteX77" fmla="*/ 320941 w 451069"/>
                  <a:gd name="connsiteY77" fmla="*/ 585031 h 3530149"/>
                  <a:gd name="connsiteX78" fmla="*/ 313573 w 451069"/>
                  <a:gd name="connsiteY78" fmla="*/ 585031 h 3530149"/>
                  <a:gd name="connsiteX79" fmla="*/ 313573 w 451069"/>
                  <a:gd name="connsiteY79" fmla="*/ 608478 h 3530149"/>
                  <a:gd name="connsiteX80" fmla="*/ 313075 w 451069"/>
                  <a:gd name="connsiteY80" fmla="*/ 608478 h 3530149"/>
                  <a:gd name="connsiteX81" fmla="*/ 313075 w 451069"/>
                  <a:gd name="connsiteY81" fmla="*/ 812632 h 3530149"/>
                  <a:gd name="connsiteX82" fmla="*/ 418712 w 451069"/>
                  <a:gd name="connsiteY82" fmla="*/ 812632 h 3530149"/>
                  <a:gd name="connsiteX83" fmla="*/ 418712 w 451069"/>
                  <a:gd name="connsiteY83" fmla="*/ 840211 h 3530149"/>
                  <a:gd name="connsiteX84" fmla="*/ 413534 w 451069"/>
                  <a:gd name="connsiteY84" fmla="*/ 840211 h 3530149"/>
                  <a:gd name="connsiteX85" fmla="*/ 413534 w 451069"/>
                  <a:gd name="connsiteY85" fmla="*/ 962623 h 3530149"/>
                  <a:gd name="connsiteX86" fmla="*/ 418712 w 451069"/>
                  <a:gd name="connsiteY86" fmla="*/ 962623 h 3530149"/>
                  <a:gd name="connsiteX87" fmla="*/ 418712 w 451069"/>
                  <a:gd name="connsiteY87" fmla="*/ 990252 h 3530149"/>
                  <a:gd name="connsiteX88" fmla="*/ 392825 w 451069"/>
                  <a:gd name="connsiteY88" fmla="*/ 990252 h 3530149"/>
                  <a:gd name="connsiteX89" fmla="*/ 392825 w 451069"/>
                  <a:gd name="connsiteY89" fmla="*/ 1014346 h 3530149"/>
                  <a:gd name="connsiteX90" fmla="*/ 359223 w 451069"/>
                  <a:gd name="connsiteY90" fmla="*/ 1014346 h 3530149"/>
                  <a:gd name="connsiteX91" fmla="*/ 359223 w 451069"/>
                  <a:gd name="connsiteY91" fmla="*/ 1038440 h 3530149"/>
                  <a:gd name="connsiteX92" fmla="*/ 325969 w 451069"/>
                  <a:gd name="connsiteY92" fmla="*/ 1038440 h 3530149"/>
                  <a:gd name="connsiteX93" fmla="*/ 325969 w 451069"/>
                  <a:gd name="connsiteY93" fmla="*/ 1062534 h 3530149"/>
                  <a:gd name="connsiteX94" fmla="*/ 313026 w 451069"/>
                  <a:gd name="connsiteY94" fmla="*/ 1062534 h 3530149"/>
                  <a:gd name="connsiteX95" fmla="*/ 313026 w 451069"/>
                  <a:gd name="connsiteY95" fmla="*/ 1068857 h 3530149"/>
                  <a:gd name="connsiteX96" fmla="*/ 336622 w 451069"/>
                  <a:gd name="connsiteY96" fmla="*/ 1068857 h 3530149"/>
                  <a:gd name="connsiteX97" fmla="*/ 336622 w 451069"/>
                  <a:gd name="connsiteY97" fmla="*/ 1124811 h 3530149"/>
                  <a:gd name="connsiteX98" fmla="*/ 451070 w 451069"/>
                  <a:gd name="connsiteY98" fmla="*/ 1124811 h 3530149"/>
                  <a:gd name="connsiteX99" fmla="*/ 451070 w 451069"/>
                  <a:gd name="connsiteY99" fmla="*/ 1152290 h 3530149"/>
                  <a:gd name="connsiteX100" fmla="*/ 445046 w 451069"/>
                  <a:gd name="connsiteY100" fmla="*/ 1152290 h 3530149"/>
                  <a:gd name="connsiteX101" fmla="*/ 445046 w 451069"/>
                  <a:gd name="connsiteY101" fmla="*/ 1274703 h 3530149"/>
                  <a:gd name="connsiteX102" fmla="*/ 451070 w 451069"/>
                  <a:gd name="connsiteY102" fmla="*/ 1274703 h 3530149"/>
                  <a:gd name="connsiteX103" fmla="*/ 451070 w 451069"/>
                  <a:gd name="connsiteY103" fmla="*/ 1302282 h 3530149"/>
                  <a:gd name="connsiteX104" fmla="*/ 420852 w 451069"/>
                  <a:gd name="connsiteY104" fmla="*/ 1302282 h 3530149"/>
                  <a:gd name="connsiteX105" fmla="*/ 420852 w 451069"/>
                  <a:gd name="connsiteY105" fmla="*/ 1326376 h 3530149"/>
                  <a:gd name="connsiteX106" fmla="*/ 381575 w 451069"/>
                  <a:gd name="connsiteY106" fmla="*/ 1326376 h 3530149"/>
                  <a:gd name="connsiteX107" fmla="*/ 381575 w 451069"/>
                  <a:gd name="connsiteY107" fmla="*/ 1350470 h 3530149"/>
                  <a:gd name="connsiteX108" fmla="*/ 342695 w 451069"/>
                  <a:gd name="connsiteY108" fmla="*/ 1350470 h 3530149"/>
                  <a:gd name="connsiteX109" fmla="*/ 342695 w 451069"/>
                  <a:gd name="connsiteY109" fmla="*/ 1374564 h 3530149"/>
                  <a:gd name="connsiteX110" fmla="*/ 336672 w 451069"/>
                  <a:gd name="connsiteY110" fmla="*/ 1374564 h 3530149"/>
                  <a:gd name="connsiteX111" fmla="*/ 336672 w 451069"/>
                  <a:gd name="connsiteY111" fmla="*/ 1380887 h 3530149"/>
                  <a:gd name="connsiteX112" fmla="*/ 355190 w 451069"/>
                  <a:gd name="connsiteY112" fmla="*/ 1380887 h 3530149"/>
                  <a:gd name="connsiteX113" fmla="*/ 355190 w 451069"/>
                  <a:gd name="connsiteY113" fmla="*/ 1492994 h 3530149"/>
                  <a:gd name="connsiteX114" fmla="*/ 336672 w 451069"/>
                  <a:gd name="connsiteY114" fmla="*/ 1492994 h 3530149"/>
                  <a:gd name="connsiteX115" fmla="*/ 336672 w 451069"/>
                  <a:gd name="connsiteY115" fmla="*/ 2299503 h 3530149"/>
                  <a:gd name="connsiteX116" fmla="*/ 359273 w 451069"/>
                  <a:gd name="connsiteY116" fmla="*/ 2299503 h 3530149"/>
                  <a:gd name="connsiteX117" fmla="*/ 359273 w 451069"/>
                  <a:gd name="connsiteY117" fmla="*/ 2327132 h 3530149"/>
                  <a:gd name="connsiteX118" fmla="*/ 350013 w 451069"/>
                  <a:gd name="connsiteY118" fmla="*/ 2327132 h 3530149"/>
                  <a:gd name="connsiteX119" fmla="*/ 350013 w 451069"/>
                  <a:gd name="connsiteY119" fmla="*/ 2348587 h 3530149"/>
                  <a:gd name="connsiteX120" fmla="*/ 336622 w 451069"/>
                  <a:gd name="connsiteY120" fmla="*/ 2348587 h 3530149"/>
                  <a:gd name="connsiteX121" fmla="*/ 336622 w 451069"/>
                  <a:gd name="connsiteY121" fmla="*/ 2671121 h 3530149"/>
                  <a:gd name="connsiteX122" fmla="*/ 371121 w 451069"/>
                  <a:gd name="connsiteY122" fmla="*/ 2862979 h 3530149"/>
                  <a:gd name="connsiteX123" fmla="*/ 371170 w 451069"/>
                  <a:gd name="connsiteY123" fmla="*/ 2956369 h 3530149"/>
                  <a:gd name="connsiteX124" fmla="*/ 371170 w 451069"/>
                  <a:gd name="connsiteY124" fmla="*/ 3530149 h 3530149"/>
                  <a:gd name="connsiteX125" fmla="*/ 86371 w 451069"/>
                  <a:gd name="connsiteY125" fmla="*/ 3526665 h 3530149"/>
                  <a:gd name="connsiteX126" fmla="*/ 367586 w 451069"/>
                  <a:gd name="connsiteY126" fmla="*/ 3526665 h 3530149"/>
                  <a:gd name="connsiteX127" fmla="*/ 367586 w 451069"/>
                  <a:gd name="connsiteY127" fmla="*/ 2863278 h 3530149"/>
                  <a:gd name="connsiteX128" fmla="*/ 332639 w 451069"/>
                  <a:gd name="connsiteY128" fmla="*/ 2669329 h 3530149"/>
                  <a:gd name="connsiteX129" fmla="*/ 333038 w 451069"/>
                  <a:gd name="connsiteY129" fmla="*/ 2669329 h 3530149"/>
                  <a:gd name="connsiteX130" fmla="*/ 333038 w 451069"/>
                  <a:gd name="connsiteY130" fmla="*/ 2345153 h 3530149"/>
                  <a:gd name="connsiteX131" fmla="*/ 346379 w 451069"/>
                  <a:gd name="connsiteY131" fmla="*/ 2345153 h 3530149"/>
                  <a:gd name="connsiteX132" fmla="*/ 346379 w 451069"/>
                  <a:gd name="connsiteY132" fmla="*/ 2323697 h 3530149"/>
                  <a:gd name="connsiteX133" fmla="*/ 355639 w 451069"/>
                  <a:gd name="connsiteY133" fmla="*/ 2323697 h 3530149"/>
                  <a:gd name="connsiteX134" fmla="*/ 355639 w 451069"/>
                  <a:gd name="connsiteY134" fmla="*/ 2303087 h 3530149"/>
                  <a:gd name="connsiteX135" fmla="*/ 333038 w 451069"/>
                  <a:gd name="connsiteY135" fmla="*/ 2303087 h 3530149"/>
                  <a:gd name="connsiteX136" fmla="*/ 333038 w 451069"/>
                  <a:gd name="connsiteY136" fmla="*/ 1489560 h 3530149"/>
                  <a:gd name="connsiteX137" fmla="*/ 351557 w 451069"/>
                  <a:gd name="connsiteY137" fmla="*/ 1489560 h 3530149"/>
                  <a:gd name="connsiteX138" fmla="*/ 351557 w 451069"/>
                  <a:gd name="connsiteY138" fmla="*/ 1384471 h 3530149"/>
                  <a:gd name="connsiteX139" fmla="*/ 333038 w 451069"/>
                  <a:gd name="connsiteY139" fmla="*/ 1384471 h 3530149"/>
                  <a:gd name="connsiteX140" fmla="*/ 333038 w 451069"/>
                  <a:gd name="connsiteY140" fmla="*/ 1371129 h 3530149"/>
                  <a:gd name="connsiteX141" fmla="*/ 339061 w 451069"/>
                  <a:gd name="connsiteY141" fmla="*/ 1371129 h 3530149"/>
                  <a:gd name="connsiteX142" fmla="*/ 339061 w 451069"/>
                  <a:gd name="connsiteY142" fmla="*/ 1347035 h 3530149"/>
                  <a:gd name="connsiteX143" fmla="*/ 377941 w 451069"/>
                  <a:gd name="connsiteY143" fmla="*/ 1347035 h 3530149"/>
                  <a:gd name="connsiteX144" fmla="*/ 377941 w 451069"/>
                  <a:gd name="connsiteY144" fmla="*/ 1322941 h 3530149"/>
                  <a:gd name="connsiteX145" fmla="*/ 417218 w 451069"/>
                  <a:gd name="connsiteY145" fmla="*/ 1322941 h 3530149"/>
                  <a:gd name="connsiteX146" fmla="*/ 417218 w 451069"/>
                  <a:gd name="connsiteY146" fmla="*/ 1298847 h 3530149"/>
                  <a:gd name="connsiteX147" fmla="*/ 447435 w 451069"/>
                  <a:gd name="connsiteY147" fmla="*/ 1298847 h 3530149"/>
                  <a:gd name="connsiteX148" fmla="*/ 447435 w 451069"/>
                  <a:gd name="connsiteY148" fmla="*/ 1278237 h 3530149"/>
                  <a:gd name="connsiteX149" fmla="*/ 441412 w 451069"/>
                  <a:gd name="connsiteY149" fmla="*/ 1278237 h 3530149"/>
                  <a:gd name="connsiteX150" fmla="*/ 441412 w 451069"/>
                  <a:gd name="connsiteY150" fmla="*/ 1148806 h 3530149"/>
                  <a:gd name="connsiteX151" fmla="*/ 447435 w 451069"/>
                  <a:gd name="connsiteY151" fmla="*/ 1148806 h 3530149"/>
                  <a:gd name="connsiteX152" fmla="*/ 447435 w 451069"/>
                  <a:gd name="connsiteY152" fmla="*/ 1128346 h 3530149"/>
                  <a:gd name="connsiteX153" fmla="*/ 332988 w 451069"/>
                  <a:gd name="connsiteY153" fmla="*/ 1128346 h 3530149"/>
                  <a:gd name="connsiteX154" fmla="*/ 332988 w 451069"/>
                  <a:gd name="connsiteY154" fmla="*/ 1072391 h 3530149"/>
                  <a:gd name="connsiteX155" fmla="*/ 309392 w 451069"/>
                  <a:gd name="connsiteY155" fmla="*/ 1072391 h 3530149"/>
                  <a:gd name="connsiteX156" fmla="*/ 309392 w 451069"/>
                  <a:gd name="connsiteY156" fmla="*/ 1059050 h 3530149"/>
                  <a:gd name="connsiteX157" fmla="*/ 322335 w 451069"/>
                  <a:gd name="connsiteY157" fmla="*/ 1059050 h 3530149"/>
                  <a:gd name="connsiteX158" fmla="*/ 322335 w 451069"/>
                  <a:gd name="connsiteY158" fmla="*/ 1034956 h 3530149"/>
                  <a:gd name="connsiteX159" fmla="*/ 355589 w 451069"/>
                  <a:gd name="connsiteY159" fmla="*/ 1034956 h 3530149"/>
                  <a:gd name="connsiteX160" fmla="*/ 355589 w 451069"/>
                  <a:gd name="connsiteY160" fmla="*/ 1010861 h 3530149"/>
                  <a:gd name="connsiteX161" fmla="*/ 389191 w 451069"/>
                  <a:gd name="connsiteY161" fmla="*/ 1010861 h 3530149"/>
                  <a:gd name="connsiteX162" fmla="*/ 389191 w 451069"/>
                  <a:gd name="connsiteY162" fmla="*/ 986767 h 3530149"/>
                  <a:gd name="connsiteX163" fmla="*/ 415078 w 451069"/>
                  <a:gd name="connsiteY163" fmla="*/ 986767 h 3530149"/>
                  <a:gd name="connsiteX164" fmla="*/ 415078 w 451069"/>
                  <a:gd name="connsiteY164" fmla="*/ 966108 h 3530149"/>
                  <a:gd name="connsiteX165" fmla="*/ 409900 w 451069"/>
                  <a:gd name="connsiteY165" fmla="*/ 966108 h 3530149"/>
                  <a:gd name="connsiteX166" fmla="*/ 409900 w 451069"/>
                  <a:gd name="connsiteY166" fmla="*/ 836676 h 3530149"/>
                  <a:gd name="connsiteX167" fmla="*/ 415078 w 451069"/>
                  <a:gd name="connsiteY167" fmla="*/ 836676 h 3530149"/>
                  <a:gd name="connsiteX168" fmla="*/ 415078 w 451069"/>
                  <a:gd name="connsiteY168" fmla="*/ 816067 h 3530149"/>
                  <a:gd name="connsiteX169" fmla="*/ 309441 w 451069"/>
                  <a:gd name="connsiteY169" fmla="*/ 816067 h 3530149"/>
                  <a:gd name="connsiteX170" fmla="*/ 309441 w 451069"/>
                  <a:gd name="connsiteY170" fmla="*/ 604894 h 3530149"/>
                  <a:gd name="connsiteX171" fmla="*/ 309939 w 451069"/>
                  <a:gd name="connsiteY171" fmla="*/ 604894 h 3530149"/>
                  <a:gd name="connsiteX172" fmla="*/ 309939 w 451069"/>
                  <a:gd name="connsiteY172" fmla="*/ 581447 h 3530149"/>
                  <a:gd name="connsiteX173" fmla="*/ 317307 w 451069"/>
                  <a:gd name="connsiteY173" fmla="*/ 581447 h 3530149"/>
                  <a:gd name="connsiteX174" fmla="*/ 317307 w 451069"/>
                  <a:gd name="connsiteY174" fmla="*/ 561485 h 3530149"/>
                  <a:gd name="connsiteX175" fmla="*/ 307450 w 451069"/>
                  <a:gd name="connsiteY175" fmla="*/ 561485 h 3530149"/>
                  <a:gd name="connsiteX176" fmla="*/ 307251 w 451069"/>
                  <a:gd name="connsiteY176" fmla="*/ 559991 h 3530149"/>
                  <a:gd name="connsiteX177" fmla="*/ 288583 w 451069"/>
                  <a:gd name="connsiteY177" fmla="*/ 439421 h 3530149"/>
                  <a:gd name="connsiteX178" fmla="*/ 288931 w 451069"/>
                  <a:gd name="connsiteY178" fmla="*/ 439421 h 3530149"/>
                  <a:gd name="connsiteX179" fmla="*/ 285297 w 451069"/>
                  <a:gd name="connsiteY179" fmla="*/ 418014 h 3530149"/>
                  <a:gd name="connsiteX180" fmla="*/ 259262 w 451069"/>
                  <a:gd name="connsiteY180" fmla="*/ 249853 h 3530149"/>
                  <a:gd name="connsiteX181" fmla="*/ 260008 w 451069"/>
                  <a:gd name="connsiteY181" fmla="*/ 249853 h 3530149"/>
                  <a:gd name="connsiteX182" fmla="*/ 256623 w 451069"/>
                  <a:gd name="connsiteY182" fmla="*/ 229891 h 3530149"/>
                  <a:gd name="connsiteX183" fmla="*/ 255976 w 451069"/>
                  <a:gd name="connsiteY183" fmla="*/ 228397 h 3530149"/>
                  <a:gd name="connsiteX184" fmla="*/ 227252 w 451069"/>
                  <a:gd name="connsiteY184" fmla="*/ 43061 h 3530149"/>
                  <a:gd name="connsiteX185" fmla="*/ 228795 w 451069"/>
                  <a:gd name="connsiteY185" fmla="*/ 42663 h 3530149"/>
                  <a:gd name="connsiteX186" fmla="*/ 235765 w 451069"/>
                  <a:gd name="connsiteY186" fmla="*/ 34548 h 3530149"/>
                  <a:gd name="connsiteX187" fmla="*/ 231035 w 451069"/>
                  <a:gd name="connsiteY187" fmla="*/ 27280 h 3530149"/>
                  <a:gd name="connsiteX188" fmla="*/ 228995 w 451069"/>
                  <a:gd name="connsiteY188" fmla="*/ 26185 h 3530149"/>
                  <a:gd name="connsiteX189" fmla="*/ 230637 w 451069"/>
                  <a:gd name="connsiteY189" fmla="*/ 24542 h 3530149"/>
                  <a:gd name="connsiteX190" fmla="*/ 232280 w 451069"/>
                  <a:gd name="connsiteY190" fmla="*/ 20858 h 3530149"/>
                  <a:gd name="connsiteX191" fmla="*/ 229492 w 451069"/>
                  <a:gd name="connsiteY191" fmla="*/ 16328 h 3530149"/>
                  <a:gd name="connsiteX192" fmla="*/ 227302 w 451069"/>
                  <a:gd name="connsiteY192" fmla="*/ 14934 h 3530149"/>
                  <a:gd name="connsiteX193" fmla="*/ 229393 w 451069"/>
                  <a:gd name="connsiteY193" fmla="*/ 13441 h 3530149"/>
                  <a:gd name="connsiteX194" fmla="*/ 231882 w 451069"/>
                  <a:gd name="connsiteY194" fmla="*/ 9110 h 3530149"/>
                  <a:gd name="connsiteX195" fmla="*/ 225410 w 451069"/>
                  <a:gd name="connsiteY195" fmla="*/ 3435 h 3530149"/>
                  <a:gd name="connsiteX196" fmla="*/ 218939 w 451069"/>
                  <a:gd name="connsiteY196" fmla="*/ 9110 h 3530149"/>
                  <a:gd name="connsiteX197" fmla="*/ 221727 w 451069"/>
                  <a:gd name="connsiteY197" fmla="*/ 13640 h 3530149"/>
                  <a:gd name="connsiteX198" fmla="*/ 223917 w 451069"/>
                  <a:gd name="connsiteY198" fmla="*/ 15034 h 3530149"/>
                  <a:gd name="connsiteX199" fmla="*/ 221826 w 451069"/>
                  <a:gd name="connsiteY199" fmla="*/ 16527 h 3530149"/>
                  <a:gd name="connsiteX200" fmla="*/ 219387 w 451069"/>
                  <a:gd name="connsiteY200" fmla="*/ 20858 h 3530149"/>
                  <a:gd name="connsiteX201" fmla="*/ 221179 w 451069"/>
                  <a:gd name="connsiteY201" fmla="*/ 24791 h 3530149"/>
                  <a:gd name="connsiteX202" fmla="*/ 222872 w 451069"/>
                  <a:gd name="connsiteY202" fmla="*/ 26384 h 3530149"/>
                  <a:gd name="connsiteX203" fmla="*/ 220880 w 451069"/>
                  <a:gd name="connsiteY203" fmla="*/ 27579 h 3530149"/>
                  <a:gd name="connsiteX204" fmla="*/ 216450 w 451069"/>
                  <a:gd name="connsiteY204" fmla="*/ 34598 h 3530149"/>
                  <a:gd name="connsiteX205" fmla="*/ 222473 w 451069"/>
                  <a:gd name="connsiteY205" fmla="*/ 42563 h 3530149"/>
                  <a:gd name="connsiteX206" fmla="*/ 223817 w 451069"/>
                  <a:gd name="connsiteY206" fmla="*/ 43061 h 3530149"/>
                  <a:gd name="connsiteX207" fmla="*/ 165722 w 451069"/>
                  <a:gd name="connsiteY207" fmla="*/ 418014 h 3530149"/>
                  <a:gd name="connsiteX208" fmla="*/ 162039 w 451069"/>
                  <a:gd name="connsiteY208" fmla="*/ 439620 h 3530149"/>
                  <a:gd name="connsiteX209" fmla="*/ 162088 w 451069"/>
                  <a:gd name="connsiteY209" fmla="*/ 441462 h 3530149"/>
                  <a:gd name="connsiteX210" fmla="*/ 143520 w 451069"/>
                  <a:gd name="connsiteY210" fmla="*/ 561485 h 3530149"/>
                  <a:gd name="connsiteX211" fmla="*/ 133663 w 451069"/>
                  <a:gd name="connsiteY211" fmla="*/ 561485 h 3530149"/>
                  <a:gd name="connsiteX212" fmla="*/ 133663 w 451069"/>
                  <a:gd name="connsiteY212" fmla="*/ 581447 h 3530149"/>
                  <a:gd name="connsiteX213" fmla="*/ 141031 w 451069"/>
                  <a:gd name="connsiteY213" fmla="*/ 581447 h 3530149"/>
                  <a:gd name="connsiteX214" fmla="*/ 141031 w 451069"/>
                  <a:gd name="connsiteY214" fmla="*/ 604894 h 3530149"/>
                  <a:gd name="connsiteX215" fmla="*/ 141529 w 451069"/>
                  <a:gd name="connsiteY215" fmla="*/ 604894 h 3530149"/>
                  <a:gd name="connsiteX216" fmla="*/ 141529 w 451069"/>
                  <a:gd name="connsiteY216" fmla="*/ 816067 h 3530149"/>
                  <a:gd name="connsiteX217" fmla="*/ 35843 w 451069"/>
                  <a:gd name="connsiteY217" fmla="*/ 816067 h 3530149"/>
                  <a:gd name="connsiteX218" fmla="*/ 35843 w 451069"/>
                  <a:gd name="connsiteY218" fmla="*/ 836676 h 3530149"/>
                  <a:gd name="connsiteX219" fmla="*/ 41020 w 451069"/>
                  <a:gd name="connsiteY219" fmla="*/ 836676 h 3530149"/>
                  <a:gd name="connsiteX220" fmla="*/ 41020 w 451069"/>
                  <a:gd name="connsiteY220" fmla="*/ 966108 h 3530149"/>
                  <a:gd name="connsiteX221" fmla="*/ 35843 w 451069"/>
                  <a:gd name="connsiteY221" fmla="*/ 966108 h 3530149"/>
                  <a:gd name="connsiteX222" fmla="*/ 35843 w 451069"/>
                  <a:gd name="connsiteY222" fmla="*/ 986717 h 3530149"/>
                  <a:gd name="connsiteX223" fmla="*/ 61729 w 451069"/>
                  <a:gd name="connsiteY223" fmla="*/ 986717 h 3530149"/>
                  <a:gd name="connsiteX224" fmla="*/ 61729 w 451069"/>
                  <a:gd name="connsiteY224" fmla="*/ 1010812 h 3530149"/>
                  <a:gd name="connsiteX225" fmla="*/ 95331 w 451069"/>
                  <a:gd name="connsiteY225" fmla="*/ 1010812 h 3530149"/>
                  <a:gd name="connsiteX226" fmla="*/ 95331 w 451069"/>
                  <a:gd name="connsiteY226" fmla="*/ 1034906 h 3530149"/>
                  <a:gd name="connsiteX227" fmla="*/ 128635 w 451069"/>
                  <a:gd name="connsiteY227" fmla="*/ 1034906 h 3530149"/>
                  <a:gd name="connsiteX228" fmla="*/ 128635 w 451069"/>
                  <a:gd name="connsiteY228" fmla="*/ 1059000 h 3530149"/>
                  <a:gd name="connsiteX229" fmla="*/ 141578 w 451069"/>
                  <a:gd name="connsiteY229" fmla="*/ 1059000 h 3530149"/>
                  <a:gd name="connsiteX230" fmla="*/ 141578 w 451069"/>
                  <a:gd name="connsiteY230" fmla="*/ 1072341 h 3530149"/>
                  <a:gd name="connsiteX231" fmla="*/ 117932 w 451069"/>
                  <a:gd name="connsiteY231" fmla="*/ 1072341 h 3530149"/>
                  <a:gd name="connsiteX232" fmla="*/ 117932 w 451069"/>
                  <a:gd name="connsiteY232" fmla="*/ 1128296 h 3530149"/>
                  <a:gd name="connsiteX233" fmla="*/ 3485 w 451069"/>
                  <a:gd name="connsiteY233" fmla="*/ 1128296 h 3530149"/>
                  <a:gd name="connsiteX234" fmla="*/ 3485 w 451069"/>
                  <a:gd name="connsiteY234" fmla="*/ 1148756 h 3530149"/>
                  <a:gd name="connsiteX235" fmla="*/ 9558 w 451069"/>
                  <a:gd name="connsiteY235" fmla="*/ 1148756 h 3530149"/>
                  <a:gd name="connsiteX236" fmla="*/ 9558 w 451069"/>
                  <a:gd name="connsiteY236" fmla="*/ 1278188 h 3530149"/>
                  <a:gd name="connsiteX237" fmla="*/ 3485 w 451069"/>
                  <a:gd name="connsiteY237" fmla="*/ 1278188 h 3530149"/>
                  <a:gd name="connsiteX238" fmla="*/ 3485 w 451069"/>
                  <a:gd name="connsiteY238" fmla="*/ 1298797 h 3530149"/>
                  <a:gd name="connsiteX239" fmla="*/ 33702 w 451069"/>
                  <a:gd name="connsiteY239" fmla="*/ 1298797 h 3530149"/>
                  <a:gd name="connsiteX240" fmla="*/ 33702 w 451069"/>
                  <a:gd name="connsiteY240" fmla="*/ 1322891 h 3530149"/>
                  <a:gd name="connsiteX241" fmla="*/ 73029 w 451069"/>
                  <a:gd name="connsiteY241" fmla="*/ 1322891 h 3530149"/>
                  <a:gd name="connsiteX242" fmla="*/ 73029 w 451069"/>
                  <a:gd name="connsiteY242" fmla="*/ 1346985 h 3530149"/>
                  <a:gd name="connsiteX243" fmla="*/ 111909 w 451069"/>
                  <a:gd name="connsiteY243" fmla="*/ 1346985 h 3530149"/>
                  <a:gd name="connsiteX244" fmla="*/ 111909 w 451069"/>
                  <a:gd name="connsiteY244" fmla="*/ 1371080 h 3530149"/>
                  <a:gd name="connsiteX245" fmla="*/ 117932 w 451069"/>
                  <a:gd name="connsiteY245" fmla="*/ 1371080 h 3530149"/>
                  <a:gd name="connsiteX246" fmla="*/ 117932 w 451069"/>
                  <a:gd name="connsiteY246" fmla="*/ 1384421 h 3530149"/>
                  <a:gd name="connsiteX247" fmla="*/ 99414 w 451069"/>
                  <a:gd name="connsiteY247" fmla="*/ 1384421 h 3530149"/>
                  <a:gd name="connsiteX248" fmla="*/ 99414 w 451069"/>
                  <a:gd name="connsiteY248" fmla="*/ 1489510 h 3530149"/>
                  <a:gd name="connsiteX249" fmla="*/ 117932 w 451069"/>
                  <a:gd name="connsiteY249" fmla="*/ 1489510 h 3530149"/>
                  <a:gd name="connsiteX250" fmla="*/ 117932 w 451069"/>
                  <a:gd name="connsiteY250" fmla="*/ 2303037 h 3530149"/>
                  <a:gd name="connsiteX251" fmla="*/ 95331 w 451069"/>
                  <a:gd name="connsiteY251" fmla="*/ 2303037 h 3530149"/>
                  <a:gd name="connsiteX252" fmla="*/ 95331 w 451069"/>
                  <a:gd name="connsiteY252" fmla="*/ 2323647 h 3530149"/>
                  <a:gd name="connsiteX253" fmla="*/ 104591 w 451069"/>
                  <a:gd name="connsiteY253" fmla="*/ 2323647 h 3530149"/>
                  <a:gd name="connsiteX254" fmla="*/ 104591 w 451069"/>
                  <a:gd name="connsiteY254" fmla="*/ 2345103 h 3530149"/>
                  <a:gd name="connsiteX255" fmla="*/ 117932 w 451069"/>
                  <a:gd name="connsiteY255" fmla="*/ 2345103 h 3530149"/>
                  <a:gd name="connsiteX256" fmla="*/ 117932 w 451069"/>
                  <a:gd name="connsiteY256" fmla="*/ 2669279 h 3530149"/>
                  <a:gd name="connsiteX257" fmla="*/ 118281 w 451069"/>
                  <a:gd name="connsiteY257" fmla="*/ 2669279 h 3530149"/>
                  <a:gd name="connsiteX258" fmla="*/ 117982 w 451069"/>
                  <a:gd name="connsiteY258" fmla="*/ 2671320 h 3530149"/>
                  <a:gd name="connsiteX259" fmla="*/ 86421 w 451069"/>
                  <a:gd name="connsiteY259" fmla="*/ 2846601 h 3530149"/>
                  <a:gd name="connsiteX260" fmla="*/ 86371 w 451069"/>
                  <a:gd name="connsiteY260" fmla="*/ 3526665 h 35301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</a:cxnLst>
                <a:rect l="l" t="t" r="r" b="b"/>
                <a:pathLst>
                  <a:path w="451069" h="3530149">
                    <a:moveTo>
                      <a:pt x="371071" y="3530149"/>
                    </a:moveTo>
                    <a:lnTo>
                      <a:pt x="82886" y="3530149"/>
                    </a:lnTo>
                    <a:lnTo>
                      <a:pt x="82886" y="2846352"/>
                    </a:lnTo>
                    <a:lnTo>
                      <a:pt x="114398" y="2671221"/>
                    </a:lnTo>
                    <a:lnTo>
                      <a:pt x="114398" y="2671022"/>
                    </a:lnTo>
                    <a:lnTo>
                      <a:pt x="114398" y="2348587"/>
                    </a:lnTo>
                    <a:lnTo>
                      <a:pt x="101056" y="2348587"/>
                    </a:lnTo>
                    <a:lnTo>
                      <a:pt x="101056" y="2327132"/>
                    </a:lnTo>
                    <a:lnTo>
                      <a:pt x="91847" y="2327132"/>
                    </a:lnTo>
                    <a:lnTo>
                      <a:pt x="91847" y="2299503"/>
                    </a:lnTo>
                    <a:lnTo>
                      <a:pt x="114448" y="2299503"/>
                    </a:lnTo>
                    <a:lnTo>
                      <a:pt x="114448" y="1493044"/>
                    </a:lnTo>
                    <a:lnTo>
                      <a:pt x="95929" y="1493044"/>
                    </a:lnTo>
                    <a:lnTo>
                      <a:pt x="95929" y="1380936"/>
                    </a:lnTo>
                    <a:lnTo>
                      <a:pt x="114448" y="1380936"/>
                    </a:lnTo>
                    <a:lnTo>
                      <a:pt x="114448" y="1374614"/>
                    </a:lnTo>
                    <a:lnTo>
                      <a:pt x="108424" y="1374614"/>
                    </a:lnTo>
                    <a:lnTo>
                      <a:pt x="108424" y="1350520"/>
                    </a:lnTo>
                    <a:lnTo>
                      <a:pt x="69545" y="1350520"/>
                    </a:lnTo>
                    <a:lnTo>
                      <a:pt x="69545" y="1326426"/>
                    </a:lnTo>
                    <a:lnTo>
                      <a:pt x="30217" y="1326426"/>
                    </a:lnTo>
                    <a:lnTo>
                      <a:pt x="30217" y="1302332"/>
                    </a:lnTo>
                    <a:lnTo>
                      <a:pt x="0" y="1302332"/>
                    </a:lnTo>
                    <a:lnTo>
                      <a:pt x="0" y="1274753"/>
                    </a:lnTo>
                    <a:lnTo>
                      <a:pt x="6073" y="1274753"/>
                    </a:lnTo>
                    <a:lnTo>
                      <a:pt x="6073" y="1152290"/>
                    </a:lnTo>
                    <a:lnTo>
                      <a:pt x="0" y="1152290"/>
                    </a:lnTo>
                    <a:lnTo>
                      <a:pt x="0" y="1124861"/>
                    </a:lnTo>
                    <a:lnTo>
                      <a:pt x="114448" y="1124861"/>
                    </a:lnTo>
                    <a:lnTo>
                      <a:pt x="114448" y="1068907"/>
                    </a:lnTo>
                    <a:lnTo>
                      <a:pt x="138094" y="1068907"/>
                    </a:lnTo>
                    <a:lnTo>
                      <a:pt x="138094" y="1062584"/>
                    </a:lnTo>
                    <a:lnTo>
                      <a:pt x="125150" y="1062584"/>
                    </a:lnTo>
                    <a:lnTo>
                      <a:pt x="125150" y="1038490"/>
                    </a:lnTo>
                    <a:lnTo>
                      <a:pt x="91897" y="1038490"/>
                    </a:lnTo>
                    <a:lnTo>
                      <a:pt x="91897" y="1014396"/>
                    </a:lnTo>
                    <a:lnTo>
                      <a:pt x="58294" y="1014396"/>
                    </a:lnTo>
                    <a:lnTo>
                      <a:pt x="58294" y="990302"/>
                    </a:lnTo>
                    <a:lnTo>
                      <a:pt x="32408" y="990302"/>
                    </a:lnTo>
                    <a:lnTo>
                      <a:pt x="32408" y="962623"/>
                    </a:lnTo>
                    <a:lnTo>
                      <a:pt x="37585" y="962623"/>
                    </a:lnTo>
                    <a:lnTo>
                      <a:pt x="37585" y="840161"/>
                    </a:lnTo>
                    <a:lnTo>
                      <a:pt x="32408" y="840161"/>
                    </a:lnTo>
                    <a:lnTo>
                      <a:pt x="32408" y="812582"/>
                    </a:lnTo>
                    <a:lnTo>
                      <a:pt x="138094" y="812582"/>
                    </a:lnTo>
                    <a:lnTo>
                      <a:pt x="138094" y="608428"/>
                    </a:lnTo>
                    <a:lnTo>
                      <a:pt x="137596" y="608428"/>
                    </a:lnTo>
                    <a:lnTo>
                      <a:pt x="137596" y="584981"/>
                    </a:lnTo>
                    <a:lnTo>
                      <a:pt x="130179" y="584981"/>
                    </a:lnTo>
                    <a:lnTo>
                      <a:pt x="130179" y="558000"/>
                    </a:lnTo>
                    <a:lnTo>
                      <a:pt x="140583" y="558000"/>
                    </a:lnTo>
                    <a:lnTo>
                      <a:pt x="158355" y="442955"/>
                    </a:lnTo>
                    <a:lnTo>
                      <a:pt x="158355" y="442955"/>
                    </a:lnTo>
                    <a:lnTo>
                      <a:pt x="158355" y="440914"/>
                    </a:lnTo>
                    <a:lnTo>
                      <a:pt x="162337" y="417467"/>
                    </a:lnTo>
                    <a:lnTo>
                      <a:pt x="219984" y="45301"/>
                    </a:lnTo>
                    <a:cubicBezTo>
                      <a:pt x="215653" y="43210"/>
                      <a:pt x="212915" y="39178"/>
                      <a:pt x="212915" y="34648"/>
                    </a:cubicBezTo>
                    <a:cubicBezTo>
                      <a:pt x="212915" y="31213"/>
                      <a:pt x="214508" y="28077"/>
                      <a:pt x="217396" y="25787"/>
                    </a:cubicBezTo>
                    <a:cubicBezTo>
                      <a:pt x="216400" y="24343"/>
                      <a:pt x="215902" y="22651"/>
                      <a:pt x="215902" y="20958"/>
                    </a:cubicBezTo>
                    <a:cubicBezTo>
                      <a:pt x="215902" y="18867"/>
                      <a:pt x="216699" y="16876"/>
                      <a:pt x="218142" y="15283"/>
                    </a:cubicBezTo>
                    <a:cubicBezTo>
                      <a:pt x="216450" y="13590"/>
                      <a:pt x="215504" y="11499"/>
                      <a:pt x="215504" y="9210"/>
                    </a:cubicBezTo>
                    <a:cubicBezTo>
                      <a:pt x="215504" y="4182"/>
                      <a:pt x="219984" y="0"/>
                      <a:pt x="225460" y="0"/>
                    </a:cubicBezTo>
                    <a:cubicBezTo>
                      <a:pt x="230936" y="0"/>
                      <a:pt x="235416" y="4132"/>
                      <a:pt x="235416" y="9210"/>
                    </a:cubicBezTo>
                    <a:cubicBezTo>
                      <a:pt x="235416" y="11300"/>
                      <a:pt x="234620" y="13292"/>
                      <a:pt x="233176" y="14885"/>
                    </a:cubicBezTo>
                    <a:cubicBezTo>
                      <a:pt x="234869" y="16527"/>
                      <a:pt x="235815" y="18668"/>
                      <a:pt x="235815" y="20958"/>
                    </a:cubicBezTo>
                    <a:cubicBezTo>
                      <a:pt x="235815" y="22551"/>
                      <a:pt x="235317" y="24094"/>
                      <a:pt x="234470" y="25488"/>
                    </a:cubicBezTo>
                    <a:cubicBezTo>
                      <a:pt x="237507" y="27778"/>
                      <a:pt x="239349" y="31113"/>
                      <a:pt x="239349" y="34698"/>
                    </a:cubicBezTo>
                    <a:cubicBezTo>
                      <a:pt x="239349" y="39576"/>
                      <a:pt x="236163" y="43808"/>
                      <a:pt x="231285" y="45699"/>
                    </a:cubicBezTo>
                    <a:lnTo>
                      <a:pt x="259311" y="226605"/>
                    </a:lnTo>
                    <a:lnTo>
                      <a:pt x="259909" y="227999"/>
                    </a:lnTo>
                    <a:lnTo>
                      <a:pt x="264240" y="253487"/>
                    </a:lnTo>
                    <a:lnTo>
                      <a:pt x="263443" y="253487"/>
                    </a:lnTo>
                    <a:lnTo>
                      <a:pt x="288832" y="417566"/>
                    </a:lnTo>
                    <a:lnTo>
                      <a:pt x="293163" y="443005"/>
                    </a:lnTo>
                    <a:lnTo>
                      <a:pt x="292814" y="443005"/>
                    </a:lnTo>
                    <a:lnTo>
                      <a:pt x="310587" y="558050"/>
                    </a:lnTo>
                    <a:lnTo>
                      <a:pt x="320941" y="558050"/>
                    </a:lnTo>
                    <a:lnTo>
                      <a:pt x="320941" y="585031"/>
                    </a:lnTo>
                    <a:lnTo>
                      <a:pt x="313573" y="585031"/>
                    </a:lnTo>
                    <a:lnTo>
                      <a:pt x="313573" y="608478"/>
                    </a:lnTo>
                    <a:lnTo>
                      <a:pt x="313075" y="608478"/>
                    </a:lnTo>
                    <a:lnTo>
                      <a:pt x="313075" y="812632"/>
                    </a:lnTo>
                    <a:lnTo>
                      <a:pt x="418712" y="812632"/>
                    </a:lnTo>
                    <a:lnTo>
                      <a:pt x="418712" y="840211"/>
                    </a:lnTo>
                    <a:lnTo>
                      <a:pt x="413534" y="840211"/>
                    </a:lnTo>
                    <a:lnTo>
                      <a:pt x="413534" y="962623"/>
                    </a:lnTo>
                    <a:lnTo>
                      <a:pt x="418712" y="962623"/>
                    </a:lnTo>
                    <a:lnTo>
                      <a:pt x="418712" y="990252"/>
                    </a:lnTo>
                    <a:lnTo>
                      <a:pt x="392825" y="990252"/>
                    </a:lnTo>
                    <a:lnTo>
                      <a:pt x="392825" y="1014346"/>
                    </a:lnTo>
                    <a:lnTo>
                      <a:pt x="359223" y="1014346"/>
                    </a:lnTo>
                    <a:lnTo>
                      <a:pt x="359223" y="1038440"/>
                    </a:lnTo>
                    <a:lnTo>
                      <a:pt x="325969" y="1038440"/>
                    </a:lnTo>
                    <a:lnTo>
                      <a:pt x="325969" y="1062534"/>
                    </a:lnTo>
                    <a:lnTo>
                      <a:pt x="313026" y="1062534"/>
                    </a:lnTo>
                    <a:lnTo>
                      <a:pt x="313026" y="1068857"/>
                    </a:lnTo>
                    <a:lnTo>
                      <a:pt x="336622" y="1068857"/>
                    </a:lnTo>
                    <a:lnTo>
                      <a:pt x="336622" y="1124811"/>
                    </a:lnTo>
                    <a:lnTo>
                      <a:pt x="451070" y="1124811"/>
                    </a:lnTo>
                    <a:lnTo>
                      <a:pt x="451070" y="1152290"/>
                    </a:lnTo>
                    <a:lnTo>
                      <a:pt x="445046" y="1152290"/>
                    </a:lnTo>
                    <a:lnTo>
                      <a:pt x="445046" y="1274703"/>
                    </a:lnTo>
                    <a:lnTo>
                      <a:pt x="451070" y="1274703"/>
                    </a:lnTo>
                    <a:lnTo>
                      <a:pt x="451070" y="1302282"/>
                    </a:lnTo>
                    <a:lnTo>
                      <a:pt x="420852" y="1302282"/>
                    </a:lnTo>
                    <a:lnTo>
                      <a:pt x="420852" y="1326376"/>
                    </a:lnTo>
                    <a:lnTo>
                      <a:pt x="381575" y="1326376"/>
                    </a:lnTo>
                    <a:lnTo>
                      <a:pt x="381575" y="1350470"/>
                    </a:lnTo>
                    <a:lnTo>
                      <a:pt x="342695" y="1350470"/>
                    </a:lnTo>
                    <a:lnTo>
                      <a:pt x="342695" y="1374564"/>
                    </a:lnTo>
                    <a:lnTo>
                      <a:pt x="336672" y="1374564"/>
                    </a:lnTo>
                    <a:lnTo>
                      <a:pt x="336672" y="1380887"/>
                    </a:lnTo>
                    <a:lnTo>
                      <a:pt x="355190" y="1380887"/>
                    </a:lnTo>
                    <a:lnTo>
                      <a:pt x="355190" y="1492994"/>
                    </a:lnTo>
                    <a:lnTo>
                      <a:pt x="336672" y="1492994"/>
                    </a:lnTo>
                    <a:lnTo>
                      <a:pt x="336672" y="2299503"/>
                    </a:lnTo>
                    <a:lnTo>
                      <a:pt x="359273" y="2299503"/>
                    </a:lnTo>
                    <a:lnTo>
                      <a:pt x="359273" y="2327132"/>
                    </a:lnTo>
                    <a:lnTo>
                      <a:pt x="350013" y="2327132"/>
                    </a:lnTo>
                    <a:lnTo>
                      <a:pt x="350013" y="2348587"/>
                    </a:lnTo>
                    <a:lnTo>
                      <a:pt x="336622" y="2348587"/>
                    </a:lnTo>
                    <a:lnTo>
                      <a:pt x="336622" y="2671121"/>
                    </a:lnTo>
                    <a:lnTo>
                      <a:pt x="371121" y="2862979"/>
                    </a:lnTo>
                    <a:lnTo>
                      <a:pt x="371170" y="2956369"/>
                    </a:lnTo>
                    <a:lnTo>
                      <a:pt x="371170" y="3530149"/>
                    </a:lnTo>
                    <a:close/>
                    <a:moveTo>
                      <a:pt x="86371" y="3526665"/>
                    </a:moveTo>
                    <a:lnTo>
                      <a:pt x="367586" y="3526665"/>
                    </a:lnTo>
                    <a:lnTo>
                      <a:pt x="367586" y="2863278"/>
                    </a:lnTo>
                    <a:lnTo>
                      <a:pt x="332639" y="2669329"/>
                    </a:lnTo>
                    <a:lnTo>
                      <a:pt x="333038" y="2669329"/>
                    </a:lnTo>
                    <a:lnTo>
                      <a:pt x="333038" y="2345153"/>
                    </a:lnTo>
                    <a:lnTo>
                      <a:pt x="346379" y="2345153"/>
                    </a:lnTo>
                    <a:lnTo>
                      <a:pt x="346379" y="2323697"/>
                    </a:lnTo>
                    <a:lnTo>
                      <a:pt x="355639" y="2323697"/>
                    </a:lnTo>
                    <a:lnTo>
                      <a:pt x="355639" y="2303087"/>
                    </a:lnTo>
                    <a:lnTo>
                      <a:pt x="333038" y="2303087"/>
                    </a:lnTo>
                    <a:lnTo>
                      <a:pt x="333038" y="1489560"/>
                    </a:lnTo>
                    <a:lnTo>
                      <a:pt x="351557" y="1489560"/>
                    </a:lnTo>
                    <a:lnTo>
                      <a:pt x="351557" y="1384471"/>
                    </a:lnTo>
                    <a:lnTo>
                      <a:pt x="333038" y="1384471"/>
                    </a:lnTo>
                    <a:lnTo>
                      <a:pt x="333038" y="1371129"/>
                    </a:lnTo>
                    <a:lnTo>
                      <a:pt x="339061" y="1371129"/>
                    </a:lnTo>
                    <a:lnTo>
                      <a:pt x="339061" y="1347035"/>
                    </a:lnTo>
                    <a:lnTo>
                      <a:pt x="377941" y="1347035"/>
                    </a:lnTo>
                    <a:lnTo>
                      <a:pt x="377941" y="1322941"/>
                    </a:lnTo>
                    <a:lnTo>
                      <a:pt x="417218" y="1322941"/>
                    </a:lnTo>
                    <a:lnTo>
                      <a:pt x="417218" y="1298847"/>
                    </a:lnTo>
                    <a:lnTo>
                      <a:pt x="447435" y="1298847"/>
                    </a:lnTo>
                    <a:lnTo>
                      <a:pt x="447435" y="1278237"/>
                    </a:lnTo>
                    <a:lnTo>
                      <a:pt x="441412" y="1278237"/>
                    </a:lnTo>
                    <a:lnTo>
                      <a:pt x="441412" y="1148806"/>
                    </a:lnTo>
                    <a:lnTo>
                      <a:pt x="447435" y="1148806"/>
                    </a:lnTo>
                    <a:lnTo>
                      <a:pt x="447435" y="1128346"/>
                    </a:lnTo>
                    <a:lnTo>
                      <a:pt x="332988" y="1128346"/>
                    </a:lnTo>
                    <a:lnTo>
                      <a:pt x="332988" y="1072391"/>
                    </a:lnTo>
                    <a:lnTo>
                      <a:pt x="309392" y="1072391"/>
                    </a:lnTo>
                    <a:lnTo>
                      <a:pt x="309392" y="1059050"/>
                    </a:lnTo>
                    <a:lnTo>
                      <a:pt x="322335" y="1059050"/>
                    </a:lnTo>
                    <a:lnTo>
                      <a:pt x="322335" y="1034956"/>
                    </a:lnTo>
                    <a:lnTo>
                      <a:pt x="355589" y="1034956"/>
                    </a:lnTo>
                    <a:lnTo>
                      <a:pt x="355589" y="1010861"/>
                    </a:lnTo>
                    <a:lnTo>
                      <a:pt x="389191" y="1010861"/>
                    </a:lnTo>
                    <a:lnTo>
                      <a:pt x="389191" y="986767"/>
                    </a:lnTo>
                    <a:lnTo>
                      <a:pt x="415078" y="986767"/>
                    </a:lnTo>
                    <a:lnTo>
                      <a:pt x="415078" y="966108"/>
                    </a:lnTo>
                    <a:lnTo>
                      <a:pt x="409900" y="966108"/>
                    </a:lnTo>
                    <a:lnTo>
                      <a:pt x="409900" y="836676"/>
                    </a:lnTo>
                    <a:lnTo>
                      <a:pt x="415078" y="836676"/>
                    </a:lnTo>
                    <a:lnTo>
                      <a:pt x="415078" y="816067"/>
                    </a:lnTo>
                    <a:lnTo>
                      <a:pt x="309441" y="816067"/>
                    </a:lnTo>
                    <a:lnTo>
                      <a:pt x="309441" y="604894"/>
                    </a:lnTo>
                    <a:lnTo>
                      <a:pt x="309939" y="604894"/>
                    </a:lnTo>
                    <a:lnTo>
                      <a:pt x="309939" y="581447"/>
                    </a:lnTo>
                    <a:lnTo>
                      <a:pt x="317307" y="581447"/>
                    </a:lnTo>
                    <a:lnTo>
                      <a:pt x="317307" y="561485"/>
                    </a:lnTo>
                    <a:lnTo>
                      <a:pt x="307450" y="561485"/>
                    </a:lnTo>
                    <a:lnTo>
                      <a:pt x="307251" y="559991"/>
                    </a:lnTo>
                    <a:lnTo>
                      <a:pt x="288583" y="439421"/>
                    </a:lnTo>
                    <a:lnTo>
                      <a:pt x="288931" y="439421"/>
                    </a:lnTo>
                    <a:lnTo>
                      <a:pt x="285297" y="418014"/>
                    </a:lnTo>
                    <a:lnTo>
                      <a:pt x="259262" y="249853"/>
                    </a:lnTo>
                    <a:lnTo>
                      <a:pt x="260008" y="249853"/>
                    </a:lnTo>
                    <a:lnTo>
                      <a:pt x="256623" y="229891"/>
                    </a:lnTo>
                    <a:lnTo>
                      <a:pt x="255976" y="228397"/>
                    </a:lnTo>
                    <a:lnTo>
                      <a:pt x="227252" y="43061"/>
                    </a:lnTo>
                    <a:lnTo>
                      <a:pt x="228795" y="42663"/>
                    </a:lnTo>
                    <a:cubicBezTo>
                      <a:pt x="232927" y="41567"/>
                      <a:pt x="235765" y="38282"/>
                      <a:pt x="235765" y="34548"/>
                    </a:cubicBezTo>
                    <a:cubicBezTo>
                      <a:pt x="235765" y="31611"/>
                      <a:pt x="233973" y="28923"/>
                      <a:pt x="231035" y="27280"/>
                    </a:cubicBezTo>
                    <a:lnTo>
                      <a:pt x="228995" y="26185"/>
                    </a:lnTo>
                    <a:lnTo>
                      <a:pt x="230637" y="24542"/>
                    </a:lnTo>
                    <a:cubicBezTo>
                      <a:pt x="231384" y="23795"/>
                      <a:pt x="232280" y="22551"/>
                      <a:pt x="232280" y="20858"/>
                    </a:cubicBezTo>
                    <a:cubicBezTo>
                      <a:pt x="232280" y="19116"/>
                      <a:pt x="231285" y="17473"/>
                      <a:pt x="229492" y="16328"/>
                    </a:cubicBezTo>
                    <a:lnTo>
                      <a:pt x="227302" y="14934"/>
                    </a:lnTo>
                    <a:lnTo>
                      <a:pt x="229393" y="13441"/>
                    </a:lnTo>
                    <a:cubicBezTo>
                      <a:pt x="230339" y="12744"/>
                      <a:pt x="231882" y="11350"/>
                      <a:pt x="231882" y="9110"/>
                    </a:cubicBezTo>
                    <a:cubicBezTo>
                      <a:pt x="231882" y="5974"/>
                      <a:pt x="228995" y="3435"/>
                      <a:pt x="225410" y="3435"/>
                    </a:cubicBezTo>
                    <a:cubicBezTo>
                      <a:pt x="221826" y="3435"/>
                      <a:pt x="218939" y="5974"/>
                      <a:pt x="218939" y="9110"/>
                    </a:cubicBezTo>
                    <a:cubicBezTo>
                      <a:pt x="218939" y="11499"/>
                      <a:pt x="220681" y="12993"/>
                      <a:pt x="221727" y="13640"/>
                    </a:cubicBezTo>
                    <a:lnTo>
                      <a:pt x="223917" y="15034"/>
                    </a:lnTo>
                    <a:lnTo>
                      <a:pt x="221826" y="16527"/>
                    </a:lnTo>
                    <a:cubicBezTo>
                      <a:pt x="220880" y="17175"/>
                      <a:pt x="219387" y="18618"/>
                      <a:pt x="219387" y="20858"/>
                    </a:cubicBezTo>
                    <a:cubicBezTo>
                      <a:pt x="219387" y="22302"/>
                      <a:pt x="220034" y="23696"/>
                      <a:pt x="221179" y="24791"/>
                    </a:cubicBezTo>
                    <a:lnTo>
                      <a:pt x="222872" y="26384"/>
                    </a:lnTo>
                    <a:lnTo>
                      <a:pt x="220880" y="27579"/>
                    </a:lnTo>
                    <a:cubicBezTo>
                      <a:pt x="218043" y="29271"/>
                      <a:pt x="216450" y="31810"/>
                      <a:pt x="216450" y="34598"/>
                    </a:cubicBezTo>
                    <a:cubicBezTo>
                      <a:pt x="216450" y="38083"/>
                      <a:pt x="218839" y="41219"/>
                      <a:pt x="222473" y="42563"/>
                    </a:cubicBezTo>
                    <a:lnTo>
                      <a:pt x="223817" y="43061"/>
                    </a:lnTo>
                    <a:lnTo>
                      <a:pt x="165722" y="418014"/>
                    </a:lnTo>
                    <a:lnTo>
                      <a:pt x="162039" y="439620"/>
                    </a:lnTo>
                    <a:lnTo>
                      <a:pt x="162088" y="441462"/>
                    </a:lnTo>
                    <a:lnTo>
                      <a:pt x="143520" y="561485"/>
                    </a:lnTo>
                    <a:lnTo>
                      <a:pt x="133663" y="561485"/>
                    </a:lnTo>
                    <a:lnTo>
                      <a:pt x="133663" y="581447"/>
                    </a:lnTo>
                    <a:lnTo>
                      <a:pt x="141031" y="581447"/>
                    </a:lnTo>
                    <a:lnTo>
                      <a:pt x="141031" y="604894"/>
                    </a:lnTo>
                    <a:lnTo>
                      <a:pt x="141529" y="604894"/>
                    </a:lnTo>
                    <a:lnTo>
                      <a:pt x="141529" y="816067"/>
                    </a:lnTo>
                    <a:lnTo>
                      <a:pt x="35843" y="816067"/>
                    </a:lnTo>
                    <a:lnTo>
                      <a:pt x="35843" y="836676"/>
                    </a:lnTo>
                    <a:lnTo>
                      <a:pt x="41020" y="836676"/>
                    </a:lnTo>
                    <a:lnTo>
                      <a:pt x="41020" y="966108"/>
                    </a:lnTo>
                    <a:lnTo>
                      <a:pt x="35843" y="966108"/>
                    </a:lnTo>
                    <a:lnTo>
                      <a:pt x="35843" y="986717"/>
                    </a:lnTo>
                    <a:lnTo>
                      <a:pt x="61729" y="986717"/>
                    </a:lnTo>
                    <a:lnTo>
                      <a:pt x="61729" y="1010812"/>
                    </a:lnTo>
                    <a:lnTo>
                      <a:pt x="95331" y="1010812"/>
                    </a:lnTo>
                    <a:lnTo>
                      <a:pt x="95331" y="1034906"/>
                    </a:lnTo>
                    <a:lnTo>
                      <a:pt x="128635" y="1034906"/>
                    </a:lnTo>
                    <a:lnTo>
                      <a:pt x="128635" y="1059000"/>
                    </a:lnTo>
                    <a:lnTo>
                      <a:pt x="141578" y="1059000"/>
                    </a:lnTo>
                    <a:lnTo>
                      <a:pt x="141578" y="1072341"/>
                    </a:lnTo>
                    <a:lnTo>
                      <a:pt x="117932" y="1072341"/>
                    </a:lnTo>
                    <a:lnTo>
                      <a:pt x="117932" y="1128296"/>
                    </a:lnTo>
                    <a:lnTo>
                      <a:pt x="3485" y="1128296"/>
                    </a:lnTo>
                    <a:lnTo>
                      <a:pt x="3485" y="1148756"/>
                    </a:lnTo>
                    <a:lnTo>
                      <a:pt x="9558" y="1148756"/>
                    </a:lnTo>
                    <a:lnTo>
                      <a:pt x="9558" y="1278188"/>
                    </a:lnTo>
                    <a:lnTo>
                      <a:pt x="3485" y="1278188"/>
                    </a:lnTo>
                    <a:lnTo>
                      <a:pt x="3485" y="1298797"/>
                    </a:lnTo>
                    <a:lnTo>
                      <a:pt x="33702" y="1298797"/>
                    </a:lnTo>
                    <a:lnTo>
                      <a:pt x="33702" y="1322891"/>
                    </a:lnTo>
                    <a:lnTo>
                      <a:pt x="73029" y="1322891"/>
                    </a:lnTo>
                    <a:lnTo>
                      <a:pt x="73029" y="1346985"/>
                    </a:lnTo>
                    <a:lnTo>
                      <a:pt x="111909" y="1346985"/>
                    </a:lnTo>
                    <a:lnTo>
                      <a:pt x="111909" y="1371080"/>
                    </a:lnTo>
                    <a:lnTo>
                      <a:pt x="117932" y="1371080"/>
                    </a:lnTo>
                    <a:lnTo>
                      <a:pt x="117932" y="1384421"/>
                    </a:lnTo>
                    <a:lnTo>
                      <a:pt x="99414" y="1384421"/>
                    </a:lnTo>
                    <a:lnTo>
                      <a:pt x="99414" y="1489510"/>
                    </a:lnTo>
                    <a:lnTo>
                      <a:pt x="117932" y="1489510"/>
                    </a:lnTo>
                    <a:lnTo>
                      <a:pt x="117932" y="2303037"/>
                    </a:lnTo>
                    <a:lnTo>
                      <a:pt x="95331" y="2303037"/>
                    </a:lnTo>
                    <a:lnTo>
                      <a:pt x="95331" y="2323647"/>
                    </a:lnTo>
                    <a:lnTo>
                      <a:pt x="104591" y="2323647"/>
                    </a:lnTo>
                    <a:lnTo>
                      <a:pt x="104591" y="2345103"/>
                    </a:lnTo>
                    <a:lnTo>
                      <a:pt x="117932" y="2345103"/>
                    </a:lnTo>
                    <a:lnTo>
                      <a:pt x="117932" y="2669279"/>
                    </a:lnTo>
                    <a:lnTo>
                      <a:pt x="118281" y="2669279"/>
                    </a:lnTo>
                    <a:lnTo>
                      <a:pt x="117982" y="2671320"/>
                    </a:lnTo>
                    <a:lnTo>
                      <a:pt x="86421" y="2846601"/>
                    </a:lnTo>
                    <a:lnTo>
                      <a:pt x="86371" y="3526665"/>
                    </a:lnTo>
                    <a:close/>
                  </a:path>
                </a:pathLst>
              </a:custGeom>
              <a:grpFill/>
              <a:ln w="497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9E41D429-C2CE-FFFD-2866-5E2C6DC47793}"/>
                  </a:ext>
                </a:extLst>
              </p:cNvPr>
              <p:cNvSpPr/>
              <p:nvPr/>
            </p:nvSpPr>
            <p:spPr>
              <a:xfrm>
                <a:off x="7220301" y="2830968"/>
                <a:ext cx="446340" cy="2302539"/>
              </a:xfrm>
              <a:custGeom>
                <a:avLst/>
                <a:gdLst>
                  <a:gd name="connsiteX0" fmla="*/ 149 w 446340"/>
                  <a:gd name="connsiteY0" fmla="*/ 2302540 h 2302539"/>
                  <a:gd name="connsiteX1" fmla="*/ 0 w 446340"/>
                  <a:gd name="connsiteY1" fmla="*/ 158355 h 2302539"/>
                  <a:gd name="connsiteX2" fmla="*/ 49084 w 446340"/>
                  <a:gd name="connsiteY2" fmla="*/ 158205 h 2302539"/>
                  <a:gd name="connsiteX3" fmla="*/ 48935 w 446340"/>
                  <a:gd name="connsiteY3" fmla="*/ 109519 h 2302539"/>
                  <a:gd name="connsiteX4" fmla="*/ 61381 w 446340"/>
                  <a:gd name="connsiteY4" fmla="*/ 109370 h 2302539"/>
                  <a:gd name="connsiteX5" fmla="*/ 61231 w 446340"/>
                  <a:gd name="connsiteY5" fmla="*/ 99613 h 2302539"/>
                  <a:gd name="connsiteX6" fmla="*/ 84977 w 446340"/>
                  <a:gd name="connsiteY6" fmla="*/ 99463 h 2302539"/>
                  <a:gd name="connsiteX7" fmla="*/ 84827 w 446340"/>
                  <a:gd name="connsiteY7" fmla="*/ 100 h 2302539"/>
                  <a:gd name="connsiteX8" fmla="*/ 92046 w 446340"/>
                  <a:gd name="connsiteY8" fmla="*/ 0 h 2302539"/>
                  <a:gd name="connsiteX9" fmla="*/ 92195 w 446340"/>
                  <a:gd name="connsiteY9" fmla="*/ 99613 h 2302539"/>
                  <a:gd name="connsiteX10" fmla="*/ 159698 w 446340"/>
                  <a:gd name="connsiteY10" fmla="*/ 99463 h 2302539"/>
                  <a:gd name="connsiteX11" fmla="*/ 159848 w 446340"/>
                  <a:gd name="connsiteY11" fmla="*/ 109519 h 2302539"/>
                  <a:gd name="connsiteX12" fmla="*/ 183046 w 446340"/>
                  <a:gd name="connsiteY12" fmla="*/ 109370 h 2302539"/>
                  <a:gd name="connsiteX13" fmla="*/ 182897 w 446340"/>
                  <a:gd name="connsiteY13" fmla="*/ 99613 h 2302539"/>
                  <a:gd name="connsiteX14" fmla="*/ 329702 w 446340"/>
                  <a:gd name="connsiteY14" fmla="*/ 99463 h 2302539"/>
                  <a:gd name="connsiteX15" fmla="*/ 329851 w 446340"/>
                  <a:gd name="connsiteY15" fmla="*/ 109519 h 2302539"/>
                  <a:gd name="connsiteX16" fmla="*/ 397255 w 446340"/>
                  <a:gd name="connsiteY16" fmla="*/ 109370 h 2302539"/>
                  <a:gd name="connsiteX17" fmla="*/ 397405 w 446340"/>
                  <a:gd name="connsiteY17" fmla="*/ 158155 h 2302539"/>
                  <a:gd name="connsiteX18" fmla="*/ 446191 w 446340"/>
                  <a:gd name="connsiteY18" fmla="*/ 158155 h 2302539"/>
                  <a:gd name="connsiteX19" fmla="*/ 446340 w 446340"/>
                  <a:gd name="connsiteY19" fmla="*/ 2302340 h 2302539"/>
                  <a:gd name="connsiteX20" fmla="*/ 149 w 446340"/>
                  <a:gd name="connsiteY20" fmla="*/ 2302540 h 2302539"/>
                  <a:gd name="connsiteX21" fmla="*/ 91896 w 446340"/>
                  <a:gd name="connsiteY21" fmla="*/ 100 h 2302539"/>
                  <a:gd name="connsiteX22" fmla="*/ 84977 w 446340"/>
                  <a:gd name="connsiteY22" fmla="*/ 249 h 2302539"/>
                  <a:gd name="connsiteX23" fmla="*/ 85126 w 446340"/>
                  <a:gd name="connsiteY23" fmla="*/ 99613 h 2302539"/>
                  <a:gd name="connsiteX24" fmla="*/ 61381 w 446340"/>
                  <a:gd name="connsiteY24" fmla="*/ 99762 h 2302539"/>
                  <a:gd name="connsiteX25" fmla="*/ 61529 w 446340"/>
                  <a:gd name="connsiteY25" fmla="*/ 109519 h 2302539"/>
                  <a:gd name="connsiteX26" fmla="*/ 49084 w 446340"/>
                  <a:gd name="connsiteY26" fmla="*/ 109668 h 2302539"/>
                  <a:gd name="connsiteX27" fmla="*/ 49234 w 446340"/>
                  <a:gd name="connsiteY27" fmla="*/ 158305 h 2302539"/>
                  <a:gd name="connsiteX28" fmla="*/ 149 w 446340"/>
                  <a:gd name="connsiteY28" fmla="*/ 158454 h 2302539"/>
                  <a:gd name="connsiteX29" fmla="*/ 299 w 446340"/>
                  <a:gd name="connsiteY29" fmla="*/ 2302340 h 2302539"/>
                  <a:gd name="connsiteX30" fmla="*/ 446241 w 446340"/>
                  <a:gd name="connsiteY30" fmla="*/ 2302191 h 2302539"/>
                  <a:gd name="connsiteX31" fmla="*/ 446091 w 446340"/>
                  <a:gd name="connsiteY31" fmla="*/ 158305 h 2302539"/>
                  <a:gd name="connsiteX32" fmla="*/ 397156 w 446340"/>
                  <a:gd name="connsiteY32" fmla="*/ 158454 h 2302539"/>
                  <a:gd name="connsiteX33" fmla="*/ 397156 w 446340"/>
                  <a:gd name="connsiteY33" fmla="*/ 109519 h 2302539"/>
                  <a:gd name="connsiteX34" fmla="*/ 329752 w 446340"/>
                  <a:gd name="connsiteY34" fmla="*/ 109668 h 2302539"/>
                  <a:gd name="connsiteX35" fmla="*/ 329603 w 446340"/>
                  <a:gd name="connsiteY35" fmla="*/ 99613 h 2302539"/>
                  <a:gd name="connsiteX36" fmla="*/ 183096 w 446340"/>
                  <a:gd name="connsiteY36" fmla="*/ 99762 h 2302539"/>
                  <a:gd name="connsiteX37" fmla="*/ 183245 w 446340"/>
                  <a:gd name="connsiteY37" fmla="*/ 109519 h 2302539"/>
                  <a:gd name="connsiteX38" fmla="*/ 159749 w 446340"/>
                  <a:gd name="connsiteY38" fmla="*/ 109668 h 2302539"/>
                  <a:gd name="connsiteX39" fmla="*/ 159599 w 446340"/>
                  <a:gd name="connsiteY39" fmla="*/ 99613 h 2302539"/>
                  <a:gd name="connsiteX40" fmla="*/ 92095 w 446340"/>
                  <a:gd name="connsiteY40" fmla="*/ 99762 h 2302539"/>
                  <a:gd name="connsiteX41" fmla="*/ 91896 w 446340"/>
                  <a:gd name="connsiteY41" fmla="*/ 100 h 23025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</a:cxnLst>
                <a:rect l="l" t="t" r="r" b="b"/>
                <a:pathLst>
                  <a:path w="446340" h="2302539">
                    <a:moveTo>
                      <a:pt x="149" y="2302540"/>
                    </a:moveTo>
                    <a:lnTo>
                      <a:pt x="0" y="158355"/>
                    </a:lnTo>
                    <a:lnTo>
                      <a:pt x="49084" y="158205"/>
                    </a:lnTo>
                    <a:lnTo>
                      <a:pt x="48935" y="109519"/>
                    </a:lnTo>
                    <a:lnTo>
                      <a:pt x="61381" y="109370"/>
                    </a:lnTo>
                    <a:lnTo>
                      <a:pt x="61231" y="99613"/>
                    </a:lnTo>
                    <a:lnTo>
                      <a:pt x="84977" y="99463"/>
                    </a:lnTo>
                    <a:lnTo>
                      <a:pt x="84827" y="100"/>
                    </a:lnTo>
                    <a:lnTo>
                      <a:pt x="92046" y="0"/>
                    </a:lnTo>
                    <a:lnTo>
                      <a:pt x="92195" y="99613"/>
                    </a:lnTo>
                    <a:lnTo>
                      <a:pt x="159698" y="99463"/>
                    </a:lnTo>
                    <a:lnTo>
                      <a:pt x="159848" y="109519"/>
                    </a:lnTo>
                    <a:lnTo>
                      <a:pt x="183046" y="109370"/>
                    </a:lnTo>
                    <a:lnTo>
                      <a:pt x="182897" y="99613"/>
                    </a:lnTo>
                    <a:lnTo>
                      <a:pt x="329702" y="99463"/>
                    </a:lnTo>
                    <a:lnTo>
                      <a:pt x="329851" y="109519"/>
                    </a:lnTo>
                    <a:lnTo>
                      <a:pt x="397255" y="109370"/>
                    </a:lnTo>
                    <a:lnTo>
                      <a:pt x="397405" y="158155"/>
                    </a:lnTo>
                    <a:lnTo>
                      <a:pt x="446191" y="158155"/>
                    </a:lnTo>
                    <a:lnTo>
                      <a:pt x="446340" y="2302340"/>
                    </a:lnTo>
                    <a:lnTo>
                      <a:pt x="149" y="2302540"/>
                    </a:lnTo>
                    <a:close/>
                    <a:moveTo>
                      <a:pt x="91896" y="100"/>
                    </a:moveTo>
                    <a:lnTo>
                      <a:pt x="84977" y="249"/>
                    </a:lnTo>
                    <a:lnTo>
                      <a:pt x="85126" y="99613"/>
                    </a:lnTo>
                    <a:lnTo>
                      <a:pt x="61381" y="99762"/>
                    </a:lnTo>
                    <a:lnTo>
                      <a:pt x="61529" y="109519"/>
                    </a:lnTo>
                    <a:lnTo>
                      <a:pt x="49084" y="109668"/>
                    </a:lnTo>
                    <a:lnTo>
                      <a:pt x="49234" y="158305"/>
                    </a:lnTo>
                    <a:lnTo>
                      <a:pt x="149" y="158454"/>
                    </a:lnTo>
                    <a:lnTo>
                      <a:pt x="299" y="2302340"/>
                    </a:lnTo>
                    <a:lnTo>
                      <a:pt x="446241" y="2302191"/>
                    </a:lnTo>
                    <a:lnTo>
                      <a:pt x="446091" y="158305"/>
                    </a:lnTo>
                    <a:lnTo>
                      <a:pt x="397156" y="158454"/>
                    </a:lnTo>
                    <a:lnTo>
                      <a:pt x="397156" y="109519"/>
                    </a:lnTo>
                    <a:lnTo>
                      <a:pt x="329752" y="109668"/>
                    </a:lnTo>
                    <a:lnTo>
                      <a:pt x="329603" y="99613"/>
                    </a:lnTo>
                    <a:lnTo>
                      <a:pt x="183096" y="99762"/>
                    </a:lnTo>
                    <a:lnTo>
                      <a:pt x="183245" y="109519"/>
                    </a:lnTo>
                    <a:lnTo>
                      <a:pt x="159749" y="109668"/>
                    </a:lnTo>
                    <a:lnTo>
                      <a:pt x="159599" y="99613"/>
                    </a:lnTo>
                    <a:lnTo>
                      <a:pt x="92095" y="99762"/>
                    </a:lnTo>
                    <a:lnTo>
                      <a:pt x="91896" y="100"/>
                    </a:lnTo>
                    <a:close/>
                  </a:path>
                </a:pathLst>
              </a:custGeom>
              <a:grpFill/>
              <a:ln w="497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C02F62F8-97A8-4594-8840-8C23DBE1CAC3}"/>
                  </a:ext>
                </a:extLst>
              </p:cNvPr>
              <p:cNvSpPr/>
              <p:nvPr/>
            </p:nvSpPr>
            <p:spPr>
              <a:xfrm>
                <a:off x="6873424" y="3290898"/>
                <a:ext cx="577514" cy="1847288"/>
              </a:xfrm>
              <a:custGeom>
                <a:avLst/>
                <a:gdLst>
                  <a:gd name="connsiteX0" fmla="*/ 149 w 577514"/>
                  <a:gd name="connsiteY0" fmla="*/ 1847289 h 1847288"/>
                  <a:gd name="connsiteX1" fmla="*/ 0 w 577514"/>
                  <a:gd name="connsiteY1" fmla="*/ 18817 h 1847288"/>
                  <a:gd name="connsiteX2" fmla="*/ 94236 w 577514"/>
                  <a:gd name="connsiteY2" fmla="*/ 18668 h 1847288"/>
                  <a:gd name="connsiteX3" fmla="*/ 94087 w 577514"/>
                  <a:gd name="connsiteY3" fmla="*/ 149 h 1847288"/>
                  <a:gd name="connsiteX4" fmla="*/ 540527 w 577514"/>
                  <a:gd name="connsiteY4" fmla="*/ 0 h 1847288"/>
                  <a:gd name="connsiteX5" fmla="*/ 540676 w 577514"/>
                  <a:gd name="connsiteY5" fmla="*/ 18668 h 1847288"/>
                  <a:gd name="connsiteX6" fmla="*/ 577365 w 577514"/>
                  <a:gd name="connsiteY6" fmla="*/ 18668 h 1847288"/>
                  <a:gd name="connsiteX7" fmla="*/ 577514 w 577514"/>
                  <a:gd name="connsiteY7" fmla="*/ 1847189 h 1847288"/>
                  <a:gd name="connsiteX8" fmla="*/ 149 w 577514"/>
                  <a:gd name="connsiteY8" fmla="*/ 1847289 h 1847288"/>
                  <a:gd name="connsiteX9" fmla="*/ 540377 w 577514"/>
                  <a:gd name="connsiteY9" fmla="*/ 149 h 1847288"/>
                  <a:gd name="connsiteX10" fmla="*/ 94236 w 577514"/>
                  <a:gd name="connsiteY10" fmla="*/ 299 h 1847288"/>
                  <a:gd name="connsiteX11" fmla="*/ 94385 w 577514"/>
                  <a:gd name="connsiteY11" fmla="*/ 18817 h 1847288"/>
                  <a:gd name="connsiteX12" fmla="*/ 100 w 577514"/>
                  <a:gd name="connsiteY12" fmla="*/ 18967 h 1847288"/>
                  <a:gd name="connsiteX13" fmla="*/ 249 w 577514"/>
                  <a:gd name="connsiteY13" fmla="*/ 1847189 h 1847288"/>
                  <a:gd name="connsiteX14" fmla="*/ 577365 w 577514"/>
                  <a:gd name="connsiteY14" fmla="*/ 1847040 h 1847288"/>
                  <a:gd name="connsiteX15" fmla="*/ 577216 w 577514"/>
                  <a:gd name="connsiteY15" fmla="*/ 18817 h 1847288"/>
                  <a:gd name="connsiteX16" fmla="*/ 540377 w 577514"/>
                  <a:gd name="connsiteY16" fmla="*/ 18967 h 1847288"/>
                  <a:gd name="connsiteX17" fmla="*/ 540377 w 577514"/>
                  <a:gd name="connsiteY17" fmla="*/ 149 h 18472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577514" h="1847288">
                    <a:moveTo>
                      <a:pt x="149" y="1847289"/>
                    </a:moveTo>
                    <a:lnTo>
                      <a:pt x="0" y="18817"/>
                    </a:lnTo>
                    <a:lnTo>
                      <a:pt x="94236" y="18668"/>
                    </a:lnTo>
                    <a:lnTo>
                      <a:pt x="94087" y="149"/>
                    </a:lnTo>
                    <a:lnTo>
                      <a:pt x="540527" y="0"/>
                    </a:lnTo>
                    <a:lnTo>
                      <a:pt x="540676" y="18668"/>
                    </a:lnTo>
                    <a:lnTo>
                      <a:pt x="577365" y="18668"/>
                    </a:lnTo>
                    <a:lnTo>
                      <a:pt x="577514" y="1847189"/>
                    </a:lnTo>
                    <a:lnTo>
                      <a:pt x="149" y="1847289"/>
                    </a:lnTo>
                    <a:close/>
                    <a:moveTo>
                      <a:pt x="540377" y="149"/>
                    </a:moveTo>
                    <a:lnTo>
                      <a:pt x="94236" y="299"/>
                    </a:lnTo>
                    <a:lnTo>
                      <a:pt x="94385" y="18817"/>
                    </a:lnTo>
                    <a:lnTo>
                      <a:pt x="100" y="18967"/>
                    </a:lnTo>
                    <a:lnTo>
                      <a:pt x="249" y="1847189"/>
                    </a:lnTo>
                    <a:lnTo>
                      <a:pt x="577365" y="1847040"/>
                    </a:lnTo>
                    <a:lnTo>
                      <a:pt x="577216" y="18817"/>
                    </a:lnTo>
                    <a:lnTo>
                      <a:pt x="540377" y="18967"/>
                    </a:lnTo>
                    <a:lnTo>
                      <a:pt x="540377" y="149"/>
                    </a:lnTo>
                    <a:close/>
                  </a:path>
                </a:pathLst>
              </a:custGeom>
              <a:grpFill/>
              <a:ln w="497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C7550DED-0A78-FFD6-D848-CF4BA9E69A74}"/>
                  </a:ext>
                </a:extLst>
              </p:cNvPr>
              <p:cNvSpPr/>
              <p:nvPr/>
            </p:nvSpPr>
            <p:spPr>
              <a:xfrm>
                <a:off x="8058769" y="2118894"/>
                <a:ext cx="680063" cy="3015658"/>
              </a:xfrm>
              <a:custGeom>
                <a:avLst/>
                <a:gdLst>
                  <a:gd name="connsiteX0" fmla="*/ 149 w 680063"/>
                  <a:gd name="connsiteY0" fmla="*/ 3015658 h 3015658"/>
                  <a:gd name="connsiteX1" fmla="*/ 0 w 680063"/>
                  <a:gd name="connsiteY1" fmla="*/ 104441 h 3015658"/>
                  <a:gd name="connsiteX2" fmla="*/ 111112 w 680063"/>
                  <a:gd name="connsiteY2" fmla="*/ 104342 h 3015658"/>
                  <a:gd name="connsiteX3" fmla="*/ 110962 w 680063"/>
                  <a:gd name="connsiteY3" fmla="*/ 52270 h 3015658"/>
                  <a:gd name="connsiteX4" fmla="*/ 150738 w 680063"/>
                  <a:gd name="connsiteY4" fmla="*/ 52171 h 3015658"/>
                  <a:gd name="connsiteX5" fmla="*/ 150588 w 680063"/>
                  <a:gd name="connsiteY5" fmla="*/ 100 h 3015658"/>
                  <a:gd name="connsiteX6" fmla="*/ 529275 w 680063"/>
                  <a:gd name="connsiteY6" fmla="*/ 0 h 3015658"/>
                  <a:gd name="connsiteX7" fmla="*/ 529425 w 680063"/>
                  <a:gd name="connsiteY7" fmla="*/ 52320 h 3015658"/>
                  <a:gd name="connsiteX8" fmla="*/ 568902 w 680063"/>
                  <a:gd name="connsiteY8" fmla="*/ 52221 h 3015658"/>
                  <a:gd name="connsiteX9" fmla="*/ 569051 w 680063"/>
                  <a:gd name="connsiteY9" fmla="*/ 104392 h 3015658"/>
                  <a:gd name="connsiteX10" fmla="*/ 679914 w 680063"/>
                  <a:gd name="connsiteY10" fmla="*/ 104392 h 3015658"/>
                  <a:gd name="connsiteX11" fmla="*/ 680064 w 680063"/>
                  <a:gd name="connsiteY11" fmla="*/ 3015609 h 3015658"/>
                  <a:gd name="connsiteX12" fmla="*/ 149 w 680063"/>
                  <a:gd name="connsiteY12" fmla="*/ 3015658 h 3015658"/>
                  <a:gd name="connsiteX13" fmla="*/ 529176 w 680063"/>
                  <a:gd name="connsiteY13" fmla="*/ 50 h 3015658"/>
                  <a:gd name="connsiteX14" fmla="*/ 150738 w 680063"/>
                  <a:gd name="connsiteY14" fmla="*/ 199 h 3015658"/>
                  <a:gd name="connsiteX15" fmla="*/ 150887 w 680063"/>
                  <a:gd name="connsiteY15" fmla="*/ 52270 h 3015658"/>
                  <a:gd name="connsiteX16" fmla="*/ 111112 w 680063"/>
                  <a:gd name="connsiteY16" fmla="*/ 52370 h 3015658"/>
                  <a:gd name="connsiteX17" fmla="*/ 111261 w 680063"/>
                  <a:gd name="connsiteY17" fmla="*/ 104441 h 3015658"/>
                  <a:gd name="connsiteX18" fmla="*/ 149 w 680063"/>
                  <a:gd name="connsiteY18" fmla="*/ 104541 h 3015658"/>
                  <a:gd name="connsiteX19" fmla="*/ 299 w 680063"/>
                  <a:gd name="connsiteY19" fmla="*/ 3015509 h 3015658"/>
                  <a:gd name="connsiteX20" fmla="*/ 679914 w 680063"/>
                  <a:gd name="connsiteY20" fmla="*/ 3015360 h 3015658"/>
                  <a:gd name="connsiteX21" fmla="*/ 679765 w 680063"/>
                  <a:gd name="connsiteY21" fmla="*/ 104392 h 3015658"/>
                  <a:gd name="connsiteX22" fmla="*/ 568802 w 680063"/>
                  <a:gd name="connsiteY22" fmla="*/ 104491 h 3015658"/>
                  <a:gd name="connsiteX23" fmla="*/ 568802 w 680063"/>
                  <a:gd name="connsiteY23" fmla="*/ 52171 h 3015658"/>
                  <a:gd name="connsiteX24" fmla="*/ 529326 w 680063"/>
                  <a:gd name="connsiteY24" fmla="*/ 52270 h 3015658"/>
                  <a:gd name="connsiteX25" fmla="*/ 529176 w 680063"/>
                  <a:gd name="connsiteY25" fmla="*/ 50 h 30156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680063" h="3015658">
                    <a:moveTo>
                      <a:pt x="149" y="3015658"/>
                    </a:moveTo>
                    <a:lnTo>
                      <a:pt x="0" y="104441"/>
                    </a:lnTo>
                    <a:lnTo>
                      <a:pt x="111112" y="104342"/>
                    </a:lnTo>
                    <a:lnTo>
                      <a:pt x="110962" y="52270"/>
                    </a:lnTo>
                    <a:lnTo>
                      <a:pt x="150738" y="52171"/>
                    </a:lnTo>
                    <a:lnTo>
                      <a:pt x="150588" y="100"/>
                    </a:lnTo>
                    <a:lnTo>
                      <a:pt x="529275" y="0"/>
                    </a:lnTo>
                    <a:lnTo>
                      <a:pt x="529425" y="52320"/>
                    </a:lnTo>
                    <a:lnTo>
                      <a:pt x="568902" y="52221"/>
                    </a:lnTo>
                    <a:lnTo>
                      <a:pt x="569051" y="104392"/>
                    </a:lnTo>
                    <a:lnTo>
                      <a:pt x="679914" y="104392"/>
                    </a:lnTo>
                    <a:lnTo>
                      <a:pt x="680064" y="3015609"/>
                    </a:lnTo>
                    <a:lnTo>
                      <a:pt x="149" y="3015658"/>
                    </a:lnTo>
                    <a:close/>
                    <a:moveTo>
                      <a:pt x="529176" y="50"/>
                    </a:moveTo>
                    <a:lnTo>
                      <a:pt x="150738" y="199"/>
                    </a:lnTo>
                    <a:lnTo>
                      <a:pt x="150887" y="52270"/>
                    </a:lnTo>
                    <a:lnTo>
                      <a:pt x="111112" y="52370"/>
                    </a:lnTo>
                    <a:lnTo>
                      <a:pt x="111261" y="104441"/>
                    </a:lnTo>
                    <a:lnTo>
                      <a:pt x="149" y="104541"/>
                    </a:lnTo>
                    <a:lnTo>
                      <a:pt x="299" y="3015509"/>
                    </a:lnTo>
                    <a:lnTo>
                      <a:pt x="679914" y="3015360"/>
                    </a:lnTo>
                    <a:lnTo>
                      <a:pt x="679765" y="104392"/>
                    </a:lnTo>
                    <a:lnTo>
                      <a:pt x="568802" y="104491"/>
                    </a:lnTo>
                    <a:lnTo>
                      <a:pt x="568802" y="52171"/>
                    </a:lnTo>
                    <a:lnTo>
                      <a:pt x="529326" y="52270"/>
                    </a:lnTo>
                    <a:lnTo>
                      <a:pt x="529176" y="50"/>
                    </a:lnTo>
                    <a:close/>
                  </a:path>
                </a:pathLst>
              </a:custGeom>
              <a:grpFill/>
              <a:ln w="497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id="{3FE6B623-606E-293E-CF17-A336649205DC}"/>
                  </a:ext>
                </a:extLst>
              </p:cNvPr>
              <p:cNvSpPr/>
              <p:nvPr/>
            </p:nvSpPr>
            <p:spPr>
              <a:xfrm>
                <a:off x="9521098" y="3279896"/>
                <a:ext cx="472574" cy="1862123"/>
              </a:xfrm>
              <a:custGeom>
                <a:avLst/>
                <a:gdLst>
                  <a:gd name="connsiteX0" fmla="*/ 149 w 472574"/>
                  <a:gd name="connsiteY0" fmla="*/ 1862124 h 1862123"/>
                  <a:gd name="connsiteX1" fmla="*/ 0 w 472574"/>
                  <a:gd name="connsiteY1" fmla="*/ 464660 h 1862123"/>
                  <a:gd name="connsiteX2" fmla="*/ 26334 w 472574"/>
                  <a:gd name="connsiteY2" fmla="*/ 464510 h 1862123"/>
                  <a:gd name="connsiteX3" fmla="*/ 26185 w 472574"/>
                  <a:gd name="connsiteY3" fmla="*/ 361762 h 1862123"/>
                  <a:gd name="connsiteX4" fmla="*/ 35344 w 472574"/>
                  <a:gd name="connsiteY4" fmla="*/ 361612 h 1862123"/>
                  <a:gd name="connsiteX5" fmla="*/ 35195 w 472574"/>
                  <a:gd name="connsiteY5" fmla="*/ 341849 h 1862123"/>
                  <a:gd name="connsiteX6" fmla="*/ 230388 w 472574"/>
                  <a:gd name="connsiteY6" fmla="*/ 187029 h 1862123"/>
                  <a:gd name="connsiteX7" fmla="*/ 230339 w 472574"/>
                  <a:gd name="connsiteY7" fmla="*/ 91000 h 1862123"/>
                  <a:gd name="connsiteX8" fmla="*/ 233773 w 472574"/>
                  <a:gd name="connsiteY8" fmla="*/ 90851 h 1862123"/>
                  <a:gd name="connsiteX9" fmla="*/ 233624 w 472574"/>
                  <a:gd name="connsiteY9" fmla="*/ 149 h 1862123"/>
                  <a:gd name="connsiteX10" fmla="*/ 238801 w 472574"/>
                  <a:gd name="connsiteY10" fmla="*/ 0 h 1862123"/>
                  <a:gd name="connsiteX11" fmla="*/ 238950 w 472574"/>
                  <a:gd name="connsiteY11" fmla="*/ 91000 h 1862123"/>
                  <a:gd name="connsiteX12" fmla="*/ 242137 w 472574"/>
                  <a:gd name="connsiteY12" fmla="*/ 90851 h 1862123"/>
                  <a:gd name="connsiteX13" fmla="*/ 242286 w 472574"/>
                  <a:gd name="connsiteY13" fmla="*/ 187128 h 1862123"/>
                  <a:gd name="connsiteX14" fmla="*/ 437329 w 472574"/>
                  <a:gd name="connsiteY14" fmla="*/ 341749 h 1862123"/>
                  <a:gd name="connsiteX15" fmla="*/ 437379 w 472574"/>
                  <a:gd name="connsiteY15" fmla="*/ 361762 h 1862123"/>
                  <a:gd name="connsiteX16" fmla="*/ 446240 w 472574"/>
                  <a:gd name="connsiteY16" fmla="*/ 361612 h 1862123"/>
                  <a:gd name="connsiteX17" fmla="*/ 446390 w 472574"/>
                  <a:gd name="connsiteY17" fmla="*/ 464461 h 1862123"/>
                  <a:gd name="connsiteX18" fmla="*/ 472425 w 472574"/>
                  <a:gd name="connsiteY18" fmla="*/ 464461 h 1862123"/>
                  <a:gd name="connsiteX19" fmla="*/ 472575 w 472574"/>
                  <a:gd name="connsiteY19" fmla="*/ 1861925 h 1862123"/>
                  <a:gd name="connsiteX20" fmla="*/ 149 w 472574"/>
                  <a:gd name="connsiteY20" fmla="*/ 1862124 h 1862123"/>
                  <a:gd name="connsiteX21" fmla="*/ 238652 w 472574"/>
                  <a:gd name="connsiteY21" fmla="*/ 100 h 1862123"/>
                  <a:gd name="connsiteX22" fmla="*/ 233773 w 472574"/>
                  <a:gd name="connsiteY22" fmla="*/ 249 h 1862123"/>
                  <a:gd name="connsiteX23" fmla="*/ 233922 w 472574"/>
                  <a:gd name="connsiteY23" fmla="*/ 90951 h 1862123"/>
                  <a:gd name="connsiteX24" fmla="*/ 230487 w 472574"/>
                  <a:gd name="connsiteY24" fmla="*/ 91100 h 1862123"/>
                  <a:gd name="connsiteX25" fmla="*/ 230637 w 472574"/>
                  <a:gd name="connsiteY25" fmla="*/ 187079 h 1862123"/>
                  <a:gd name="connsiteX26" fmla="*/ 35444 w 472574"/>
                  <a:gd name="connsiteY26" fmla="*/ 341899 h 1862123"/>
                  <a:gd name="connsiteX27" fmla="*/ 35494 w 472574"/>
                  <a:gd name="connsiteY27" fmla="*/ 361712 h 1862123"/>
                  <a:gd name="connsiteX28" fmla="*/ 26334 w 472574"/>
                  <a:gd name="connsiteY28" fmla="*/ 361861 h 1862123"/>
                  <a:gd name="connsiteX29" fmla="*/ 26484 w 472574"/>
                  <a:gd name="connsiteY29" fmla="*/ 464560 h 1862123"/>
                  <a:gd name="connsiteX30" fmla="*/ 149 w 472574"/>
                  <a:gd name="connsiteY30" fmla="*/ 464709 h 1862123"/>
                  <a:gd name="connsiteX31" fmla="*/ 299 w 472574"/>
                  <a:gd name="connsiteY31" fmla="*/ 1861875 h 1862123"/>
                  <a:gd name="connsiteX32" fmla="*/ 472425 w 472574"/>
                  <a:gd name="connsiteY32" fmla="*/ 1861725 h 1862123"/>
                  <a:gd name="connsiteX33" fmla="*/ 472276 w 472574"/>
                  <a:gd name="connsiteY33" fmla="*/ 464560 h 1862123"/>
                  <a:gd name="connsiteX34" fmla="*/ 446091 w 472574"/>
                  <a:gd name="connsiteY34" fmla="*/ 464709 h 1862123"/>
                  <a:gd name="connsiteX35" fmla="*/ 446091 w 472574"/>
                  <a:gd name="connsiteY35" fmla="*/ 361712 h 1862123"/>
                  <a:gd name="connsiteX36" fmla="*/ 437230 w 472574"/>
                  <a:gd name="connsiteY36" fmla="*/ 361861 h 1862123"/>
                  <a:gd name="connsiteX37" fmla="*/ 437081 w 472574"/>
                  <a:gd name="connsiteY37" fmla="*/ 341799 h 1862123"/>
                  <a:gd name="connsiteX38" fmla="*/ 242037 w 472574"/>
                  <a:gd name="connsiteY38" fmla="*/ 187178 h 1862123"/>
                  <a:gd name="connsiteX39" fmla="*/ 241987 w 472574"/>
                  <a:gd name="connsiteY39" fmla="*/ 90951 h 1862123"/>
                  <a:gd name="connsiteX40" fmla="*/ 238801 w 472574"/>
                  <a:gd name="connsiteY40" fmla="*/ 91100 h 1862123"/>
                  <a:gd name="connsiteX41" fmla="*/ 238652 w 472574"/>
                  <a:gd name="connsiteY41" fmla="*/ 100 h 18621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</a:cxnLst>
                <a:rect l="l" t="t" r="r" b="b"/>
                <a:pathLst>
                  <a:path w="472574" h="1862123">
                    <a:moveTo>
                      <a:pt x="149" y="1862124"/>
                    </a:moveTo>
                    <a:lnTo>
                      <a:pt x="0" y="464660"/>
                    </a:lnTo>
                    <a:lnTo>
                      <a:pt x="26334" y="464510"/>
                    </a:lnTo>
                    <a:lnTo>
                      <a:pt x="26185" y="361762"/>
                    </a:lnTo>
                    <a:lnTo>
                      <a:pt x="35344" y="361612"/>
                    </a:lnTo>
                    <a:lnTo>
                      <a:pt x="35195" y="341849"/>
                    </a:lnTo>
                    <a:lnTo>
                      <a:pt x="230388" y="187029"/>
                    </a:lnTo>
                    <a:lnTo>
                      <a:pt x="230339" y="91000"/>
                    </a:lnTo>
                    <a:lnTo>
                      <a:pt x="233773" y="90851"/>
                    </a:lnTo>
                    <a:lnTo>
                      <a:pt x="233624" y="149"/>
                    </a:lnTo>
                    <a:lnTo>
                      <a:pt x="238801" y="0"/>
                    </a:lnTo>
                    <a:lnTo>
                      <a:pt x="238950" y="91000"/>
                    </a:lnTo>
                    <a:lnTo>
                      <a:pt x="242137" y="90851"/>
                    </a:lnTo>
                    <a:lnTo>
                      <a:pt x="242286" y="187128"/>
                    </a:lnTo>
                    <a:lnTo>
                      <a:pt x="437329" y="341749"/>
                    </a:lnTo>
                    <a:lnTo>
                      <a:pt x="437379" y="361762"/>
                    </a:lnTo>
                    <a:lnTo>
                      <a:pt x="446240" y="361612"/>
                    </a:lnTo>
                    <a:lnTo>
                      <a:pt x="446390" y="464461"/>
                    </a:lnTo>
                    <a:lnTo>
                      <a:pt x="472425" y="464461"/>
                    </a:lnTo>
                    <a:lnTo>
                      <a:pt x="472575" y="1861925"/>
                    </a:lnTo>
                    <a:lnTo>
                      <a:pt x="149" y="1862124"/>
                    </a:lnTo>
                    <a:close/>
                    <a:moveTo>
                      <a:pt x="238652" y="100"/>
                    </a:moveTo>
                    <a:lnTo>
                      <a:pt x="233773" y="249"/>
                    </a:lnTo>
                    <a:lnTo>
                      <a:pt x="233922" y="90951"/>
                    </a:lnTo>
                    <a:lnTo>
                      <a:pt x="230487" y="91100"/>
                    </a:lnTo>
                    <a:lnTo>
                      <a:pt x="230637" y="187079"/>
                    </a:lnTo>
                    <a:lnTo>
                      <a:pt x="35444" y="341899"/>
                    </a:lnTo>
                    <a:lnTo>
                      <a:pt x="35494" y="361712"/>
                    </a:lnTo>
                    <a:lnTo>
                      <a:pt x="26334" y="361861"/>
                    </a:lnTo>
                    <a:lnTo>
                      <a:pt x="26484" y="464560"/>
                    </a:lnTo>
                    <a:lnTo>
                      <a:pt x="149" y="464709"/>
                    </a:lnTo>
                    <a:lnTo>
                      <a:pt x="299" y="1861875"/>
                    </a:lnTo>
                    <a:lnTo>
                      <a:pt x="472425" y="1861725"/>
                    </a:lnTo>
                    <a:lnTo>
                      <a:pt x="472276" y="464560"/>
                    </a:lnTo>
                    <a:lnTo>
                      <a:pt x="446091" y="464709"/>
                    </a:lnTo>
                    <a:lnTo>
                      <a:pt x="446091" y="361712"/>
                    </a:lnTo>
                    <a:lnTo>
                      <a:pt x="437230" y="361861"/>
                    </a:lnTo>
                    <a:lnTo>
                      <a:pt x="437081" y="341799"/>
                    </a:lnTo>
                    <a:lnTo>
                      <a:pt x="242037" y="187178"/>
                    </a:lnTo>
                    <a:lnTo>
                      <a:pt x="241987" y="90951"/>
                    </a:lnTo>
                    <a:lnTo>
                      <a:pt x="238801" y="91100"/>
                    </a:lnTo>
                    <a:lnTo>
                      <a:pt x="238652" y="100"/>
                    </a:lnTo>
                    <a:close/>
                  </a:path>
                </a:pathLst>
              </a:custGeom>
              <a:grpFill/>
              <a:ln w="497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5" name="Freeform: Shape 24">
                <a:extLst>
                  <a:ext uri="{FF2B5EF4-FFF2-40B4-BE49-F238E27FC236}">
                    <a16:creationId xmlns:a16="http://schemas.microsoft.com/office/drawing/2014/main" id="{14FBB15F-2CD7-7AE1-08BE-4F64AFEAB397}"/>
                  </a:ext>
                </a:extLst>
              </p:cNvPr>
              <p:cNvSpPr/>
              <p:nvPr/>
            </p:nvSpPr>
            <p:spPr>
              <a:xfrm>
                <a:off x="8615026" y="2882043"/>
                <a:ext cx="823483" cy="2235782"/>
              </a:xfrm>
              <a:custGeom>
                <a:avLst/>
                <a:gdLst>
                  <a:gd name="connsiteX0" fmla="*/ 150 w 823483"/>
                  <a:gd name="connsiteY0" fmla="*/ 2235783 h 2235782"/>
                  <a:gd name="connsiteX1" fmla="*/ 0 w 823483"/>
                  <a:gd name="connsiteY1" fmla="*/ 2007485 h 2235782"/>
                  <a:gd name="connsiteX2" fmla="*/ 31511 w 823483"/>
                  <a:gd name="connsiteY2" fmla="*/ 2007336 h 2235782"/>
                  <a:gd name="connsiteX3" fmla="*/ 31363 w 823483"/>
                  <a:gd name="connsiteY3" fmla="*/ 1923206 h 2235782"/>
                  <a:gd name="connsiteX4" fmla="*/ 184241 w 823483"/>
                  <a:gd name="connsiteY4" fmla="*/ 1923056 h 2235782"/>
                  <a:gd name="connsiteX5" fmla="*/ 184092 w 823483"/>
                  <a:gd name="connsiteY5" fmla="*/ 263443 h 2235782"/>
                  <a:gd name="connsiteX6" fmla="*/ 192803 w 823483"/>
                  <a:gd name="connsiteY6" fmla="*/ 263294 h 2235782"/>
                  <a:gd name="connsiteX7" fmla="*/ 192654 w 823483"/>
                  <a:gd name="connsiteY7" fmla="*/ 149 h 2235782"/>
                  <a:gd name="connsiteX8" fmla="*/ 612610 w 823483"/>
                  <a:gd name="connsiteY8" fmla="*/ 0 h 2235782"/>
                  <a:gd name="connsiteX9" fmla="*/ 612760 w 823483"/>
                  <a:gd name="connsiteY9" fmla="*/ 263443 h 2235782"/>
                  <a:gd name="connsiteX10" fmla="*/ 699080 w 823483"/>
                  <a:gd name="connsiteY10" fmla="*/ 263294 h 2235782"/>
                  <a:gd name="connsiteX11" fmla="*/ 699230 w 823483"/>
                  <a:gd name="connsiteY11" fmla="*/ 1923206 h 2235782"/>
                  <a:gd name="connsiteX12" fmla="*/ 777038 w 823483"/>
                  <a:gd name="connsiteY12" fmla="*/ 1923056 h 2235782"/>
                  <a:gd name="connsiteX13" fmla="*/ 777187 w 823483"/>
                  <a:gd name="connsiteY13" fmla="*/ 2007336 h 2235782"/>
                  <a:gd name="connsiteX14" fmla="*/ 823335 w 823483"/>
                  <a:gd name="connsiteY14" fmla="*/ 2007336 h 2235782"/>
                  <a:gd name="connsiteX15" fmla="*/ 823484 w 823483"/>
                  <a:gd name="connsiteY15" fmla="*/ 2235634 h 2235782"/>
                  <a:gd name="connsiteX16" fmla="*/ 150 w 823483"/>
                  <a:gd name="connsiteY16" fmla="*/ 2235783 h 2235782"/>
                  <a:gd name="connsiteX17" fmla="*/ 612460 w 823483"/>
                  <a:gd name="connsiteY17" fmla="*/ 149 h 2235782"/>
                  <a:gd name="connsiteX18" fmla="*/ 192803 w 823483"/>
                  <a:gd name="connsiteY18" fmla="*/ 299 h 2235782"/>
                  <a:gd name="connsiteX19" fmla="*/ 192952 w 823483"/>
                  <a:gd name="connsiteY19" fmla="*/ 263443 h 2235782"/>
                  <a:gd name="connsiteX20" fmla="*/ 184241 w 823483"/>
                  <a:gd name="connsiteY20" fmla="*/ 263593 h 2235782"/>
                  <a:gd name="connsiteX21" fmla="*/ 184390 w 823483"/>
                  <a:gd name="connsiteY21" fmla="*/ 1923206 h 2235782"/>
                  <a:gd name="connsiteX22" fmla="*/ 31511 w 823483"/>
                  <a:gd name="connsiteY22" fmla="*/ 1923355 h 2235782"/>
                  <a:gd name="connsiteX23" fmla="*/ 31661 w 823483"/>
                  <a:gd name="connsiteY23" fmla="*/ 2007485 h 2235782"/>
                  <a:gd name="connsiteX24" fmla="*/ 150 w 823483"/>
                  <a:gd name="connsiteY24" fmla="*/ 2007635 h 2235782"/>
                  <a:gd name="connsiteX25" fmla="*/ 299 w 823483"/>
                  <a:gd name="connsiteY25" fmla="*/ 2235634 h 2235782"/>
                  <a:gd name="connsiteX26" fmla="*/ 823335 w 823483"/>
                  <a:gd name="connsiteY26" fmla="*/ 2235484 h 2235782"/>
                  <a:gd name="connsiteX27" fmla="*/ 823185 w 823483"/>
                  <a:gd name="connsiteY27" fmla="*/ 2007485 h 2235782"/>
                  <a:gd name="connsiteX28" fmla="*/ 776889 w 823483"/>
                  <a:gd name="connsiteY28" fmla="*/ 2007635 h 2235782"/>
                  <a:gd name="connsiteX29" fmla="*/ 776889 w 823483"/>
                  <a:gd name="connsiteY29" fmla="*/ 1923206 h 2235782"/>
                  <a:gd name="connsiteX30" fmla="*/ 699080 w 823483"/>
                  <a:gd name="connsiteY30" fmla="*/ 1923355 h 2235782"/>
                  <a:gd name="connsiteX31" fmla="*/ 698931 w 823483"/>
                  <a:gd name="connsiteY31" fmla="*/ 263443 h 2235782"/>
                  <a:gd name="connsiteX32" fmla="*/ 612610 w 823483"/>
                  <a:gd name="connsiteY32" fmla="*/ 263593 h 2235782"/>
                  <a:gd name="connsiteX33" fmla="*/ 612460 w 823483"/>
                  <a:gd name="connsiteY33" fmla="*/ 149 h 22357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823483" h="2235782">
                    <a:moveTo>
                      <a:pt x="150" y="2235783"/>
                    </a:moveTo>
                    <a:lnTo>
                      <a:pt x="0" y="2007485"/>
                    </a:lnTo>
                    <a:lnTo>
                      <a:pt x="31511" y="2007336"/>
                    </a:lnTo>
                    <a:lnTo>
                      <a:pt x="31363" y="1923206"/>
                    </a:lnTo>
                    <a:lnTo>
                      <a:pt x="184241" y="1923056"/>
                    </a:lnTo>
                    <a:lnTo>
                      <a:pt x="184092" y="263443"/>
                    </a:lnTo>
                    <a:lnTo>
                      <a:pt x="192803" y="263294"/>
                    </a:lnTo>
                    <a:lnTo>
                      <a:pt x="192654" y="149"/>
                    </a:lnTo>
                    <a:lnTo>
                      <a:pt x="612610" y="0"/>
                    </a:lnTo>
                    <a:lnTo>
                      <a:pt x="612760" y="263443"/>
                    </a:lnTo>
                    <a:lnTo>
                      <a:pt x="699080" y="263294"/>
                    </a:lnTo>
                    <a:lnTo>
                      <a:pt x="699230" y="1923206"/>
                    </a:lnTo>
                    <a:lnTo>
                      <a:pt x="777038" y="1923056"/>
                    </a:lnTo>
                    <a:lnTo>
                      <a:pt x="777187" y="2007336"/>
                    </a:lnTo>
                    <a:lnTo>
                      <a:pt x="823335" y="2007336"/>
                    </a:lnTo>
                    <a:lnTo>
                      <a:pt x="823484" y="2235634"/>
                    </a:lnTo>
                    <a:lnTo>
                      <a:pt x="150" y="2235783"/>
                    </a:lnTo>
                    <a:close/>
                    <a:moveTo>
                      <a:pt x="612460" y="149"/>
                    </a:moveTo>
                    <a:lnTo>
                      <a:pt x="192803" y="299"/>
                    </a:lnTo>
                    <a:lnTo>
                      <a:pt x="192952" y="263443"/>
                    </a:lnTo>
                    <a:lnTo>
                      <a:pt x="184241" y="263593"/>
                    </a:lnTo>
                    <a:lnTo>
                      <a:pt x="184390" y="1923206"/>
                    </a:lnTo>
                    <a:lnTo>
                      <a:pt x="31511" y="1923355"/>
                    </a:lnTo>
                    <a:lnTo>
                      <a:pt x="31661" y="2007485"/>
                    </a:lnTo>
                    <a:lnTo>
                      <a:pt x="150" y="2007635"/>
                    </a:lnTo>
                    <a:lnTo>
                      <a:pt x="299" y="2235634"/>
                    </a:lnTo>
                    <a:lnTo>
                      <a:pt x="823335" y="2235484"/>
                    </a:lnTo>
                    <a:lnTo>
                      <a:pt x="823185" y="2007485"/>
                    </a:lnTo>
                    <a:lnTo>
                      <a:pt x="776889" y="2007635"/>
                    </a:lnTo>
                    <a:lnTo>
                      <a:pt x="776889" y="1923206"/>
                    </a:lnTo>
                    <a:lnTo>
                      <a:pt x="699080" y="1923355"/>
                    </a:lnTo>
                    <a:lnTo>
                      <a:pt x="698931" y="263443"/>
                    </a:lnTo>
                    <a:lnTo>
                      <a:pt x="612610" y="263593"/>
                    </a:lnTo>
                    <a:lnTo>
                      <a:pt x="612460" y="149"/>
                    </a:lnTo>
                    <a:close/>
                  </a:path>
                </a:pathLst>
              </a:custGeom>
              <a:grpFill/>
              <a:ln w="497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6" name="Freeform: Shape 25">
                <a:extLst>
                  <a:ext uri="{FF2B5EF4-FFF2-40B4-BE49-F238E27FC236}">
                    <a16:creationId xmlns:a16="http://schemas.microsoft.com/office/drawing/2014/main" id="{0E264339-BA6F-02E2-7AA9-D89802E9B07C}"/>
                  </a:ext>
                </a:extLst>
              </p:cNvPr>
              <p:cNvSpPr/>
              <p:nvPr/>
            </p:nvSpPr>
            <p:spPr>
              <a:xfrm>
                <a:off x="7750373" y="3740424"/>
                <a:ext cx="1436193" cy="1370083"/>
              </a:xfrm>
              <a:custGeom>
                <a:avLst/>
                <a:gdLst>
                  <a:gd name="connsiteX0" fmla="*/ 1436194 w 1436193"/>
                  <a:gd name="connsiteY0" fmla="*/ 1370084 h 1370083"/>
                  <a:gd name="connsiteX1" fmla="*/ 18569 w 1436193"/>
                  <a:gd name="connsiteY1" fmla="*/ 1370084 h 1370083"/>
                  <a:gd name="connsiteX2" fmla="*/ 18569 w 1436193"/>
                  <a:gd name="connsiteY2" fmla="*/ 871872 h 1370083"/>
                  <a:gd name="connsiteX3" fmla="*/ 0 w 1436193"/>
                  <a:gd name="connsiteY3" fmla="*/ 871872 h 1370083"/>
                  <a:gd name="connsiteX4" fmla="*/ 0 w 1436193"/>
                  <a:gd name="connsiteY4" fmla="*/ 844641 h 1370083"/>
                  <a:gd name="connsiteX5" fmla="*/ 18569 w 1436193"/>
                  <a:gd name="connsiteY5" fmla="*/ 844641 h 1370083"/>
                  <a:gd name="connsiteX6" fmla="*/ 18569 w 1436193"/>
                  <a:gd name="connsiteY6" fmla="*/ 821891 h 1370083"/>
                  <a:gd name="connsiteX7" fmla="*/ 71586 w 1436193"/>
                  <a:gd name="connsiteY7" fmla="*/ 821891 h 1370083"/>
                  <a:gd name="connsiteX8" fmla="*/ 108623 w 1436193"/>
                  <a:gd name="connsiteY8" fmla="*/ 736616 h 1370083"/>
                  <a:gd name="connsiteX9" fmla="*/ 268920 w 1436193"/>
                  <a:gd name="connsiteY9" fmla="*/ 653431 h 1370083"/>
                  <a:gd name="connsiteX10" fmla="*/ 275839 w 1436193"/>
                  <a:gd name="connsiteY10" fmla="*/ 645466 h 1370083"/>
                  <a:gd name="connsiteX11" fmla="*/ 275839 w 1436193"/>
                  <a:gd name="connsiteY11" fmla="*/ 642130 h 1370083"/>
                  <a:gd name="connsiteX12" fmla="*/ 277531 w 1436193"/>
                  <a:gd name="connsiteY12" fmla="*/ 642130 h 1370083"/>
                  <a:gd name="connsiteX13" fmla="*/ 277531 w 1436193"/>
                  <a:gd name="connsiteY13" fmla="*/ 632423 h 1370083"/>
                  <a:gd name="connsiteX14" fmla="*/ 278677 w 1436193"/>
                  <a:gd name="connsiteY14" fmla="*/ 632423 h 1370083"/>
                  <a:gd name="connsiteX15" fmla="*/ 278677 w 1436193"/>
                  <a:gd name="connsiteY15" fmla="*/ 620525 h 1370083"/>
                  <a:gd name="connsiteX16" fmla="*/ 270413 w 1436193"/>
                  <a:gd name="connsiteY16" fmla="*/ 607234 h 1370083"/>
                  <a:gd name="connsiteX17" fmla="*/ 284999 w 1436193"/>
                  <a:gd name="connsiteY17" fmla="*/ 592449 h 1370083"/>
                  <a:gd name="connsiteX18" fmla="*/ 293263 w 1436193"/>
                  <a:gd name="connsiteY18" fmla="*/ 595037 h 1370083"/>
                  <a:gd name="connsiteX19" fmla="*/ 301675 w 1436193"/>
                  <a:gd name="connsiteY19" fmla="*/ 600762 h 1370083"/>
                  <a:gd name="connsiteX20" fmla="*/ 304712 w 1436193"/>
                  <a:gd name="connsiteY20" fmla="*/ 596581 h 1370083"/>
                  <a:gd name="connsiteX21" fmla="*/ 302821 w 1436193"/>
                  <a:gd name="connsiteY21" fmla="*/ 601559 h 1370083"/>
                  <a:gd name="connsiteX22" fmla="*/ 307301 w 1436193"/>
                  <a:gd name="connsiteY22" fmla="*/ 604645 h 1370083"/>
                  <a:gd name="connsiteX23" fmla="*/ 302273 w 1436193"/>
                  <a:gd name="connsiteY23" fmla="*/ 602903 h 1370083"/>
                  <a:gd name="connsiteX24" fmla="*/ 298589 w 1436193"/>
                  <a:gd name="connsiteY24" fmla="*/ 612610 h 1370083"/>
                  <a:gd name="connsiteX25" fmla="*/ 289181 w 1436193"/>
                  <a:gd name="connsiteY25" fmla="*/ 621272 h 1370083"/>
                  <a:gd name="connsiteX26" fmla="*/ 289181 w 1436193"/>
                  <a:gd name="connsiteY26" fmla="*/ 632473 h 1370083"/>
                  <a:gd name="connsiteX27" fmla="*/ 290226 w 1436193"/>
                  <a:gd name="connsiteY27" fmla="*/ 632473 h 1370083"/>
                  <a:gd name="connsiteX28" fmla="*/ 290226 w 1436193"/>
                  <a:gd name="connsiteY28" fmla="*/ 642130 h 1370083"/>
                  <a:gd name="connsiteX29" fmla="*/ 291918 w 1436193"/>
                  <a:gd name="connsiteY29" fmla="*/ 642130 h 1370083"/>
                  <a:gd name="connsiteX30" fmla="*/ 291918 w 1436193"/>
                  <a:gd name="connsiteY30" fmla="*/ 645416 h 1370083"/>
                  <a:gd name="connsiteX31" fmla="*/ 293561 w 1436193"/>
                  <a:gd name="connsiteY31" fmla="*/ 646412 h 1370083"/>
                  <a:gd name="connsiteX32" fmla="*/ 293561 w 1436193"/>
                  <a:gd name="connsiteY32" fmla="*/ 636008 h 1370083"/>
                  <a:gd name="connsiteX33" fmla="*/ 309242 w 1436193"/>
                  <a:gd name="connsiteY33" fmla="*/ 636008 h 1370083"/>
                  <a:gd name="connsiteX34" fmla="*/ 309242 w 1436193"/>
                  <a:gd name="connsiteY34" fmla="*/ 538087 h 1370083"/>
                  <a:gd name="connsiteX35" fmla="*/ 300730 w 1436193"/>
                  <a:gd name="connsiteY35" fmla="*/ 538087 h 1370083"/>
                  <a:gd name="connsiteX36" fmla="*/ 300730 w 1436193"/>
                  <a:gd name="connsiteY36" fmla="*/ 511853 h 1370083"/>
                  <a:gd name="connsiteX37" fmla="*/ 375103 w 1436193"/>
                  <a:gd name="connsiteY37" fmla="*/ 511853 h 1370083"/>
                  <a:gd name="connsiteX38" fmla="*/ 440416 w 1436193"/>
                  <a:gd name="connsiteY38" fmla="*/ 337518 h 1370083"/>
                  <a:gd name="connsiteX39" fmla="*/ 696144 w 1436193"/>
                  <a:gd name="connsiteY39" fmla="*/ 196786 h 1370083"/>
                  <a:gd name="connsiteX40" fmla="*/ 718247 w 1436193"/>
                  <a:gd name="connsiteY40" fmla="*/ 175729 h 1370083"/>
                  <a:gd name="connsiteX41" fmla="*/ 718247 w 1436193"/>
                  <a:gd name="connsiteY41" fmla="*/ 166569 h 1370083"/>
                  <a:gd name="connsiteX42" fmla="*/ 723971 w 1436193"/>
                  <a:gd name="connsiteY42" fmla="*/ 166569 h 1370083"/>
                  <a:gd name="connsiteX43" fmla="*/ 723971 w 1436193"/>
                  <a:gd name="connsiteY43" fmla="*/ 133912 h 1370083"/>
                  <a:gd name="connsiteX44" fmla="*/ 727755 w 1436193"/>
                  <a:gd name="connsiteY44" fmla="*/ 133912 h 1370083"/>
                  <a:gd name="connsiteX45" fmla="*/ 727755 w 1436193"/>
                  <a:gd name="connsiteY45" fmla="*/ 85375 h 1370083"/>
                  <a:gd name="connsiteX46" fmla="*/ 700126 w 1436193"/>
                  <a:gd name="connsiteY46" fmla="*/ 44355 h 1370083"/>
                  <a:gd name="connsiteX47" fmla="*/ 743734 w 1436193"/>
                  <a:gd name="connsiteY47" fmla="*/ 0 h 1370083"/>
                  <a:gd name="connsiteX48" fmla="*/ 768475 w 1436193"/>
                  <a:gd name="connsiteY48" fmla="*/ 7866 h 1370083"/>
                  <a:gd name="connsiteX49" fmla="*/ 782016 w 1436193"/>
                  <a:gd name="connsiteY49" fmla="*/ 17473 h 1370083"/>
                  <a:gd name="connsiteX50" fmla="*/ 766385 w 1436193"/>
                  <a:gd name="connsiteY50" fmla="*/ 11798 h 1370083"/>
                  <a:gd name="connsiteX51" fmla="*/ 756578 w 1436193"/>
                  <a:gd name="connsiteY51" fmla="*/ 9757 h 1370083"/>
                  <a:gd name="connsiteX52" fmla="*/ 726410 w 1436193"/>
                  <a:gd name="connsiteY52" fmla="*/ 40423 h 1370083"/>
                  <a:gd name="connsiteX53" fmla="*/ 756578 w 1436193"/>
                  <a:gd name="connsiteY53" fmla="*/ 71138 h 1370083"/>
                  <a:gd name="connsiteX54" fmla="*/ 780423 w 1436193"/>
                  <a:gd name="connsiteY54" fmla="*/ 58294 h 1370083"/>
                  <a:gd name="connsiteX55" fmla="*/ 790379 w 1436193"/>
                  <a:gd name="connsiteY55" fmla="*/ 44604 h 1370083"/>
                  <a:gd name="connsiteX56" fmla="*/ 784306 w 1436193"/>
                  <a:gd name="connsiteY56" fmla="*/ 60435 h 1370083"/>
                  <a:gd name="connsiteX57" fmla="*/ 752496 w 1436193"/>
                  <a:gd name="connsiteY57" fmla="*/ 87167 h 1370083"/>
                  <a:gd name="connsiteX58" fmla="*/ 752496 w 1436193"/>
                  <a:gd name="connsiteY58" fmla="*/ 133862 h 1370083"/>
                  <a:gd name="connsiteX59" fmla="*/ 756030 w 1436193"/>
                  <a:gd name="connsiteY59" fmla="*/ 133862 h 1370083"/>
                  <a:gd name="connsiteX60" fmla="*/ 756030 w 1436193"/>
                  <a:gd name="connsiteY60" fmla="*/ 166519 h 1370083"/>
                  <a:gd name="connsiteX61" fmla="*/ 761755 w 1436193"/>
                  <a:gd name="connsiteY61" fmla="*/ 166519 h 1370083"/>
                  <a:gd name="connsiteX62" fmla="*/ 761755 w 1436193"/>
                  <a:gd name="connsiteY62" fmla="*/ 175530 h 1370083"/>
                  <a:gd name="connsiteX63" fmla="*/ 784107 w 1436193"/>
                  <a:gd name="connsiteY63" fmla="*/ 196786 h 1370083"/>
                  <a:gd name="connsiteX64" fmla="*/ 1038291 w 1436193"/>
                  <a:gd name="connsiteY64" fmla="*/ 335776 h 1370083"/>
                  <a:gd name="connsiteX65" fmla="*/ 1105098 w 1436193"/>
                  <a:gd name="connsiteY65" fmla="*/ 511803 h 1370083"/>
                  <a:gd name="connsiteX66" fmla="*/ 1173000 w 1436193"/>
                  <a:gd name="connsiteY66" fmla="*/ 511803 h 1370083"/>
                  <a:gd name="connsiteX67" fmla="*/ 1173000 w 1436193"/>
                  <a:gd name="connsiteY67" fmla="*/ 538038 h 1370083"/>
                  <a:gd name="connsiteX68" fmla="*/ 1164487 w 1436193"/>
                  <a:gd name="connsiteY68" fmla="*/ 538038 h 1370083"/>
                  <a:gd name="connsiteX69" fmla="*/ 1164487 w 1436193"/>
                  <a:gd name="connsiteY69" fmla="*/ 635957 h 1370083"/>
                  <a:gd name="connsiteX70" fmla="*/ 1180168 w 1436193"/>
                  <a:gd name="connsiteY70" fmla="*/ 635957 h 1370083"/>
                  <a:gd name="connsiteX71" fmla="*/ 1180168 w 1436193"/>
                  <a:gd name="connsiteY71" fmla="*/ 653580 h 1370083"/>
                  <a:gd name="connsiteX72" fmla="*/ 1183702 w 1436193"/>
                  <a:gd name="connsiteY72" fmla="*/ 653431 h 1370083"/>
                  <a:gd name="connsiteX73" fmla="*/ 1190622 w 1436193"/>
                  <a:gd name="connsiteY73" fmla="*/ 645466 h 1370083"/>
                  <a:gd name="connsiteX74" fmla="*/ 1190622 w 1436193"/>
                  <a:gd name="connsiteY74" fmla="*/ 642130 h 1370083"/>
                  <a:gd name="connsiteX75" fmla="*/ 1192315 w 1436193"/>
                  <a:gd name="connsiteY75" fmla="*/ 642130 h 1370083"/>
                  <a:gd name="connsiteX76" fmla="*/ 1192315 w 1436193"/>
                  <a:gd name="connsiteY76" fmla="*/ 632423 h 1370083"/>
                  <a:gd name="connsiteX77" fmla="*/ 1193460 w 1436193"/>
                  <a:gd name="connsiteY77" fmla="*/ 632423 h 1370083"/>
                  <a:gd name="connsiteX78" fmla="*/ 1193460 w 1436193"/>
                  <a:gd name="connsiteY78" fmla="*/ 620525 h 1370083"/>
                  <a:gd name="connsiteX79" fmla="*/ 1185196 w 1436193"/>
                  <a:gd name="connsiteY79" fmla="*/ 607234 h 1370083"/>
                  <a:gd name="connsiteX80" fmla="*/ 1199782 w 1436193"/>
                  <a:gd name="connsiteY80" fmla="*/ 592449 h 1370083"/>
                  <a:gd name="connsiteX81" fmla="*/ 1208045 w 1436193"/>
                  <a:gd name="connsiteY81" fmla="*/ 595037 h 1370083"/>
                  <a:gd name="connsiteX82" fmla="*/ 1216459 w 1436193"/>
                  <a:gd name="connsiteY82" fmla="*/ 600762 h 1370083"/>
                  <a:gd name="connsiteX83" fmla="*/ 1219496 w 1436193"/>
                  <a:gd name="connsiteY83" fmla="*/ 596581 h 1370083"/>
                  <a:gd name="connsiteX84" fmla="*/ 1217604 w 1436193"/>
                  <a:gd name="connsiteY84" fmla="*/ 601559 h 1370083"/>
                  <a:gd name="connsiteX85" fmla="*/ 1221337 w 1436193"/>
                  <a:gd name="connsiteY85" fmla="*/ 604097 h 1370083"/>
                  <a:gd name="connsiteX86" fmla="*/ 1217155 w 1436193"/>
                  <a:gd name="connsiteY86" fmla="*/ 602704 h 1370083"/>
                  <a:gd name="connsiteX87" fmla="*/ 1213373 w 1436193"/>
                  <a:gd name="connsiteY87" fmla="*/ 612610 h 1370083"/>
                  <a:gd name="connsiteX88" fmla="*/ 1203963 w 1436193"/>
                  <a:gd name="connsiteY88" fmla="*/ 621272 h 1370083"/>
                  <a:gd name="connsiteX89" fmla="*/ 1203963 w 1436193"/>
                  <a:gd name="connsiteY89" fmla="*/ 632473 h 1370083"/>
                  <a:gd name="connsiteX90" fmla="*/ 1205009 w 1436193"/>
                  <a:gd name="connsiteY90" fmla="*/ 632473 h 1370083"/>
                  <a:gd name="connsiteX91" fmla="*/ 1205009 w 1436193"/>
                  <a:gd name="connsiteY91" fmla="*/ 642130 h 1370083"/>
                  <a:gd name="connsiteX92" fmla="*/ 1206702 w 1436193"/>
                  <a:gd name="connsiteY92" fmla="*/ 642130 h 1370083"/>
                  <a:gd name="connsiteX93" fmla="*/ 1206702 w 1436193"/>
                  <a:gd name="connsiteY93" fmla="*/ 645416 h 1370083"/>
                  <a:gd name="connsiteX94" fmla="*/ 1213720 w 1436193"/>
                  <a:gd name="connsiteY94" fmla="*/ 653431 h 1370083"/>
                  <a:gd name="connsiteX95" fmla="*/ 1373568 w 1436193"/>
                  <a:gd name="connsiteY95" fmla="*/ 735570 h 1370083"/>
                  <a:gd name="connsiteX96" fmla="*/ 1374614 w 1436193"/>
                  <a:gd name="connsiteY96" fmla="*/ 736765 h 1370083"/>
                  <a:gd name="connsiteX97" fmla="*/ 1375162 w 1436193"/>
                  <a:gd name="connsiteY97" fmla="*/ 737462 h 1370083"/>
                  <a:gd name="connsiteX98" fmla="*/ 1375262 w 1436193"/>
                  <a:gd name="connsiteY98" fmla="*/ 737412 h 1370083"/>
                  <a:gd name="connsiteX99" fmla="*/ 1377203 w 1436193"/>
                  <a:gd name="connsiteY99" fmla="*/ 739553 h 1370083"/>
                  <a:gd name="connsiteX100" fmla="*/ 1435995 w 1436193"/>
                  <a:gd name="connsiteY100" fmla="*/ 816365 h 1370083"/>
                  <a:gd name="connsiteX101" fmla="*/ 1435995 w 1436193"/>
                  <a:gd name="connsiteY101" fmla="*/ 1370084 h 1370083"/>
                  <a:gd name="connsiteX102" fmla="*/ 23099 w 1436193"/>
                  <a:gd name="connsiteY102" fmla="*/ 1365604 h 1370083"/>
                  <a:gd name="connsiteX103" fmla="*/ 1431763 w 1436193"/>
                  <a:gd name="connsiteY103" fmla="*/ 1365604 h 1370083"/>
                  <a:gd name="connsiteX104" fmla="*/ 1431763 w 1436193"/>
                  <a:gd name="connsiteY104" fmla="*/ 817959 h 1370083"/>
                  <a:gd name="connsiteX105" fmla="*/ 1373768 w 1436193"/>
                  <a:gd name="connsiteY105" fmla="*/ 742540 h 1370083"/>
                  <a:gd name="connsiteX106" fmla="*/ 1371428 w 1436193"/>
                  <a:gd name="connsiteY106" fmla="*/ 739702 h 1370083"/>
                  <a:gd name="connsiteX107" fmla="*/ 1370333 w 1436193"/>
                  <a:gd name="connsiteY107" fmla="*/ 738358 h 1370083"/>
                  <a:gd name="connsiteX108" fmla="*/ 1212078 w 1436193"/>
                  <a:gd name="connsiteY108" fmla="*/ 657812 h 1370083"/>
                  <a:gd name="connsiteX109" fmla="*/ 1210336 w 1436193"/>
                  <a:gd name="connsiteY109" fmla="*/ 657712 h 1370083"/>
                  <a:gd name="connsiteX110" fmla="*/ 1210037 w 1436193"/>
                  <a:gd name="connsiteY110" fmla="*/ 655920 h 1370083"/>
                  <a:gd name="connsiteX111" fmla="*/ 1203963 w 1436193"/>
                  <a:gd name="connsiteY111" fmla="*/ 648901 h 1370083"/>
                  <a:gd name="connsiteX112" fmla="*/ 1202569 w 1436193"/>
                  <a:gd name="connsiteY112" fmla="*/ 648303 h 1370083"/>
                  <a:gd name="connsiteX113" fmla="*/ 1202569 w 1436193"/>
                  <a:gd name="connsiteY113" fmla="*/ 646611 h 1370083"/>
                  <a:gd name="connsiteX114" fmla="*/ 1200877 w 1436193"/>
                  <a:gd name="connsiteY114" fmla="*/ 646611 h 1370083"/>
                  <a:gd name="connsiteX115" fmla="*/ 1200877 w 1436193"/>
                  <a:gd name="connsiteY115" fmla="*/ 636904 h 1370083"/>
                  <a:gd name="connsiteX116" fmla="*/ 1199832 w 1436193"/>
                  <a:gd name="connsiteY116" fmla="*/ 636904 h 1370083"/>
                  <a:gd name="connsiteX117" fmla="*/ 1199832 w 1436193"/>
                  <a:gd name="connsiteY117" fmla="*/ 617588 h 1370083"/>
                  <a:gd name="connsiteX118" fmla="*/ 1200230 w 1436193"/>
                  <a:gd name="connsiteY118" fmla="*/ 617539 h 1370083"/>
                  <a:gd name="connsiteX119" fmla="*/ 1192066 w 1436193"/>
                  <a:gd name="connsiteY119" fmla="*/ 606089 h 1370083"/>
                  <a:gd name="connsiteX120" fmla="*/ 1194654 w 1436193"/>
                  <a:gd name="connsiteY120" fmla="*/ 598621 h 1370083"/>
                  <a:gd name="connsiteX121" fmla="*/ 1190025 w 1436193"/>
                  <a:gd name="connsiteY121" fmla="*/ 607284 h 1370083"/>
                  <a:gd name="connsiteX122" fmla="*/ 1196845 w 1436193"/>
                  <a:gd name="connsiteY122" fmla="*/ 616991 h 1370083"/>
                  <a:gd name="connsiteX123" fmla="*/ 1198288 w 1436193"/>
                  <a:gd name="connsiteY123" fmla="*/ 617539 h 1370083"/>
                  <a:gd name="connsiteX124" fmla="*/ 1198288 w 1436193"/>
                  <a:gd name="connsiteY124" fmla="*/ 636953 h 1370083"/>
                  <a:gd name="connsiteX125" fmla="*/ 1197144 w 1436193"/>
                  <a:gd name="connsiteY125" fmla="*/ 636953 h 1370083"/>
                  <a:gd name="connsiteX126" fmla="*/ 1197144 w 1436193"/>
                  <a:gd name="connsiteY126" fmla="*/ 646661 h 1370083"/>
                  <a:gd name="connsiteX127" fmla="*/ 1195451 w 1436193"/>
                  <a:gd name="connsiteY127" fmla="*/ 646661 h 1370083"/>
                  <a:gd name="connsiteX128" fmla="*/ 1195451 w 1436193"/>
                  <a:gd name="connsiteY128" fmla="*/ 648453 h 1370083"/>
                  <a:gd name="connsiteX129" fmla="*/ 1194057 w 1436193"/>
                  <a:gd name="connsiteY129" fmla="*/ 649050 h 1370083"/>
                  <a:gd name="connsiteX130" fmla="*/ 1188034 w 1436193"/>
                  <a:gd name="connsiteY130" fmla="*/ 656119 h 1370083"/>
                  <a:gd name="connsiteX131" fmla="*/ 1187735 w 1436193"/>
                  <a:gd name="connsiteY131" fmla="*/ 657861 h 1370083"/>
                  <a:gd name="connsiteX132" fmla="*/ 1185993 w 1436193"/>
                  <a:gd name="connsiteY132" fmla="*/ 657961 h 1370083"/>
                  <a:gd name="connsiteX133" fmla="*/ 1178525 w 1436193"/>
                  <a:gd name="connsiteY133" fmla="*/ 658310 h 1370083"/>
                  <a:gd name="connsiteX134" fmla="*/ 1176086 w 1436193"/>
                  <a:gd name="connsiteY134" fmla="*/ 658558 h 1370083"/>
                  <a:gd name="connsiteX135" fmla="*/ 1176086 w 1436193"/>
                  <a:gd name="connsiteY135" fmla="*/ 640587 h 1370083"/>
                  <a:gd name="connsiteX136" fmla="*/ 1160405 w 1436193"/>
                  <a:gd name="connsiteY136" fmla="*/ 640587 h 1370083"/>
                  <a:gd name="connsiteX137" fmla="*/ 1160405 w 1436193"/>
                  <a:gd name="connsiteY137" fmla="*/ 533607 h 1370083"/>
                  <a:gd name="connsiteX138" fmla="*/ 1168917 w 1436193"/>
                  <a:gd name="connsiteY138" fmla="*/ 533607 h 1370083"/>
                  <a:gd name="connsiteX139" fmla="*/ 1168917 w 1436193"/>
                  <a:gd name="connsiteY139" fmla="*/ 516283 h 1370083"/>
                  <a:gd name="connsiteX140" fmla="*/ 1101016 w 1436193"/>
                  <a:gd name="connsiteY140" fmla="*/ 516283 h 1370083"/>
                  <a:gd name="connsiteX141" fmla="*/ 1101016 w 1436193"/>
                  <a:gd name="connsiteY141" fmla="*/ 514043 h 1370083"/>
                  <a:gd name="connsiteX142" fmla="*/ 1035204 w 1436193"/>
                  <a:gd name="connsiteY142" fmla="*/ 338563 h 1370083"/>
                  <a:gd name="connsiteX143" fmla="*/ 782763 w 1436193"/>
                  <a:gd name="connsiteY143" fmla="*/ 201117 h 1370083"/>
                  <a:gd name="connsiteX144" fmla="*/ 781469 w 1436193"/>
                  <a:gd name="connsiteY144" fmla="*/ 200968 h 1370083"/>
                  <a:gd name="connsiteX145" fmla="*/ 780971 w 1436193"/>
                  <a:gd name="connsiteY145" fmla="*/ 199773 h 1370083"/>
                  <a:gd name="connsiteX146" fmla="*/ 759117 w 1436193"/>
                  <a:gd name="connsiteY146" fmla="*/ 179163 h 1370083"/>
                  <a:gd name="connsiteX147" fmla="*/ 757723 w 1436193"/>
                  <a:gd name="connsiteY147" fmla="*/ 178566 h 1370083"/>
                  <a:gd name="connsiteX148" fmla="*/ 757723 w 1436193"/>
                  <a:gd name="connsiteY148" fmla="*/ 171049 h 1370083"/>
                  <a:gd name="connsiteX149" fmla="*/ 751998 w 1436193"/>
                  <a:gd name="connsiteY149" fmla="*/ 171049 h 1370083"/>
                  <a:gd name="connsiteX150" fmla="*/ 751998 w 1436193"/>
                  <a:gd name="connsiteY150" fmla="*/ 138392 h 1370083"/>
                  <a:gd name="connsiteX151" fmla="*/ 748464 w 1436193"/>
                  <a:gd name="connsiteY151" fmla="*/ 138392 h 1370083"/>
                  <a:gd name="connsiteX152" fmla="*/ 748464 w 1436193"/>
                  <a:gd name="connsiteY152" fmla="*/ 83533 h 1370083"/>
                  <a:gd name="connsiteX153" fmla="*/ 750306 w 1436193"/>
                  <a:gd name="connsiteY153" fmla="*/ 83235 h 1370083"/>
                  <a:gd name="connsiteX154" fmla="*/ 772160 w 1436193"/>
                  <a:gd name="connsiteY154" fmla="*/ 71835 h 1370083"/>
                  <a:gd name="connsiteX155" fmla="*/ 756977 w 1436193"/>
                  <a:gd name="connsiteY155" fmla="*/ 75668 h 1370083"/>
                  <a:gd name="connsiteX156" fmla="*/ 722329 w 1436193"/>
                  <a:gd name="connsiteY156" fmla="*/ 40472 h 1370083"/>
                  <a:gd name="connsiteX157" fmla="*/ 753043 w 1436193"/>
                  <a:gd name="connsiteY157" fmla="*/ 5575 h 1370083"/>
                  <a:gd name="connsiteX158" fmla="*/ 744132 w 1436193"/>
                  <a:gd name="connsiteY158" fmla="*/ 4530 h 1370083"/>
                  <a:gd name="connsiteX159" fmla="*/ 705004 w 1436193"/>
                  <a:gd name="connsiteY159" fmla="*/ 44405 h 1370083"/>
                  <a:gd name="connsiteX160" fmla="*/ 731139 w 1436193"/>
                  <a:gd name="connsiteY160" fmla="*/ 81791 h 1370083"/>
                  <a:gd name="connsiteX161" fmla="*/ 732583 w 1436193"/>
                  <a:gd name="connsiteY161" fmla="*/ 82339 h 1370083"/>
                  <a:gd name="connsiteX162" fmla="*/ 732583 w 1436193"/>
                  <a:gd name="connsiteY162" fmla="*/ 138442 h 1370083"/>
                  <a:gd name="connsiteX163" fmla="*/ 728800 w 1436193"/>
                  <a:gd name="connsiteY163" fmla="*/ 138442 h 1370083"/>
                  <a:gd name="connsiteX164" fmla="*/ 728800 w 1436193"/>
                  <a:gd name="connsiteY164" fmla="*/ 171099 h 1370083"/>
                  <a:gd name="connsiteX165" fmla="*/ 723075 w 1436193"/>
                  <a:gd name="connsiteY165" fmla="*/ 171099 h 1370083"/>
                  <a:gd name="connsiteX166" fmla="*/ 723075 w 1436193"/>
                  <a:gd name="connsiteY166" fmla="*/ 178715 h 1370083"/>
                  <a:gd name="connsiteX167" fmla="*/ 721731 w 1436193"/>
                  <a:gd name="connsiteY167" fmla="*/ 179313 h 1370083"/>
                  <a:gd name="connsiteX168" fmla="*/ 700026 w 1436193"/>
                  <a:gd name="connsiteY168" fmla="*/ 199773 h 1370083"/>
                  <a:gd name="connsiteX169" fmla="*/ 699529 w 1436193"/>
                  <a:gd name="connsiteY169" fmla="*/ 200968 h 1370083"/>
                  <a:gd name="connsiteX170" fmla="*/ 698234 w 1436193"/>
                  <a:gd name="connsiteY170" fmla="*/ 201117 h 1370083"/>
                  <a:gd name="connsiteX171" fmla="*/ 444299 w 1436193"/>
                  <a:gd name="connsiteY171" fmla="*/ 340306 h 1370083"/>
                  <a:gd name="connsiteX172" fmla="*/ 379932 w 1436193"/>
                  <a:gd name="connsiteY172" fmla="*/ 514093 h 1370083"/>
                  <a:gd name="connsiteX173" fmla="*/ 379932 w 1436193"/>
                  <a:gd name="connsiteY173" fmla="*/ 516333 h 1370083"/>
                  <a:gd name="connsiteX174" fmla="*/ 305558 w 1436193"/>
                  <a:gd name="connsiteY174" fmla="*/ 516333 h 1370083"/>
                  <a:gd name="connsiteX175" fmla="*/ 305558 w 1436193"/>
                  <a:gd name="connsiteY175" fmla="*/ 533657 h 1370083"/>
                  <a:gd name="connsiteX176" fmla="*/ 314071 w 1436193"/>
                  <a:gd name="connsiteY176" fmla="*/ 533657 h 1370083"/>
                  <a:gd name="connsiteX177" fmla="*/ 314071 w 1436193"/>
                  <a:gd name="connsiteY177" fmla="*/ 640488 h 1370083"/>
                  <a:gd name="connsiteX178" fmla="*/ 298390 w 1436193"/>
                  <a:gd name="connsiteY178" fmla="*/ 640488 h 1370083"/>
                  <a:gd name="connsiteX179" fmla="*/ 298390 w 1436193"/>
                  <a:gd name="connsiteY179" fmla="*/ 659853 h 1370083"/>
                  <a:gd name="connsiteX180" fmla="*/ 294258 w 1436193"/>
                  <a:gd name="connsiteY180" fmla="*/ 653182 h 1370083"/>
                  <a:gd name="connsiteX181" fmla="*/ 289181 w 1436193"/>
                  <a:gd name="connsiteY181" fmla="*/ 648950 h 1370083"/>
                  <a:gd name="connsiteX182" fmla="*/ 287787 w 1436193"/>
                  <a:gd name="connsiteY182" fmla="*/ 648353 h 1370083"/>
                  <a:gd name="connsiteX183" fmla="*/ 287787 w 1436193"/>
                  <a:gd name="connsiteY183" fmla="*/ 646611 h 1370083"/>
                  <a:gd name="connsiteX184" fmla="*/ 286094 w 1436193"/>
                  <a:gd name="connsiteY184" fmla="*/ 646611 h 1370083"/>
                  <a:gd name="connsiteX185" fmla="*/ 286094 w 1436193"/>
                  <a:gd name="connsiteY185" fmla="*/ 636904 h 1370083"/>
                  <a:gd name="connsiteX186" fmla="*/ 285048 w 1436193"/>
                  <a:gd name="connsiteY186" fmla="*/ 636904 h 1370083"/>
                  <a:gd name="connsiteX187" fmla="*/ 285048 w 1436193"/>
                  <a:gd name="connsiteY187" fmla="*/ 617588 h 1370083"/>
                  <a:gd name="connsiteX188" fmla="*/ 285447 w 1436193"/>
                  <a:gd name="connsiteY188" fmla="*/ 617539 h 1370083"/>
                  <a:gd name="connsiteX189" fmla="*/ 277283 w 1436193"/>
                  <a:gd name="connsiteY189" fmla="*/ 606089 h 1370083"/>
                  <a:gd name="connsiteX190" fmla="*/ 279872 w 1436193"/>
                  <a:gd name="connsiteY190" fmla="*/ 598621 h 1370083"/>
                  <a:gd name="connsiteX191" fmla="*/ 275242 w 1436193"/>
                  <a:gd name="connsiteY191" fmla="*/ 607284 h 1370083"/>
                  <a:gd name="connsiteX192" fmla="*/ 282062 w 1436193"/>
                  <a:gd name="connsiteY192" fmla="*/ 616991 h 1370083"/>
                  <a:gd name="connsiteX193" fmla="*/ 283506 w 1436193"/>
                  <a:gd name="connsiteY193" fmla="*/ 617539 h 1370083"/>
                  <a:gd name="connsiteX194" fmla="*/ 283506 w 1436193"/>
                  <a:gd name="connsiteY194" fmla="*/ 636953 h 1370083"/>
                  <a:gd name="connsiteX195" fmla="*/ 282360 w 1436193"/>
                  <a:gd name="connsiteY195" fmla="*/ 636953 h 1370083"/>
                  <a:gd name="connsiteX196" fmla="*/ 282360 w 1436193"/>
                  <a:gd name="connsiteY196" fmla="*/ 646661 h 1370083"/>
                  <a:gd name="connsiteX197" fmla="*/ 280668 w 1436193"/>
                  <a:gd name="connsiteY197" fmla="*/ 646661 h 1370083"/>
                  <a:gd name="connsiteX198" fmla="*/ 280668 w 1436193"/>
                  <a:gd name="connsiteY198" fmla="*/ 648453 h 1370083"/>
                  <a:gd name="connsiteX199" fmla="*/ 279274 w 1436193"/>
                  <a:gd name="connsiteY199" fmla="*/ 649050 h 1370083"/>
                  <a:gd name="connsiteX200" fmla="*/ 273250 w 1436193"/>
                  <a:gd name="connsiteY200" fmla="*/ 656069 h 1370083"/>
                  <a:gd name="connsiteX201" fmla="*/ 272952 w 1436193"/>
                  <a:gd name="connsiteY201" fmla="*/ 657812 h 1370083"/>
                  <a:gd name="connsiteX202" fmla="*/ 271209 w 1436193"/>
                  <a:gd name="connsiteY202" fmla="*/ 657911 h 1370083"/>
                  <a:gd name="connsiteX203" fmla="*/ 112606 w 1436193"/>
                  <a:gd name="connsiteY203" fmla="*/ 739503 h 1370083"/>
                  <a:gd name="connsiteX204" fmla="*/ 76265 w 1436193"/>
                  <a:gd name="connsiteY204" fmla="*/ 824480 h 1370083"/>
                  <a:gd name="connsiteX205" fmla="*/ 76017 w 1436193"/>
                  <a:gd name="connsiteY205" fmla="*/ 826471 h 1370083"/>
                  <a:gd name="connsiteX206" fmla="*/ 23447 w 1436193"/>
                  <a:gd name="connsiteY206" fmla="*/ 826471 h 1370083"/>
                  <a:gd name="connsiteX207" fmla="*/ 23447 w 1436193"/>
                  <a:gd name="connsiteY207" fmla="*/ 849221 h 1370083"/>
                  <a:gd name="connsiteX208" fmla="*/ 4879 w 1436193"/>
                  <a:gd name="connsiteY208" fmla="*/ 849221 h 1370083"/>
                  <a:gd name="connsiteX209" fmla="*/ 4879 w 1436193"/>
                  <a:gd name="connsiteY209" fmla="*/ 867491 h 1370083"/>
                  <a:gd name="connsiteX210" fmla="*/ 23447 w 1436193"/>
                  <a:gd name="connsiteY210" fmla="*/ 867491 h 1370083"/>
                  <a:gd name="connsiteX211" fmla="*/ 23447 w 1436193"/>
                  <a:gd name="connsiteY211" fmla="*/ 1365604 h 1370083"/>
                  <a:gd name="connsiteX212" fmla="*/ 1203864 w 1436193"/>
                  <a:gd name="connsiteY212" fmla="*/ 598472 h 1370083"/>
                  <a:gd name="connsiteX213" fmla="*/ 1196446 w 1436193"/>
                  <a:gd name="connsiteY213" fmla="*/ 606039 h 1370083"/>
                  <a:gd name="connsiteX214" fmla="*/ 1203864 w 1436193"/>
                  <a:gd name="connsiteY214" fmla="*/ 613606 h 1370083"/>
                  <a:gd name="connsiteX215" fmla="*/ 1209688 w 1436193"/>
                  <a:gd name="connsiteY215" fmla="*/ 610470 h 1370083"/>
                  <a:gd name="connsiteX216" fmla="*/ 1215662 w 1436193"/>
                  <a:gd name="connsiteY216" fmla="*/ 602106 h 1370083"/>
                  <a:gd name="connsiteX217" fmla="*/ 1206254 w 1436193"/>
                  <a:gd name="connsiteY217" fmla="*/ 598970 h 1370083"/>
                  <a:gd name="connsiteX218" fmla="*/ 1203864 w 1436193"/>
                  <a:gd name="connsiteY218" fmla="*/ 598472 h 1370083"/>
                  <a:gd name="connsiteX219" fmla="*/ 288931 w 1436193"/>
                  <a:gd name="connsiteY219" fmla="*/ 598472 h 1370083"/>
                  <a:gd name="connsiteX220" fmla="*/ 281514 w 1436193"/>
                  <a:gd name="connsiteY220" fmla="*/ 606039 h 1370083"/>
                  <a:gd name="connsiteX221" fmla="*/ 288931 w 1436193"/>
                  <a:gd name="connsiteY221" fmla="*/ 613606 h 1370083"/>
                  <a:gd name="connsiteX222" fmla="*/ 294756 w 1436193"/>
                  <a:gd name="connsiteY222" fmla="*/ 610470 h 1370083"/>
                  <a:gd name="connsiteX223" fmla="*/ 300680 w 1436193"/>
                  <a:gd name="connsiteY223" fmla="*/ 602256 h 1370083"/>
                  <a:gd name="connsiteX224" fmla="*/ 291321 w 1436193"/>
                  <a:gd name="connsiteY224" fmla="*/ 598920 h 1370083"/>
                  <a:gd name="connsiteX225" fmla="*/ 288931 w 1436193"/>
                  <a:gd name="connsiteY225" fmla="*/ 598472 h 13700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</a:cxnLst>
                <a:rect l="l" t="t" r="r" b="b"/>
                <a:pathLst>
                  <a:path w="1436193" h="1370083">
                    <a:moveTo>
                      <a:pt x="1436194" y="1370084"/>
                    </a:moveTo>
                    <a:lnTo>
                      <a:pt x="18569" y="1370084"/>
                    </a:lnTo>
                    <a:lnTo>
                      <a:pt x="18569" y="871872"/>
                    </a:lnTo>
                    <a:lnTo>
                      <a:pt x="0" y="871872"/>
                    </a:lnTo>
                    <a:lnTo>
                      <a:pt x="0" y="844641"/>
                    </a:lnTo>
                    <a:lnTo>
                      <a:pt x="18569" y="844641"/>
                    </a:lnTo>
                    <a:lnTo>
                      <a:pt x="18569" y="821891"/>
                    </a:lnTo>
                    <a:lnTo>
                      <a:pt x="71586" y="821891"/>
                    </a:lnTo>
                    <a:cubicBezTo>
                      <a:pt x="75220" y="791325"/>
                      <a:pt x="88014" y="761855"/>
                      <a:pt x="108623" y="736616"/>
                    </a:cubicBezTo>
                    <a:cubicBezTo>
                      <a:pt x="144566" y="688577"/>
                      <a:pt x="204403" y="657563"/>
                      <a:pt x="268920" y="653431"/>
                    </a:cubicBezTo>
                    <a:cubicBezTo>
                      <a:pt x="269965" y="650096"/>
                      <a:pt x="272454" y="647208"/>
                      <a:pt x="275839" y="645466"/>
                    </a:cubicBezTo>
                    <a:lnTo>
                      <a:pt x="275839" y="642130"/>
                    </a:lnTo>
                    <a:lnTo>
                      <a:pt x="277531" y="642130"/>
                    </a:lnTo>
                    <a:lnTo>
                      <a:pt x="277531" y="632423"/>
                    </a:lnTo>
                    <a:lnTo>
                      <a:pt x="278677" y="632423"/>
                    </a:lnTo>
                    <a:lnTo>
                      <a:pt x="278677" y="620525"/>
                    </a:lnTo>
                    <a:cubicBezTo>
                      <a:pt x="273649" y="618086"/>
                      <a:pt x="270413" y="612959"/>
                      <a:pt x="270413" y="607234"/>
                    </a:cubicBezTo>
                    <a:cubicBezTo>
                      <a:pt x="270413" y="599070"/>
                      <a:pt x="276984" y="592449"/>
                      <a:pt x="284999" y="592449"/>
                    </a:cubicBezTo>
                    <a:cubicBezTo>
                      <a:pt x="287936" y="592449"/>
                      <a:pt x="290773" y="593345"/>
                      <a:pt x="293263" y="595037"/>
                    </a:cubicBezTo>
                    <a:lnTo>
                      <a:pt x="301675" y="600762"/>
                    </a:lnTo>
                    <a:lnTo>
                      <a:pt x="304712" y="596581"/>
                    </a:lnTo>
                    <a:lnTo>
                      <a:pt x="302821" y="601559"/>
                    </a:lnTo>
                    <a:lnTo>
                      <a:pt x="307301" y="604645"/>
                    </a:lnTo>
                    <a:lnTo>
                      <a:pt x="302273" y="602903"/>
                    </a:lnTo>
                    <a:lnTo>
                      <a:pt x="298589" y="612610"/>
                    </a:lnTo>
                    <a:cubicBezTo>
                      <a:pt x="296996" y="616792"/>
                      <a:pt x="293462" y="619928"/>
                      <a:pt x="289181" y="621272"/>
                    </a:cubicBezTo>
                    <a:lnTo>
                      <a:pt x="289181" y="632473"/>
                    </a:lnTo>
                    <a:lnTo>
                      <a:pt x="290226" y="632473"/>
                    </a:lnTo>
                    <a:lnTo>
                      <a:pt x="290226" y="642130"/>
                    </a:lnTo>
                    <a:lnTo>
                      <a:pt x="291918" y="642130"/>
                    </a:lnTo>
                    <a:lnTo>
                      <a:pt x="291918" y="645416"/>
                    </a:lnTo>
                    <a:cubicBezTo>
                      <a:pt x="292516" y="645715"/>
                      <a:pt x="293013" y="646063"/>
                      <a:pt x="293561" y="646412"/>
                    </a:cubicBezTo>
                    <a:lnTo>
                      <a:pt x="293561" y="636008"/>
                    </a:lnTo>
                    <a:lnTo>
                      <a:pt x="309242" y="636008"/>
                    </a:lnTo>
                    <a:lnTo>
                      <a:pt x="309242" y="538087"/>
                    </a:lnTo>
                    <a:lnTo>
                      <a:pt x="300730" y="538087"/>
                    </a:lnTo>
                    <a:lnTo>
                      <a:pt x="300730" y="511853"/>
                    </a:lnTo>
                    <a:lnTo>
                      <a:pt x="375103" y="511853"/>
                    </a:lnTo>
                    <a:cubicBezTo>
                      <a:pt x="375949" y="449227"/>
                      <a:pt x="398500" y="388992"/>
                      <a:pt x="440416" y="337518"/>
                    </a:cubicBezTo>
                    <a:cubicBezTo>
                      <a:pt x="498909" y="259411"/>
                      <a:pt x="592051" y="208136"/>
                      <a:pt x="696144" y="196786"/>
                    </a:cubicBezTo>
                    <a:cubicBezTo>
                      <a:pt x="700375" y="187626"/>
                      <a:pt x="708141" y="180258"/>
                      <a:pt x="718247" y="175729"/>
                    </a:cubicBezTo>
                    <a:lnTo>
                      <a:pt x="718247" y="166569"/>
                    </a:lnTo>
                    <a:lnTo>
                      <a:pt x="723971" y="166569"/>
                    </a:lnTo>
                    <a:lnTo>
                      <a:pt x="723971" y="133912"/>
                    </a:lnTo>
                    <a:lnTo>
                      <a:pt x="727755" y="133912"/>
                    </a:lnTo>
                    <a:lnTo>
                      <a:pt x="727755" y="85375"/>
                    </a:lnTo>
                    <a:cubicBezTo>
                      <a:pt x="711177" y="78704"/>
                      <a:pt x="700126" y="62426"/>
                      <a:pt x="700126" y="44355"/>
                    </a:cubicBezTo>
                    <a:cubicBezTo>
                      <a:pt x="700126" y="19913"/>
                      <a:pt x="719690" y="0"/>
                      <a:pt x="743734" y="0"/>
                    </a:cubicBezTo>
                    <a:cubicBezTo>
                      <a:pt x="752645" y="0"/>
                      <a:pt x="761208" y="2738"/>
                      <a:pt x="768475" y="7866"/>
                    </a:cubicBezTo>
                    <a:lnTo>
                      <a:pt x="782016" y="17473"/>
                    </a:lnTo>
                    <a:lnTo>
                      <a:pt x="766385" y="11798"/>
                    </a:lnTo>
                    <a:cubicBezTo>
                      <a:pt x="763746" y="10852"/>
                      <a:pt x="760262" y="9757"/>
                      <a:pt x="756578" y="9757"/>
                    </a:cubicBezTo>
                    <a:cubicBezTo>
                      <a:pt x="739951" y="9757"/>
                      <a:pt x="726410" y="23497"/>
                      <a:pt x="726410" y="40423"/>
                    </a:cubicBezTo>
                    <a:cubicBezTo>
                      <a:pt x="726410" y="57348"/>
                      <a:pt x="739951" y="71138"/>
                      <a:pt x="756578" y="71138"/>
                    </a:cubicBezTo>
                    <a:cubicBezTo>
                      <a:pt x="765787" y="71138"/>
                      <a:pt x="774400" y="66458"/>
                      <a:pt x="780423" y="58294"/>
                    </a:cubicBezTo>
                    <a:lnTo>
                      <a:pt x="790379" y="44604"/>
                    </a:lnTo>
                    <a:lnTo>
                      <a:pt x="784306" y="60435"/>
                    </a:lnTo>
                    <a:cubicBezTo>
                      <a:pt x="779080" y="73975"/>
                      <a:pt x="766982" y="84131"/>
                      <a:pt x="752496" y="87167"/>
                    </a:cubicBezTo>
                    <a:lnTo>
                      <a:pt x="752496" y="133862"/>
                    </a:lnTo>
                    <a:lnTo>
                      <a:pt x="756030" y="133862"/>
                    </a:lnTo>
                    <a:lnTo>
                      <a:pt x="756030" y="166519"/>
                    </a:lnTo>
                    <a:lnTo>
                      <a:pt x="761755" y="166519"/>
                    </a:lnTo>
                    <a:lnTo>
                      <a:pt x="761755" y="175530"/>
                    </a:lnTo>
                    <a:cubicBezTo>
                      <a:pt x="772010" y="180109"/>
                      <a:pt x="779876" y="187527"/>
                      <a:pt x="784107" y="196786"/>
                    </a:cubicBezTo>
                    <a:cubicBezTo>
                      <a:pt x="887304" y="208186"/>
                      <a:pt x="979898" y="258764"/>
                      <a:pt x="1038291" y="335776"/>
                    </a:cubicBezTo>
                    <a:cubicBezTo>
                      <a:pt x="1081153" y="387598"/>
                      <a:pt x="1104252" y="448431"/>
                      <a:pt x="1105098" y="511803"/>
                    </a:cubicBezTo>
                    <a:lnTo>
                      <a:pt x="1173000" y="511803"/>
                    </a:lnTo>
                    <a:lnTo>
                      <a:pt x="1173000" y="538038"/>
                    </a:lnTo>
                    <a:lnTo>
                      <a:pt x="1164487" y="538038"/>
                    </a:lnTo>
                    <a:lnTo>
                      <a:pt x="1164487" y="635957"/>
                    </a:lnTo>
                    <a:lnTo>
                      <a:pt x="1180168" y="635957"/>
                    </a:lnTo>
                    <a:lnTo>
                      <a:pt x="1180168" y="653580"/>
                    </a:lnTo>
                    <a:cubicBezTo>
                      <a:pt x="1181313" y="653531"/>
                      <a:pt x="1182508" y="653531"/>
                      <a:pt x="1183702" y="653431"/>
                    </a:cubicBezTo>
                    <a:cubicBezTo>
                      <a:pt x="1184748" y="650096"/>
                      <a:pt x="1187237" y="647208"/>
                      <a:pt x="1190622" y="645466"/>
                    </a:cubicBezTo>
                    <a:lnTo>
                      <a:pt x="1190622" y="642130"/>
                    </a:lnTo>
                    <a:lnTo>
                      <a:pt x="1192315" y="642130"/>
                    </a:lnTo>
                    <a:lnTo>
                      <a:pt x="1192315" y="632423"/>
                    </a:lnTo>
                    <a:lnTo>
                      <a:pt x="1193460" y="632423"/>
                    </a:lnTo>
                    <a:lnTo>
                      <a:pt x="1193460" y="620525"/>
                    </a:lnTo>
                    <a:cubicBezTo>
                      <a:pt x="1188432" y="618086"/>
                      <a:pt x="1185196" y="612959"/>
                      <a:pt x="1185196" y="607234"/>
                    </a:cubicBezTo>
                    <a:cubicBezTo>
                      <a:pt x="1185196" y="599070"/>
                      <a:pt x="1191767" y="592449"/>
                      <a:pt x="1199782" y="592449"/>
                    </a:cubicBezTo>
                    <a:cubicBezTo>
                      <a:pt x="1202719" y="592449"/>
                      <a:pt x="1205556" y="593345"/>
                      <a:pt x="1208045" y="595037"/>
                    </a:cubicBezTo>
                    <a:lnTo>
                      <a:pt x="1216459" y="600762"/>
                    </a:lnTo>
                    <a:lnTo>
                      <a:pt x="1219496" y="596581"/>
                    </a:lnTo>
                    <a:lnTo>
                      <a:pt x="1217604" y="601559"/>
                    </a:lnTo>
                    <a:lnTo>
                      <a:pt x="1221337" y="604097"/>
                    </a:lnTo>
                    <a:lnTo>
                      <a:pt x="1217155" y="602704"/>
                    </a:lnTo>
                    <a:lnTo>
                      <a:pt x="1213373" y="612610"/>
                    </a:lnTo>
                    <a:cubicBezTo>
                      <a:pt x="1211779" y="616792"/>
                      <a:pt x="1208295" y="619928"/>
                      <a:pt x="1203963" y="621272"/>
                    </a:cubicBezTo>
                    <a:lnTo>
                      <a:pt x="1203963" y="632473"/>
                    </a:lnTo>
                    <a:lnTo>
                      <a:pt x="1205009" y="632473"/>
                    </a:lnTo>
                    <a:lnTo>
                      <a:pt x="1205009" y="642130"/>
                    </a:lnTo>
                    <a:lnTo>
                      <a:pt x="1206702" y="642130"/>
                    </a:lnTo>
                    <a:lnTo>
                      <a:pt x="1206702" y="645416"/>
                    </a:lnTo>
                    <a:cubicBezTo>
                      <a:pt x="1210087" y="647159"/>
                      <a:pt x="1212626" y="650046"/>
                      <a:pt x="1213720" y="653431"/>
                    </a:cubicBezTo>
                    <a:cubicBezTo>
                      <a:pt x="1278785" y="657513"/>
                      <a:pt x="1336980" y="687382"/>
                      <a:pt x="1373568" y="735570"/>
                    </a:cubicBezTo>
                    <a:lnTo>
                      <a:pt x="1374614" y="736765"/>
                    </a:lnTo>
                    <a:cubicBezTo>
                      <a:pt x="1374813" y="737014"/>
                      <a:pt x="1375013" y="737263"/>
                      <a:pt x="1375162" y="737462"/>
                    </a:cubicBezTo>
                    <a:lnTo>
                      <a:pt x="1375262" y="737412"/>
                    </a:lnTo>
                    <a:lnTo>
                      <a:pt x="1377203" y="739553"/>
                    </a:lnTo>
                    <a:lnTo>
                      <a:pt x="1435995" y="816365"/>
                    </a:lnTo>
                    <a:lnTo>
                      <a:pt x="1435995" y="1370084"/>
                    </a:lnTo>
                    <a:close/>
                    <a:moveTo>
                      <a:pt x="23099" y="1365604"/>
                    </a:moveTo>
                    <a:lnTo>
                      <a:pt x="1431763" y="1365604"/>
                    </a:lnTo>
                    <a:lnTo>
                      <a:pt x="1431763" y="817959"/>
                    </a:lnTo>
                    <a:lnTo>
                      <a:pt x="1373768" y="742540"/>
                    </a:lnTo>
                    <a:cubicBezTo>
                      <a:pt x="1372971" y="741544"/>
                      <a:pt x="1372225" y="740648"/>
                      <a:pt x="1371428" y="739702"/>
                    </a:cubicBezTo>
                    <a:lnTo>
                      <a:pt x="1370333" y="738358"/>
                    </a:lnTo>
                    <a:cubicBezTo>
                      <a:pt x="1334192" y="690717"/>
                      <a:pt x="1276545" y="661396"/>
                      <a:pt x="1212078" y="657812"/>
                    </a:cubicBezTo>
                    <a:lnTo>
                      <a:pt x="1210336" y="657712"/>
                    </a:lnTo>
                    <a:lnTo>
                      <a:pt x="1210037" y="655920"/>
                    </a:lnTo>
                    <a:cubicBezTo>
                      <a:pt x="1209489" y="652883"/>
                      <a:pt x="1207150" y="650245"/>
                      <a:pt x="1203963" y="648901"/>
                    </a:cubicBezTo>
                    <a:lnTo>
                      <a:pt x="1202569" y="648303"/>
                    </a:lnTo>
                    <a:lnTo>
                      <a:pt x="1202569" y="646611"/>
                    </a:lnTo>
                    <a:lnTo>
                      <a:pt x="1200877" y="646611"/>
                    </a:lnTo>
                    <a:lnTo>
                      <a:pt x="1200877" y="636904"/>
                    </a:lnTo>
                    <a:lnTo>
                      <a:pt x="1199832" y="636904"/>
                    </a:lnTo>
                    <a:lnTo>
                      <a:pt x="1199832" y="617588"/>
                    </a:lnTo>
                    <a:lnTo>
                      <a:pt x="1200230" y="617539"/>
                    </a:lnTo>
                    <a:cubicBezTo>
                      <a:pt x="1195501" y="615946"/>
                      <a:pt x="1192066" y="611415"/>
                      <a:pt x="1192066" y="606089"/>
                    </a:cubicBezTo>
                    <a:cubicBezTo>
                      <a:pt x="1192066" y="603251"/>
                      <a:pt x="1193062" y="600712"/>
                      <a:pt x="1194654" y="598621"/>
                    </a:cubicBezTo>
                    <a:cubicBezTo>
                      <a:pt x="1191867" y="600463"/>
                      <a:pt x="1190025" y="603699"/>
                      <a:pt x="1190025" y="607284"/>
                    </a:cubicBezTo>
                    <a:cubicBezTo>
                      <a:pt x="1190025" y="611614"/>
                      <a:pt x="1192763" y="615498"/>
                      <a:pt x="1196845" y="616991"/>
                    </a:cubicBezTo>
                    <a:lnTo>
                      <a:pt x="1198288" y="617539"/>
                    </a:lnTo>
                    <a:lnTo>
                      <a:pt x="1198288" y="636953"/>
                    </a:lnTo>
                    <a:lnTo>
                      <a:pt x="1197144" y="636953"/>
                    </a:lnTo>
                    <a:lnTo>
                      <a:pt x="1197144" y="646661"/>
                    </a:lnTo>
                    <a:lnTo>
                      <a:pt x="1195451" y="646661"/>
                    </a:lnTo>
                    <a:lnTo>
                      <a:pt x="1195451" y="648453"/>
                    </a:lnTo>
                    <a:lnTo>
                      <a:pt x="1194057" y="649050"/>
                    </a:lnTo>
                    <a:cubicBezTo>
                      <a:pt x="1190821" y="650344"/>
                      <a:pt x="1188631" y="652983"/>
                      <a:pt x="1188034" y="656119"/>
                    </a:cubicBezTo>
                    <a:lnTo>
                      <a:pt x="1187735" y="657861"/>
                    </a:lnTo>
                    <a:lnTo>
                      <a:pt x="1185993" y="657961"/>
                    </a:lnTo>
                    <a:cubicBezTo>
                      <a:pt x="1183554" y="658060"/>
                      <a:pt x="1181014" y="658060"/>
                      <a:pt x="1178525" y="658310"/>
                    </a:cubicBezTo>
                    <a:lnTo>
                      <a:pt x="1176086" y="658558"/>
                    </a:lnTo>
                    <a:lnTo>
                      <a:pt x="1176086" y="640587"/>
                    </a:lnTo>
                    <a:lnTo>
                      <a:pt x="1160405" y="640587"/>
                    </a:lnTo>
                    <a:lnTo>
                      <a:pt x="1160405" y="533607"/>
                    </a:lnTo>
                    <a:lnTo>
                      <a:pt x="1168917" y="533607"/>
                    </a:lnTo>
                    <a:lnTo>
                      <a:pt x="1168917" y="516283"/>
                    </a:lnTo>
                    <a:lnTo>
                      <a:pt x="1101016" y="516283"/>
                    </a:lnTo>
                    <a:lnTo>
                      <a:pt x="1101016" y="514043"/>
                    </a:lnTo>
                    <a:cubicBezTo>
                      <a:pt x="1100717" y="450920"/>
                      <a:pt x="1077967" y="390237"/>
                      <a:pt x="1035204" y="338563"/>
                    </a:cubicBezTo>
                    <a:cubicBezTo>
                      <a:pt x="977209" y="262149"/>
                      <a:pt x="885213" y="212069"/>
                      <a:pt x="782763" y="201117"/>
                    </a:cubicBezTo>
                    <a:lnTo>
                      <a:pt x="781469" y="200968"/>
                    </a:lnTo>
                    <a:lnTo>
                      <a:pt x="780971" y="199773"/>
                    </a:lnTo>
                    <a:cubicBezTo>
                      <a:pt x="777138" y="190613"/>
                      <a:pt x="769372" y="183345"/>
                      <a:pt x="759117" y="179163"/>
                    </a:cubicBezTo>
                    <a:lnTo>
                      <a:pt x="757723" y="178566"/>
                    </a:lnTo>
                    <a:lnTo>
                      <a:pt x="757723" y="171049"/>
                    </a:lnTo>
                    <a:lnTo>
                      <a:pt x="751998" y="171049"/>
                    </a:lnTo>
                    <a:lnTo>
                      <a:pt x="751998" y="138392"/>
                    </a:lnTo>
                    <a:lnTo>
                      <a:pt x="748464" y="138392"/>
                    </a:lnTo>
                    <a:lnTo>
                      <a:pt x="748464" y="83533"/>
                    </a:lnTo>
                    <a:lnTo>
                      <a:pt x="750306" y="83235"/>
                    </a:lnTo>
                    <a:cubicBezTo>
                      <a:pt x="758769" y="81791"/>
                      <a:pt x="766385" y="77759"/>
                      <a:pt x="772160" y="71835"/>
                    </a:cubicBezTo>
                    <a:cubicBezTo>
                      <a:pt x="767480" y="74324"/>
                      <a:pt x="762303" y="75668"/>
                      <a:pt x="756977" y="75668"/>
                    </a:cubicBezTo>
                    <a:cubicBezTo>
                      <a:pt x="737860" y="75668"/>
                      <a:pt x="722329" y="59887"/>
                      <a:pt x="722329" y="40472"/>
                    </a:cubicBezTo>
                    <a:cubicBezTo>
                      <a:pt x="722329" y="22451"/>
                      <a:pt x="735769" y="7567"/>
                      <a:pt x="753043" y="5575"/>
                    </a:cubicBezTo>
                    <a:cubicBezTo>
                      <a:pt x="750107" y="4829"/>
                      <a:pt x="747169" y="4530"/>
                      <a:pt x="744132" y="4530"/>
                    </a:cubicBezTo>
                    <a:cubicBezTo>
                      <a:pt x="722528" y="4530"/>
                      <a:pt x="705004" y="22402"/>
                      <a:pt x="705004" y="44405"/>
                    </a:cubicBezTo>
                    <a:cubicBezTo>
                      <a:pt x="705004" y="61132"/>
                      <a:pt x="715508" y="76166"/>
                      <a:pt x="731139" y="81791"/>
                    </a:cubicBezTo>
                    <a:lnTo>
                      <a:pt x="732583" y="82339"/>
                    </a:lnTo>
                    <a:lnTo>
                      <a:pt x="732583" y="138442"/>
                    </a:lnTo>
                    <a:lnTo>
                      <a:pt x="728800" y="138442"/>
                    </a:lnTo>
                    <a:lnTo>
                      <a:pt x="728800" y="171099"/>
                    </a:lnTo>
                    <a:lnTo>
                      <a:pt x="723075" y="171099"/>
                    </a:lnTo>
                    <a:lnTo>
                      <a:pt x="723075" y="178715"/>
                    </a:lnTo>
                    <a:lnTo>
                      <a:pt x="721731" y="179313"/>
                    </a:lnTo>
                    <a:cubicBezTo>
                      <a:pt x="711576" y="183494"/>
                      <a:pt x="703909" y="190713"/>
                      <a:pt x="700026" y="199773"/>
                    </a:cubicBezTo>
                    <a:lnTo>
                      <a:pt x="699529" y="200968"/>
                    </a:lnTo>
                    <a:lnTo>
                      <a:pt x="698234" y="201117"/>
                    </a:lnTo>
                    <a:cubicBezTo>
                      <a:pt x="594888" y="212069"/>
                      <a:pt x="502294" y="262796"/>
                      <a:pt x="444299" y="340306"/>
                    </a:cubicBezTo>
                    <a:cubicBezTo>
                      <a:pt x="402433" y="391630"/>
                      <a:pt x="380230" y="451717"/>
                      <a:pt x="379932" y="514093"/>
                    </a:cubicBezTo>
                    <a:lnTo>
                      <a:pt x="379932" y="516333"/>
                    </a:lnTo>
                    <a:lnTo>
                      <a:pt x="305558" y="516333"/>
                    </a:lnTo>
                    <a:lnTo>
                      <a:pt x="305558" y="533657"/>
                    </a:lnTo>
                    <a:lnTo>
                      <a:pt x="314071" y="533657"/>
                    </a:lnTo>
                    <a:lnTo>
                      <a:pt x="314071" y="640488"/>
                    </a:lnTo>
                    <a:lnTo>
                      <a:pt x="298390" y="640488"/>
                    </a:lnTo>
                    <a:lnTo>
                      <a:pt x="298390" y="659853"/>
                    </a:lnTo>
                    <a:lnTo>
                      <a:pt x="294258" y="653182"/>
                    </a:lnTo>
                    <a:cubicBezTo>
                      <a:pt x="293064" y="651290"/>
                      <a:pt x="291222" y="649797"/>
                      <a:pt x="289181" y="648950"/>
                    </a:cubicBezTo>
                    <a:lnTo>
                      <a:pt x="287787" y="648353"/>
                    </a:lnTo>
                    <a:lnTo>
                      <a:pt x="287787" y="646611"/>
                    </a:lnTo>
                    <a:lnTo>
                      <a:pt x="286094" y="646611"/>
                    </a:lnTo>
                    <a:lnTo>
                      <a:pt x="286094" y="636904"/>
                    </a:lnTo>
                    <a:lnTo>
                      <a:pt x="285048" y="636904"/>
                    </a:lnTo>
                    <a:lnTo>
                      <a:pt x="285048" y="617588"/>
                    </a:lnTo>
                    <a:lnTo>
                      <a:pt x="285447" y="617539"/>
                    </a:lnTo>
                    <a:cubicBezTo>
                      <a:pt x="280718" y="615946"/>
                      <a:pt x="277283" y="611415"/>
                      <a:pt x="277283" y="606089"/>
                    </a:cubicBezTo>
                    <a:cubicBezTo>
                      <a:pt x="277283" y="603251"/>
                      <a:pt x="278278" y="600712"/>
                      <a:pt x="279872" y="598621"/>
                    </a:cubicBezTo>
                    <a:cubicBezTo>
                      <a:pt x="277084" y="600463"/>
                      <a:pt x="275242" y="603699"/>
                      <a:pt x="275242" y="607284"/>
                    </a:cubicBezTo>
                    <a:cubicBezTo>
                      <a:pt x="275242" y="611614"/>
                      <a:pt x="277979" y="615498"/>
                      <a:pt x="282062" y="616991"/>
                    </a:cubicBezTo>
                    <a:lnTo>
                      <a:pt x="283506" y="617539"/>
                    </a:lnTo>
                    <a:lnTo>
                      <a:pt x="283506" y="636953"/>
                    </a:lnTo>
                    <a:lnTo>
                      <a:pt x="282360" y="636953"/>
                    </a:lnTo>
                    <a:lnTo>
                      <a:pt x="282360" y="646661"/>
                    </a:lnTo>
                    <a:lnTo>
                      <a:pt x="280668" y="646661"/>
                    </a:lnTo>
                    <a:lnTo>
                      <a:pt x="280668" y="648453"/>
                    </a:lnTo>
                    <a:lnTo>
                      <a:pt x="279274" y="649050"/>
                    </a:lnTo>
                    <a:cubicBezTo>
                      <a:pt x="276088" y="650344"/>
                      <a:pt x="273848" y="652983"/>
                      <a:pt x="273250" y="656069"/>
                    </a:cubicBezTo>
                    <a:lnTo>
                      <a:pt x="272952" y="657812"/>
                    </a:lnTo>
                    <a:lnTo>
                      <a:pt x="271209" y="657911"/>
                    </a:lnTo>
                    <a:cubicBezTo>
                      <a:pt x="207389" y="661545"/>
                      <a:pt x="148050" y="692061"/>
                      <a:pt x="112606" y="739503"/>
                    </a:cubicBezTo>
                    <a:cubicBezTo>
                      <a:pt x="92046" y="764692"/>
                      <a:pt x="79501" y="794063"/>
                      <a:pt x="76265" y="824480"/>
                    </a:cubicBezTo>
                    <a:lnTo>
                      <a:pt x="76017" y="826471"/>
                    </a:lnTo>
                    <a:lnTo>
                      <a:pt x="23447" y="826471"/>
                    </a:lnTo>
                    <a:lnTo>
                      <a:pt x="23447" y="849221"/>
                    </a:lnTo>
                    <a:lnTo>
                      <a:pt x="4879" y="849221"/>
                    </a:lnTo>
                    <a:lnTo>
                      <a:pt x="4879" y="867491"/>
                    </a:lnTo>
                    <a:lnTo>
                      <a:pt x="23447" y="867491"/>
                    </a:lnTo>
                    <a:lnTo>
                      <a:pt x="23447" y="1365604"/>
                    </a:lnTo>
                    <a:close/>
                    <a:moveTo>
                      <a:pt x="1203864" y="598472"/>
                    </a:moveTo>
                    <a:cubicBezTo>
                      <a:pt x="1199782" y="598472"/>
                      <a:pt x="1196446" y="601857"/>
                      <a:pt x="1196446" y="606039"/>
                    </a:cubicBezTo>
                    <a:cubicBezTo>
                      <a:pt x="1196446" y="610221"/>
                      <a:pt x="1199782" y="613606"/>
                      <a:pt x="1203864" y="613606"/>
                    </a:cubicBezTo>
                    <a:cubicBezTo>
                      <a:pt x="1206104" y="613606"/>
                      <a:pt x="1208244" y="612411"/>
                      <a:pt x="1209688" y="610470"/>
                    </a:cubicBezTo>
                    <a:lnTo>
                      <a:pt x="1215662" y="602106"/>
                    </a:lnTo>
                    <a:lnTo>
                      <a:pt x="1206254" y="598970"/>
                    </a:lnTo>
                    <a:cubicBezTo>
                      <a:pt x="1205407" y="598672"/>
                      <a:pt x="1204611" y="598472"/>
                      <a:pt x="1203864" y="598472"/>
                    </a:cubicBezTo>
                    <a:close/>
                    <a:moveTo>
                      <a:pt x="288931" y="598472"/>
                    </a:moveTo>
                    <a:cubicBezTo>
                      <a:pt x="284849" y="598472"/>
                      <a:pt x="281514" y="601857"/>
                      <a:pt x="281514" y="606039"/>
                    </a:cubicBezTo>
                    <a:cubicBezTo>
                      <a:pt x="281514" y="610221"/>
                      <a:pt x="284849" y="613606"/>
                      <a:pt x="288931" y="613606"/>
                    </a:cubicBezTo>
                    <a:cubicBezTo>
                      <a:pt x="291968" y="613606"/>
                      <a:pt x="293910" y="611614"/>
                      <a:pt x="294756" y="610470"/>
                    </a:cubicBezTo>
                    <a:lnTo>
                      <a:pt x="300680" y="602256"/>
                    </a:lnTo>
                    <a:lnTo>
                      <a:pt x="291321" y="598920"/>
                    </a:lnTo>
                    <a:cubicBezTo>
                      <a:pt x="290674" y="598771"/>
                      <a:pt x="289778" y="598472"/>
                      <a:pt x="288931" y="598472"/>
                    </a:cubicBezTo>
                    <a:close/>
                  </a:path>
                </a:pathLst>
              </a:custGeom>
              <a:grpFill/>
              <a:ln w="497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id="{C2C44F98-E088-F7D8-B7F6-8ED92B5DC220}"/>
                  </a:ext>
                </a:extLst>
              </p:cNvPr>
              <p:cNvSpPr/>
              <p:nvPr/>
            </p:nvSpPr>
            <p:spPr>
              <a:xfrm>
                <a:off x="9096363" y="3934671"/>
                <a:ext cx="877994" cy="1191169"/>
              </a:xfrm>
              <a:custGeom>
                <a:avLst/>
                <a:gdLst>
                  <a:gd name="connsiteX0" fmla="*/ 825575 w 877994"/>
                  <a:gd name="connsiteY0" fmla="*/ 1191169 h 1191169"/>
                  <a:gd name="connsiteX1" fmla="*/ 52420 w 877994"/>
                  <a:gd name="connsiteY1" fmla="*/ 1191169 h 1191169"/>
                  <a:gd name="connsiteX2" fmla="*/ 52420 w 877994"/>
                  <a:gd name="connsiteY2" fmla="*/ 1048845 h 1191169"/>
                  <a:gd name="connsiteX3" fmla="*/ 37385 w 877994"/>
                  <a:gd name="connsiteY3" fmla="*/ 1029977 h 1191169"/>
                  <a:gd name="connsiteX4" fmla="*/ 36489 w 877994"/>
                  <a:gd name="connsiteY4" fmla="*/ 1029480 h 1191169"/>
                  <a:gd name="connsiteX5" fmla="*/ 36489 w 877994"/>
                  <a:gd name="connsiteY5" fmla="*/ 1021066 h 1191169"/>
                  <a:gd name="connsiteX6" fmla="*/ 34697 w 877994"/>
                  <a:gd name="connsiteY6" fmla="*/ 1017681 h 1191169"/>
                  <a:gd name="connsiteX7" fmla="*/ 34548 w 877994"/>
                  <a:gd name="connsiteY7" fmla="*/ 1017681 h 1191169"/>
                  <a:gd name="connsiteX8" fmla="*/ 34548 w 877994"/>
                  <a:gd name="connsiteY8" fmla="*/ 1016735 h 1191169"/>
                  <a:gd name="connsiteX9" fmla="*/ 34498 w 877994"/>
                  <a:gd name="connsiteY9" fmla="*/ 1016237 h 1191169"/>
                  <a:gd name="connsiteX10" fmla="*/ 34498 w 877994"/>
                  <a:gd name="connsiteY10" fmla="*/ 1016088 h 1191169"/>
                  <a:gd name="connsiteX11" fmla="*/ 0 w 877994"/>
                  <a:gd name="connsiteY11" fmla="*/ 1016088 h 1191169"/>
                  <a:gd name="connsiteX12" fmla="*/ 0 w 877994"/>
                  <a:gd name="connsiteY12" fmla="*/ 994085 h 1191169"/>
                  <a:gd name="connsiteX13" fmla="*/ 154322 w 877994"/>
                  <a:gd name="connsiteY13" fmla="*/ 994085 h 1191169"/>
                  <a:gd name="connsiteX14" fmla="*/ 154322 w 877994"/>
                  <a:gd name="connsiteY14" fmla="*/ 149941 h 1191169"/>
                  <a:gd name="connsiteX15" fmla="*/ 198378 w 877994"/>
                  <a:gd name="connsiteY15" fmla="*/ 149941 h 1191169"/>
                  <a:gd name="connsiteX16" fmla="*/ 198378 w 877994"/>
                  <a:gd name="connsiteY16" fmla="*/ 83882 h 1191169"/>
                  <a:gd name="connsiteX17" fmla="*/ 182449 w 877994"/>
                  <a:gd name="connsiteY17" fmla="*/ 65064 h 1191169"/>
                  <a:gd name="connsiteX18" fmla="*/ 181552 w 877994"/>
                  <a:gd name="connsiteY18" fmla="*/ 64566 h 1191169"/>
                  <a:gd name="connsiteX19" fmla="*/ 181552 w 877994"/>
                  <a:gd name="connsiteY19" fmla="*/ 56253 h 1191169"/>
                  <a:gd name="connsiteX20" fmla="*/ 181453 w 877994"/>
                  <a:gd name="connsiteY20" fmla="*/ 56104 h 1191169"/>
                  <a:gd name="connsiteX21" fmla="*/ 180657 w 877994"/>
                  <a:gd name="connsiteY21" fmla="*/ 55058 h 1191169"/>
                  <a:gd name="connsiteX22" fmla="*/ 179462 w 877994"/>
                  <a:gd name="connsiteY22" fmla="*/ 51275 h 1191169"/>
                  <a:gd name="connsiteX23" fmla="*/ 179462 w 877994"/>
                  <a:gd name="connsiteY23" fmla="*/ 51175 h 1191169"/>
                  <a:gd name="connsiteX24" fmla="*/ 154372 w 877994"/>
                  <a:gd name="connsiteY24" fmla="*/ 51175 h 1191169"/>
                  <a:gd name="connsiteX25" fmla="*/ 154372 w 877994"/>
                  <a:gd name="connsiteY25" fmla="*/ 37137 h 1191169"/>
                  <a:gd name="connsiteX26" fmla="*/ 227451 w 877994"/>
                  <a:gd name="connsiteY26" fmla="*/ 37137 h 1191169"/>
                  <a:gd name="connsiteX27" fmla="*/ 227451 w 877994"/>
                  <a:gd name="connsiteY27" fmla="*/ 9857 h 1191169"/>
                  <a:gd name="connsiteX28" fmla="*/ 243381 w 877994"/>
                  <a:gd name="connsiteY28" fmla="*/ 9857 h 1191169"/>
                  <a:gd name="connsiteX29" fmla="*/ 243381 w 877994"/>
                  <a:gd name="connsiteY29" fmla="*/ 0 h 1191169"/>
                  <a:gd name="connsiteX30" fmla="*/ 630830 w 877994"/>
                  <a:gd name="connsiteY30" fmla="*/ 0 h 1191169"/>
                  <a:gd name="connsiteX31" fmla="*/ 630830 w 877994"/>
                  <a:gd name="connsiteY31" fmla="*/ 9857 h 1191169"/>
                  <a:gd name="connsiteX32" fmla="*/ 646710 w 877994"/>
                  <a:gd name="connsiteY32" fmla="*/ 9857 h 1191169"/>
                  <a:gd name="connsiteX33" fmla="*/ 646710 w 877994"/>
                  <a:gd name="connsiteY33" fmla="*/ 37137 h 1191169"/>
                  <a:gd name="connsiteX34" fmla="*/ 719789 w 877994"/>
                  <a:gd name="connsiteY34" fmla="*/ 37137 h 1191169"/>
                  <a:gd name="connsiteX35" fmla="*/ 719789 w 877994"/>
                  <a:gd name="connsiteY35" fmla="*/ 51175 h 1191169"/>
                  <a:gd name="connsiteX36" fmla="*/ 692260 w 877994"/>
                  <a:gd name="connsiteY36" fmla="*/ 51175 h 1191169"/>
                  <a:gd name="connsiteX37" fmla="*/ 691513 w 877994"/>
                  <a:gd name="connsiteY37" fmla="*/ 54162 h 1191169"/>
                  <a:gd name="connsiteX38" fmla="*/ 691513 w 877994"/>
                  <a:gd name="connsiteY38" fmla="*/ 64616 h 1191169"/>
                  <a:gd name="connsiteX39" fmla="*/ 690567 w 877994"/>
                  <a:gd name="connsiteY39" fmla="*/ 65114 h 1191169"/>
                  <a:gd name="connsiteX40" fmla="*/ 674687 w 877994"/>
                  <a:gd name="connsiteY40" fmla="*/ 83533 h 1191169"/>
                  <a:gd name="connsiteX41" fmla="*/ 674687 w 877994"/>
                  <a:gd name="connsiteY41" fmla="*/ 149991 h 1191169"/>
                  <a:gd name="connsiteX42" fmla="*/ 719739 w 877994"/>
                  <a:gd name="connsiteY42" fmla="*/ 149991 h 1191169"/>
                  <a:gd name="connsiteX43" fmla="*/ 719739 w 877994"/>
                  <a:gd name="connsiteY43" fmla="*/ 994135 h 1191169"/>
                  <a:gd name="connsiteX44" fmla="*/ 877994 w 877994"/>
                  <a:gd name="connsiteY44" fmla="*/ 994135 h 1191169"/>
                  <a:gd name="connsiteX45" fmla="*/ 877994 w 877994"/>
                  <a:gd name="connsiteY45" fmla="*/ 1016138 h 1191169"/>
                  <a:gd name="connsiteX46" fmla="*/ 843446 w 877994"/>
                  <a:gd name="connsiteY46" fmla="*/ 1016138 h 1191169"/>
                  <a:gd name="connsiteX47" fmla="*/ 843446 w 877994"/>
                  <a:gd name="connsiteY47" fmla="*/ 1017084 h 1191169"/>
                  <a:gd name="connsiteX48" fmla="*/ 842202 w 877994"/>
                  <a:gd name="connsiteY48" fmla="*/ 1020270 h 1191169"/>
                  <a:gd name="connsiteX49" fmla="*/ 841704 w 877994"/>
                  <a:gd name="connsiteY49" fmla="*/ 1020867 h 1191169"/>
                  <a:gd name="connsiteX50" fmla="*/ 841505 w 877994"/>
                  <a:gd name="connsiteY50" fmla="*/ 1021166 h 1191169"/>
                  <a:gd name="connsiteX51" fmla="*/ 841505 w 877994"/>
                  <a:gd name="connsiteY51" fmla="*/ 1029529 h 1191169"/>
                  <a:gd name="connsiteX52" fmla="*/ 840608 w 877994"/>
                  <a:gd name="connsiteY52" fmla="*/ 1030027 h 1191169"/>
                  <a:gd name="connsiteX53" fmla="*/ 825575 w 877994"/>
                  <a:gd name="connsiteY53" fmla="*/ 1048496 h 1191169"/>
                  <a:gd name="connsiteX54" fmla="*/ 825575 w 877994"/>
                  <a:gd name="connsiteY54" fmla="*/ 1191169 h 1191169"/>
                  <a:gd name="connsiteX55" fmla="*/ 55904 w 877994"/>
                  <a:gd name="connsiteY55" fmla="*/ 1187685 h 1191169"/>
                  <a:gd name="connsiteX56" fmla="*/ 822090 w 877994"/>
                  <a:gd name="connsiteY56" fmla="*/ 1187685 h 1191169"/>
                  <a:gd name="connsiteX57" fmla="*/ 822090 w 877994"/>
                  <a:gd name="connsiteY57" fmla="*/ 1048845 h 1191169"/>
                  <a:gd name="connsiteX58" fmla="*/ 837970 w 877994"/>
                  <a:gd name="connsiteY58" fmla="*/ 1027488 h 1191169"/>
                  <a:gd name="connsiteX59" fmla="*/ 838120 w 877994"/>
                  <a:gd name="connsiteY59" fmla="*/ 1020021 h 1191169"/>
                  <a:gd name="connsiteX60" fmla="*/ 838866 w 877994"/>
                  <a:gd name="connsiteY60" fmla="*/ 1018876 h 1191169"/>
                  <a:gd name="connsiteX61" fmla="*/ 839265 w 877994"/>
                  <a:gd name="connsiteY61" fmla="*/ 1018428 h 1191169"/>
                  <a:gd name="connsiteX62" fmla="*/ 839961 w 877994"/>
                  <a:gd name="connsiteY62" fmla="*/ 1017184 h 1191169"/>
                  <a:gd name="connsiteX63" fmla="*/ 840011 w 877994"/>
                  <a:gd name="connsiteY63" fmla="*/ 1016387 h 1191169"/>
                  <a:gd name="connsiteX64" fmla="*/ 839961 w 877994"/>
                  <a:gd name="connsiteY64" fmla="*/ 1016337 h 1191169"/>
                  <a:gd name="connsiteX65" fmla="*/ 839961 w 877994"/>
                  <a:gd name="connsiteY65" fmla="*/ 1012653 h 1191169"/>
                  <a:gd name="connsiteX66" fmla="*/ 874509 w 877994"/>
                  <a:gd name="connsiteY66" fmla="*/ 1012653 h 1191169"/>
                  <a:gd name="connsiteX67" fmla="*/ 874509 w 877994"/>
                  <a:gd name="connsiteY67" fmla="*/ 997619 h 1191169"/>
                  <a:gd name="connsiteX68" fmla="*/ 716255 w 877994"/>
                  <a:gd name="connsiteY68" fmla="*/ 997619 h 1191169"/>
                  <a:gd name="connsiteX69" fmla="*/ 716255 w 877994"/>
                  <a:gd name="connsiteY69" fmla="*/ 153476 h 1191169"/>
                  <a:gd name="connsiteX70" fmla="*/ 671202 w 877994"/>
                  <a:gd name="connsiteY70" fmla="*/ 153476 h 1191169"/>
                  <a:gd name="connsiteX71" fmla="*/ 671202 w 877994"/>
                  <a:gd name="connsiteY71" fmla="*/ 83931 h 1191169"/>
                  <a:gd name="connsiteX72" fmla="*/ 688029 w 877994"/>
                  <a:gd name="connsiteY72" fmla="*/ 62525 h 1191169"/>
                  <a:gd name="connsiteX73" fmla="*/ 688029 w 877994"/>
                  <a:gd name="connsiteY73" fmla="*/ 53266 h 1191169"/>
                  <a:gd name="connsiteX74" fmla="*/ 688277 w 877994"/>
                  <a:gd name="connsiteY74" fmla="*/ 52818 h 1191169"/>
                  <a:gd name="connsiteX75" fmla="*/ 688776 w 877994"/>
                  <a:gd name="connsiteY75" fmla="*/ 51275 h 1191169"/>
                  <a:gd name="connsiteX76" fmla="*/ 688776 w 877994"/>
                  <a:gd name="connsiteY76" fmla="*/ 47691 h 1191169"/>
                  <a:gd name="connsiteX77" fmla="*/ 716304 w 877994"/>
                  <a:gd name="connsiteY77" fmla="*/ 47691 h 1191169"/>
                  <a:gd name="connsiteX78" fmla="*/ 716304 w 877994"/>
                  <a:gd name="connsiteY78" fmla="*/ 40621 h 1191169"/>
                  <a:gd name="connsiteX79" fmla="*/ 643225 w 877994"/>
                  <a:gd name="connsiteY79" fmla="*/ 40621 h 1191169"/>
                  <a:gd name="connsiteX80" fmla="*/ 643225 w 877994"/>
                  <a:gd name="connsiteY80" fmla="*/ 13341 h 1191169"/>
                  <a:gd name="connsiteX81" fmla="*/ 627345 w 877994"/>
                  <a:gd name="connsiteY81" fmla="*/ 13341 h 1191169"/>
                  <a:gd name="connsiteX82" fmla="*/ 627345 w 877994"/>
                  <a:gd name="connsiteY82" fmla="*/ 3485 h 1191169"/>
                  <a:gd name="connsiteX83" fmla="*/ 246866 w 877994"/>
                  <a:gd name="connsiteY83" fmla="*/ 3485 h 1191169"/>
                  <a:gd name="connsiteX84" fmla="*/ 246866 w 877994"/>
                  <a:gd name="connsiteY84" fmla="*/ 13341 h 1191169"/>
                  <a:gd name="connsiteX85" fmla="*/ 230936 w 877994"/>
                  <a:gd name="connsiteY85" fmla="*/ 13341 h 1191169"/>
                  <a:gd name="connsiteX86" fmla="*/ 230936 w 877994"/>
                  <a:gd name="connsiteY86" fmla="*/ 40621 h 1191169"/>
                  <a:gd name="connsiteX87" fmla="*/ 157856 w 877994"/>
                  <a:gd name="connsiteY87" fmla="*/ 40621 h 1191169"/>
                  <a:gd name="connsiteX88" fmla="*/ 157856 w 877994"/>
                  <a:gd name="connsiteY88" fmla="*/ 47691 h 1191169"/>
                  <a:gd name="connsiteX89" fmla="*/ 182946 w 877994"/>
                  <a:gd name="connsiteY89" fmla="*/ 47691 h 1191169"/>
                  <a:gd name="connsiteX90" fmla="*/ 182946 w 877994"/>
                  <a:gd name="connsiteY90" fmla="*/ 50976 h 1191169"/>
                  <a:gd name="connsiteX91" fmla="*/ 183643 w 877994"/>
                  <a:gd name="connsiteY91" fmla="*/ 53216 h 1191169"/>
                  <a:gd name="connsiteX92" fmla="*/ 184141 w 877994"/>
                  <a:gd name="connsiteY92" fmla="*/ 53813 h 1191169"/>
                  <a:gd name="connsiteX93" fmla="*/ 184490 w 877994"/>
                  <a:gd name="connsiteY93" fmla="*/ 54411 h 1191169"/>
                  <a:gd name="connsiteX94" fmla="*/ 185037 w 877994"/>
                  <a:gd name="connsiteY94" fmla="*/ 54909 h 1191169"/>
                  <a:gd name="connsiteX95" fmla="*/ 185087 w 877994"/>
                  <a:gd name="connsiteY95" fmla="*/ 55755 h 1191169"/>
                  <a:gd name="connsiteX96" fmla="*/ 185087 w 877994"/>
                  <a:gd name="connsiteY96" fmla="*/ 62575 h 1191169"/>
                  <a:gd name="connsiteX97" fmla="*/ 201963 w 877994"/>
                  <a:gd name="connsiteY97" fmla="*/ 83583 h 1191169"/>
                  <a:gd name="connsiteX98" fmla="*/ 201963 w 877994"/>
                  <a:gd name="connsiteY98" fmla="*/ 153526 h 1191169"/>
                  <a:gd name="connsiteX99" fmla="*/ 157906 w 877994"/>
                  <a:gd name="connsiteY99" fmla="*/ 153526 h 1191169"/>
                  <a:gd name="connsiteX100" fmla="*/ 157906 w 877994"/>
                  <a:gd name="connsiteY100" fmla="*/ 997669 h 1191169"/>
                  <a:gd name="connsiteX101" fmla="*/ 3584 w 877994"/>
                  <a:gd name="connsiteY101" fmla="*/ 997669 h 1191169"/>
                  <a:gd name="connsiteX102" fmla="*/ 3584 w 877994"/>
                  <a:gd name="connsiteY102" fmla="*/ 1012703 h 1191169"/>
                  <a:gd name="connsiteX103" fmla="*/ 38083 w 877994"/>
                  <a:gd name="connsiteY103" fmla="*/ 1012703 h 1191169"/>
                  <a:gd name="connsiteX104" fmla="*/ 38083 w 877994"/>
                  <a:gd name="connsiteY104" fmla="*/ 1016536 h 1191169"/>
                  <a:gd name="connsiteX105" fmla="*/ 39676 w 877994"/>
                  <a:gd name="connsiteY105" fmla="*/ 1019424 h 1191169"/>
                  <a:gd name="connsiteX106" fmla="*/ 40074 w 877994"/>
                  <a:gd name="connsiteY106" fmla="*/ 1019922 h 1191169"/>
                  <a:gd name="connsiteX107" fmla="*/ 40074 w 877994"/>
                  <a:gd name="connsiteY107" fmla="*/ 1027588 h 1191169"/>
                  <a:gd name="connsiteX108" fmla="*/ 55954 w 877994"/>
                  <a:gd name="connsiteY108" fmla="*/ 1048546 h 1191169"/>
                  <a:gd name="connsiteX109" fmla="*/ 55954 w 877994"/>
                  <a:gd name="connsiteY109" fmla="*/ 1187685 h 11911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</a:cxnLst>
                <a:rect l="l" t="t" r="r" b="b"/>
                <a:pathLst>
                  <a:path w="877994" h="1191169">
                    <a:moveTo>
                      <a:pt x="825575" y="1191169"/>
                    </a:moveTo>
                    <a:lnTo>
                      <a:pt x="52420" y="1191169"/>
                    </a:lnTo>
                    <a:lnTo>
                      <a:pt x="52420" y="1048845"/>
                    </a:lnTo>
                    <a:cubicBezTo>
                      <a:pt x="52420" y="1038590"/>
                      <a:pt x="37535" y="1030077"/>
                      <a:pt x="37385" y="1029977"/>
                    </a:cubicBezTo>
                    <a:lnTo>
                      <a:pt x="36489" y="1029480"/>
                    </a:lnTo>
                    <a:lnTo>
                      <a:pt x="36489" y="1021066"/>
                    </a:lnTo>
                    <a:cubicBezTo>
                      <a:pt x="35693" y="1020021"/>
                      <a:pt x="35046" y="1018926"/>
                      <a:pt x="34697" y="1017681"/>
                    </a:cubicBezTo>
                    <a:lnTo>
                      <a:pt x="34548" y="1017681"/>
                    </a:lnTo>
                    <a:lnTo>
                      <a:pt x="34548" y="1016735"/>
                    </a:lnTo>
                    <a:cubicBezTo>
                      <a:pt x="34498" y="1016586"/>
                      <a:pt x="34498" y="1016437"/>
                      <a:pt x="34498" y="1016237"/>
                    </a:cubicBezTo>
                    <a:lnTo>
                      <a:pt x="34498" y="1016088"/>
                    </a:lnTo>
                    <a:lnTo>
                      <a:pt x="0" y="1016088"/>
                    </a:lnTo>
                    <a:lnTo>
                      <a:pt x="0" y="994085"/>
                    </a:lnTo>
                    <a:lnTo>
                      <a:pt x="154322" y="994085"/>
                    </a:lnTo>
                    <a:lnTo>
                      <a:pt x="154322" y="149941"/>
                    </a:lnTo>
                    <a:lnTo>
                      <a:pt x="198378" y="149941"/>
                    </a:lnTo>
                    <a:lnTo>
                      <a:pt x="198378" y="83882"/>
                    </a:lnTo>
                    <a:cubicBezTo>
                      <a:pt x="198378" y="73627"/>
                      <a:pt x="182598" y="65114"/>
                      <a:pt x="182449" y="65064"/>
                    </a:cubicBezTo>
                    <a:lnTo>
                      <a:pt x="181552" y="64566"/>
                    </a:lnTo>
                    <a:lnTo>
                      <a:pt x="181552" y="56253"/>
                    </a:lnTo>
                    <a:cubicBezTo>
                      <a:pt x="181503" y="56203"/>
                      <a:pt x="181503" y="56153"/>
                      <a:pt x="181453" y="56104"/>
                    </a:cubicBezTo>
                    <a:cubicBezTo>
                      <a:pt x="181154" y="55655"/>
                      <a:pt x="180905" y="55357"/>
                      <a:pt x="180657" y="55058"/>
                    </a:cubicBezTo>
                    <a:cubicBezTo>
                      <a:pt x="180059" y="54013"/>
                      <a:pt x="179462" y="52768"/>
                      <a:pt x="179462" y="51275"/>
                    </a:cubicBezTo>
                    <a:lnTo>
                      <a:pt x="179462" y="51175"/>
                    </a:lnTo>
                    <a:lnTo>
                      <a:pt x="154372" y="51175"/>
                    </a:lnTo>
                    <a:lnTo>
                      <a:pt x="154372" y="37137"/>
                    </a:lnTo>
                    <a:lnTo>
                      <a:pt x="227451" y="37137"/>
                    </a:lnTo>
                    <a:lnTo>
                      <a:pt x="227451" y="9857"/>
                    </a:lnTo>
                    <a:lnTo>
                      <a:pt x="243381" y="9857"/>
                    </a:lnTo>
                    <a:lnTo>
                      <a:pt x="243381" y="0"/>
                    </a:lnTo>
                    <a:lnTo>
                      <a:pt x="630830" y="0"/>
                    </a:lnTo>
                    <a:lnTo>
                      <a:pt x="630830" y="9857"/>
                    </a:lnTo>
                    <a:lnTo>
                      <a:pt x="646710" y="9857"/>
                    </a:lnTo>
                    <a:lnTo>
                      <a:pt x="646710" y="37137"/>
                    </a:lnTo>
                    <a:lnTo>
                      <a:pt x="719789" y="37137"/>
                    </a:lnTo>
                    <a:lnTo>
                      <a:pt x="719789" y="51175"/>
                    </a:lnTo>
                    <a:lnTo>
                      <a:pt x="692260" y="51175"/>
                    </a:lnTo>
                    <a:cubicBezTo>
                      <a:pt x="692210" y="52221"/>
                      <a:pt x="691961" y="53216"/>
                      <a:pt x="691513" y="54162"/>
                    </a:cubicBezTo>
                    <a:lnTo>
                      <a:pt x="691513" y="64616"/>
                    </a:lnTo>
                    <a:lnTo>
                      <a:pt x="690567" y="65114"/>
                    </a:lnTo>
                    <a:cubicBezTo>
                      <a:pt x="690418" y="65164"/>
                      <a:pt x="674687" y="73676"/>
                      <a:pt x="674687" y="83533"/>
                    </a:cubicBezTo>
                    <a:lnTo>
                      <a:pt x="674687" y="149991"/>
                    </a:lnTo>
                    <a:lnTo>
                      <a:pt x="719739" y="149991"/>
                    </a:lnTo>
                    <a:lnTo>
                      <a:pt x="719739" y="994135"/>
                    </a:lnTo>
                    <a:lnTo>
                      <a:pt x="877994" y="994135"/>
                    </a:lnTo>
                    <a:lnTo>
                      <a:pt x="877994" y="1016138"/>
                    </a:lnTo>
                    <a:lnTo>
                      <a:pt x="843446" y="1016138"/>
                    </a:lnTo>
                    <a:cubicBezTo>
                      <a:pt x="843446" y="1016387"/>
                      <a:pt x="843446" y="1016686"/>
                      <a:pt x="843446" y="1017084"/>
                    </a:cubicBezTo>
                    <a:cubicBezTo>
                      <a:pt x="843446" y="1018378"/>
                      <a:pt x="842799" y="1019424"/>
                      <a:pt x="842202" y="1020270"/>
                    </a:cubicBezTo>
                    <a:cubicBezTo>
                      <a:pt x="842052" y="1020469"/>
                      <a:pt x="841903" y="1020718"/>
                      <a:pt x="841704" y="1020867"/>
                    </a:cubicBezTo>
                    <a:cubicBezTo>
                      <a:pt x="841604" y="1021017"/>
                      <a:pt x="841555" y="1021116"/>
                      <a:pt x="841505" y="1021166"/>
                    </a:cubicBezTo>
                    <a:lnTo>
                      <a:pt x="841505" y="1029529"/>
                    </a:lnTo>
                    <a:lnTo>
                      <a:pt x="840608" y="1030027"/>
                    </a:lnTo>
                    <a:cubicBezTo>
                      <a:pt x="840459" y="1030127"/>
                      <a:pt x="825575" y="1038639"/>
                      <a:pt x="825575" y="1048496"/>
                    </a:cubicBezTo>
                    <a:lnTo>
                      <a:pt x="825575" y="1191169"/>
                    </a:lnTo>
                    <a:close/>
                    <a:moveTo>
                      <a:pt x="55904" y="1187685"/>
                    </a:moveTo>
                    <a:lnTo>
                      <a:pt x="822090" y="1187685"/>
                    </a:lnTo>
                    <a:lnTo>
                      <a:pt x="822090" y="1048845"/>
                    </a:lnTo>
                    <a:cubicBezTo>
                      <a:pt x="822090" y="1038042"/>
                      <a:pt x="834486" y="1029629"/>
                      <a:pt x="837970" y="1027488"/>
                    </a:cubicBezTo>
                    <a:lnTo>
                      <a:pt x="838120" y="1020021"/>
                    </a:lnTo>
                    <a:cubicBezTo>
                      <a:pt x="838269" y="1019573"/>
                      <a:pt x="838567" y="1019225"/>
                      <a:pt x="838866" y="1018876"/>
                    </a:cubicBezTo>
                    <a:lnTo>
                      <a:pt x="839265" y="1018428"/>
                    </a:lnTo>
                    <a:cubicBezTo>
                      <a:pt x="839912" y="1017482"/>
                      <a:pt x="839961" y="1017233"/>
                      <a:pt x="839961" y="1017184"/>
                    </a:cubicBezTo>
                    <a:cubicBezTo>
                      <a:pt x="839961" y="1016885"/>
                      <a:pt x="840011" y="1016636"/>
                      <a:pt x="840011" y="1016387"/>
                    </a:cubicBezTo>
                    <a:lnTo>
                      <a:pt x="839961" y="1016337"/>
                    </a:lnTo>
                    <a:lnTo>
                      <a:pt x="839961" y="1012653"/>
                    </a:lnTo>
                    <a:lnTo>
                      <a:pt x="874509" y="1012653"/>
                    </a:lnTo>
                    <a:lnTo>
                      <a:pt x="874509" y="997619"/>
                    </a:lnTo>
                    <a:lnTo>
                      <a:pt x="716255" y="997619"/>
                    </a:lnTo>
                    <a:lnTo>
                      <a:pt x="716255" y="153476"/>
                    </a:lnTo>
                    <a:lnTo>
                      <a:pt x="671202" y="153476"/>
                    </a:lnTo>
                    <a:lnTo>
                      <a:pt x="671202" y="83931"/>
                    </a:lnTo>
                    <a:cubicBezTo>
                      <a:pt x="671202" y="73079"/>
                      <a:pt x="684345" y="64666"/>
                      <a:pt x="688029" y="62525"/>
                    </a:cubicBezTo>
                    <a:lnTo>
                      <a:pt x="688029" y="53266"/>
                    </a:lnTo>
                    <a:lnTo>
                      <a:pt x="688277" y="52818"/>
                    </a:lnTo>
                    <a:cubicBezTo>
                      <a:pt x="688626" y="52221"/>
                      <a:pt x="688776" y="51723"/>
                      <a:pt x="688776" y="51275"/>
                    </a:cubicBezTo>
                    <a:lnTo>
                      <a:pt x="688776" y="47691"/>
                    </a:lnTo>
                    <a:lnTo>
                      <a:pt x="716304" y="47691"/>
                    </a:lnTo>
                    <a:lnTo>
                      <a:pt x="716304" y="40621"/>
                    </a:lnTo>
                    <a:lnTo>
                      <a:pt x="643225" y="40621"/>
                    </a:lnTo>
                    <a:lnTo>
                      <a:pt x="643225" y="13341"/>
                    </a:lnTo>
                    <a:lnTo>
                      <a:pt x="627345" y="13341"/>
                    </a:lnTo>
                    <a:lnTo>
                      <a:pt x="627345" y="3485"/>
                    </a:lnTo>
                    <a:lnTo>
                      <a:pt x="246866" y="3485"/>
                    </a:lnTo>
                    <a:lnTo>
                      <a:pt x="246866" y="13341"/>
                    </a:lnTo>
                    <a:lnTo>
                      <a:pt x="230936" y="13341"/>
                    </a:lnTo>
                    <a:lnTo>
                      <a:pt x="230936" y="40621"/>
                    </a:lnTo>
                    <a:lnTo>
                      <a:pt x="157856" y="40621"/>
                    </a:lnTo>
                    <a:lnTo>
                      <a:pt x="157856" y="47691"/>
                    </a:lnTo>
                    <a:lnTo>
                      <a:pt x="182946" y="47691"/>
                    </a:lnTo>
                    <a:lnTo>
                      <a:pt x="182946" y="50976"/>
                    </a:lnTo>
                    <a:cubicBezTo>
                      <a:pt x="182946" y="51822"/>
                      <a:pt x="183145" y="52370"/>
                      <a:pt x="183643" y="53216"/>
                    </a:cubicBezTo>
                    <a:cubicBezTo>
                      <a:pt x="183743" y="53366"/>
                      <a:pt x="183893" y="53565"/>
                      <a:pt x="184141" y="53813"/>
                    </a:cubicBezTo>
                    <a:lnTo>
                      <a:pt x="184490" y="54411"/>
                    </a:lnTo>
                    <a:lnTo>
                      <a:pt x="185037" y="54909"/>
                    </a:lnTo>
                    <a:lnTo>
                      <a:pt x="185087" y="55755"/>
                    </a:lnTo>
                    <a:lnTo>
                      <a:pt x="185087" y="62575"/>
                    </a:lnTo>
                    <a:cubicBezTo>
                      <a:pt x="188771" y="64716"/>
                      <a:pt x="201963" y="73079"/>
                      <a:pt x="201963" y="83583"/>
                    </a:cubicBezTo>
                    <a:lnTo>
                      <a:pt x="201963" y="153526"/>
                    </a:lnTo>
                    <a:lnTo>
                      <a:pt x="157906" y="153526"/>
                    </a:lnTo>
                    <a:lnTo>
                      <a:pt x="157906" y="997669"/>
                    </a:lnTo>
                    <a:lnTo>
                      <a:pt x="3584" y="997669"/>
                    </a:lnTo>
                    <a:lnTo>
                      <a:pt x="3584" y="1012703"/>
                    </a:lnTo>
                    <a:lnTo>
                      <a:pt x="38083" y="1012703"/>
                    </a:lnTo>
                    <a:lnTo>
                      <a:pt x="38083" y="1016536"/>
                    </a:lnTo>
                    <a:cubicBezTo>
                      <a:pt x="38083" y="1017383"/>
                      <a:pt x="38929" y="1018528"/>
                      <a:pt x="39676" y="1019424"/>
                    </a:cubicBezTo>
                    <a:lnTo>
                      <a:pt x="40074" y="1019922"/>
                    </a:lnTo>
                    <a:lnTo>
                      <a:pt x="40074" y="1027588"/>
                    </a:lnTo>
                    <a:cubicBezTo>
                      <a:pt x="43559" y="1029728"/>
                      <a:pt x="55954" y="1038092"/>
                      <a:pt x="55954" y="1048546"/>
                    </a:cubicBezTo>
                    <a:lnTo>
                      <a:pt x="55954" y="1187685"/>
                    </a:lnTo>
                    <a:close/>
                  </a:path>
                </a:pathLst>
              </a:custGeom>
              <a:grpFill/>
              <a:ln w="497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2CCA1FB6-C80D-90F6-3A24-889B67428294}"/>
                  </a:ext>
                </a:extLst>
              </p:cNvPr>
              <p:cNvSpPr/>
              <p:nvPr/>
            </p:nvSpPr>
            <p:spPr>
              <a:xfrm>
                <a:off x="5442756" y="3752571"/>
                <a:ext cx="1443063" cy="1388901"/>
              </a:xfrm>
              <a:custGeom>
                <a:avLst/>
                <a:gdLst>
                  <a:gd name="connsiteX0" fmla="*/ 1409560 w 1443063"/>
                  <a:gd name="connsiteY0" fmla="*/ 1388902 h 1388901"/>
                  <a:gd name="connsiteX1" fmla="*/ 807604 w 1443063"/>
                  <a:gd name="connsiteY1" fmla="*/ 1388902 h 1388901"/>
                  <a:gd name="connsiteX2" fmla="*/ 807604 w 1443063"/>
                  <a:gd name="connsiteY2" fmla="*/ 857037 h 1388901"/>
                  <a:gd name="connsiteX3" fmla="*/ 733230 w 1443063"/>
                  <a:gd name="connsiteY3" fmla="*/ 752247 h 1388901"/>
                  <a:gd name="connsiteX4" fmla="*/ 733230 w 1443063"/>
                  <a:gd name="connsiteY4" fmla="*/ 764145 h 1388901"/>
                  <a:gd name="connsiteX5" fmla="*/ 698582 w 1443063"/>
                  <a:gd name="connsiteY5" fmla="*/ 764145 h 1388901"/>
                  <a:gd name="connsiteX6" fmla="*/ 698582 w 1443063"/>
                  <a:gd name="connsiteY6" fmla="*/ 752247 h 1388901"/>
                  <a:gd name="connsiteX7" fmla="*/ 624209 w 1443063"/>
                  <a:gd name="connsiteY7" fmla="*/ 857037 h 1388901"/>
                  <a:gd name="connsiteX8" fmla="*/ 624209 w 1443063"/>
                  <a:gd name="connsiteY8" fmla="*/ 1388902 h 1388901"/>
                  <a:gd name="connsiteX9" fmla="*/ 33503 w 1443063"/>
                  <a:gd name="connsiteY9" fmla="*/ 1388902 h 1388901"/>
                  <a:gd name="connsiteX10" fmla="*/ 33503 w 1443063"/>
                  <a:gd name="connsiteY10" fmla="*/ 607682 h 1388901"/>
                  <a:gd name="connsiteX11" fmla="*/ 0 w 1443063"/>
                  <a:gd name="connsiteY11" fmla="*/ 607682 h 1388901"/>
                  <a:gd name="connsiteX12" fmla="*/ 0 w 1443063"/>
                  <a:gd name="connsiteY12" fmla="*/ 516283 h 1388901"/>
                  <a:gd name="connsiteX13" fmla="*/ 190513 w 1443063"/>
                  <a:gd name="connsiteY13" fmla="*/ 516283 h 1388901"/>
                  <a:gd name="connsiteX14" fmla="*/ 630332 w 1443063"/>
                  <a:gd name="connsiteY14" fmla="*/ 157309 h 1388901"/>
                  <a:gd name="connsiteX15" fmla="*/ 701072 w 1443063"/>
                  <a:gd name="connsiteY15" fmla="*/ 102998 h 1388901"/>
                  <a:gd name="connsiteX16" fmla="*/ 701072 w 1443063"/>
                  <a:gd name="connsiteY16" fmla="*/ 96974 h 1388901"/>
                  <a:gd name="connsiteX17" fmla="*/ 697338 w 1443063"/>
                  <a:gd name="connsiteY17" fmla="*/ 96974 h 1388901"/>
                  <a:gd name="connsiteX18" fmla="*/ 697338 w 1443063"/>
                  <a:gd name="connsiteY18" fmla="*/ 80646 h 1388901"/>
                  <a:gd name="connsiteX19" fmla="*/ 713119 w 1443063"/>
                  <a:gd name="connsiteY19" fmla="*/ 80646 h 1388901"/>
                  <a:gd name="connsiteX20" fmla="*/ 713119 w 1443063"/>
                  <a:gd name="connsiteY20" fmla="*/ 0 h 1388901"/>
                  <a:gd name="connsiteX21" fmla="*/ 729447 w 1443063"/>
                  <a:gd name="connsiteY21" fmla="*/ 0 h 1388901"/>
                  <a:gd name="connsiteX22" fmla="*/ 729447 w 1443063"/>
                  <a:gd name="connsiteY22" fmla="*/ 80646 h 1388901"/>
                  <a:gd name="connsiteX23" fmla="*/ 745128 w 1443063"/>
                  <a:gd name="connsiteY23" fmla="*/ 80646 h 1388901"/>
                  <a:gd name="connsiteX24" fmla="*/ 745128 w 1443063"/>
                  <a:gd name="connsiteY24" fmla="*/ 96974 h 1388901"/>
                  <a:gd name="connsiteX25" fmla="*/ 741345 w 1443063"/>
                  <a:gd name="connsiteY25" fmla="*/ 96974 h 1388901"/>
                  <a:gd name="connsiteX26" fmla="*/ 741345 w 1443063"/>
                  <a:gd name="connsiteY26" fmla="*/ 102799 h 1388901"/>
                  <a:gd name="connsiteX27" fmla="*/ 812831 w 1443063"/>
                  <a:gd name="connsiteY27" fmla="*/ 157309 h 1388901"/>
                  <a:gd name="connsiteX28" fmla="*/ 1252650 w 1443063"/>
                  <a:gd name="connsiteY28" fmla="*/ 516283 h 1388901"/>
                  <a:gd name="connsiteX29" fmla="*/ 1443064 w 1443063"/>
                  <a:gd name="connsiteY29" fmla="*/ 516283 h 1388901"/>
                  <a:gd name="connsiteX30" fmla="*/ 1443064 w 1443063"/>
                  <a:gd name="connsiteY30" fmla="*/ 607682 h 1388901"/>
                  <a:gd name="connsiteX31" fmla="*/ 1409560 w 1443063"/>
                  <a:gd name="connsiteY31" fmla="*/ 607682 h 1388901"/>
                  <a:gd name="connsiteX32" fmla="*/ 1409560 w 1443063"/>
                  <a:gd name="connsiteY32" fmla="*/ 1388902 h 1388901"/>
                  <a:gd name="connsiteX33" fmla="*/ 811089 w 1443063"/>
                  <a:gd name="connsiteY33" fmla="*/ 1385367 h 1388901"/>
                  <a:gd name="connsiteX34" fmla="*/ 1406026 w 1443063"/>
                  <a:gd name="connsiteY34" fmla="*/ 1385367 h 1388901"/>
                  <a:gd name="connsiteX35" fmla="*/ 1406026 w 1443063"/>
                  <a:gd name="connsiteY35" fmla="*/ 604147 h 1388901"/>
                  <a:gd name="connsiteX36" fmla="*/ 1439529 w 1443063"/>
                  <a:gd name="connsiteY36" fmla="*/ 604147 h 1388901"/>
                  <a:gd name="connsiteX37" fmla="*/ 1439529 w 1443063"/>
                  <a:gd name="connsiteY37" fmla="*/ 519768 h 1388901"/>
                  <a:gd name="connsiteX38" fmla="*/ 1249962 w 1443063"/>
                  <a:gd name="connsiteY38" fmla="*/ 519768 h 1388901"/>
                  <a:gd name="connsiteX39" fmla="*/ 1249613 w 1443063"/>
                  <a:gd name="connsiteY39" fmla="*/ 518523 h 1388901"/>
                  <a:gd name="connsiteX40" fmla="*/ 811288 w 1443063"/>
                  <a:gd name="connsiteY40" fmla="*/ 160545 h 1388901"/>
                  <a:gd name="connsiteX41" fmla="*/ 810342 w 1443063"/>
                  <a:gd name="connsiteY41" fmla="*/ 160396 h 1388901"/>
                  <a:gd name="connsiteX42" fmla="*/ 809943 w 1443063"/>
                  <a:gd name="connsiteY42" fmla="*/ 159500 h 1388901"/>
                  <a:gd name="connsiteX43" fmla="*/ 739254 w 1443063"/>
                  <a:gd name="connsiteY43" fmla="*/ 105935 h 1388901"/>
                  <a:gd name="connsiteX44" fmla="*/ 737810 w 1443063"/>
                  <a:gd name="connsiteY44" fmla="*/ 105686 h 1388901"/>
                  <a:gd name="connsiteX45" fmla="*/ 737810 w 1443063"/>
                  <a:gd name="connsiteY45" fmla="*/ 93440 h 1388901"/>
                  <a:gd name="connsiteX46" fmla="*/ 741544 w 1443063"/>
                  <a:gd name="connsiteY46" fmla="*/ 93440 h 1388901"/>
                  <a:gd name="connsiteX47" fmla="*/ 741544 w 1443063"/>
                  <a:gd name="connsiteY47" fmla="*/ 84081 h 1388901"/>
                  <a:gd name="connsiteX48" fmla="*/ 725913 w 1443063"/>
                  <a:gd name="connsiteY48" fmla="*/ 84081 h 1388901"/>
                  <a:gd name="connsiteX49" fmla="*/ 725913 w 1443063"/>
                  <a:gd name="connsiteY49" fmla="*/ 3435 h 1388901"/>
                  <a:gd name="connsiteX50" fmla="*/ 716554 w 1443063"/>
                  <a:gd name="connsiteY50" fmla="*/ 3435 h 1388901"/>
                  <a:gd name="connsiteX51" fmla="*/ 716554 w 1443063"/>
                  <a:gd name="connsiteY51" fmla="*/ 84081 h 1388901"/>
                  <a:gd name="connsiteX52" fmla="*/ 700773 w 1443063"/>
                  <a:gd name="connsiteY52" fmla="*/ 84081 h 1388901"/>
                  <a:gd name="connsiteX53" fmla="*/ 700773 w 1443063"/>
                  <a:gd name="connsiteY53" fmla="*/ 93440 h 1388901"/>
                  <a:gd name="connsiteX54" fmla="*/ 704507 w 1443063"/>
                  <a:gd name="connsiteY54" fmla="*/ 93440 h 1388901"/>
                  <a:gd name="connsiteX55" fmla="*/ 704507 w 1443063"/>
                  <a:gd name="connsiteY55" fmla="*/ 105885 h 1388901"/>
                  <a:gd name="connsiteX56" fmla="*/ 703063 w 1443063"/>
                  <a:gd name="connsiteY56" fmla="*/ 106134 h 1388901"/>
                  <a:gd name="connsiteX57" fmla="*/ 633120 w 1443063"/>
                  <a:gd name="connsiteY57" fmla="*/ 159500 h 1388901"/>
                  <a:gd name="connsiteX58" fmla="*/ 632722 w 1443063"/>
                  <a:gd name="connsiteY58" fmla="*/ 160396 h 1388901"/>
                  <a:gd name="connsiteX59" fmla="*/ 631776 w 1443063"/>
                  <a:gd name="connsiteY59" fmla="*/ 160545 h 1388901"/>
                  <a:gd name="connsiteX60" fmla="*/ 193451 w 1443063"/>
                  <a:gd name="connsiteY60" fmla="*/ 518523 h 1388901"/>
                  <a:gd name="connsiteX61" fmla="*/ 193052 w 1443063"/>
                  <a:gd name="connsiteY61" fmla="*/ 519768 h 1388901"/>
                  <a:gd name="connsiteX62" fmla="*/ 3485 w 1443063"/>
                  <a:gd name="connsiteY62" fmla="*/ 519768 h 1388901"/>
                  <a:gd name="connsiteX63" fmla="*/ 3485 w 1443063"/>
                  <a:gd name="connsiteY63" fmla="*/ 604147 h 1388901"/>
                  <a:gd name="connsiteX64" fmla="*/ 36987 w 1443063"/>
                  <a:gd name="connsiteY64" fmla="*/ 604147 h 1388901"/>
                  <a:gd name="connsiteX65" fmla="*/ 36987 w 1443063"/>
                  <a:gd name="connsiteY65" fmla="*/ 1385367 h 1388901"/>
                  <a:gd name="connsiteX66" fmla="*/ 620674 w 1443063"/>
                  <a:gd name="connsiteY66" fmla="*/ 1385367 h 1388901"/>
                  <a:gd name="connsiteX67" fmla="*/ 620674 w 1443063"/>
                  <a:gd name="connsiteY67" fmla="*/ 857037 h 1388901"/>
                  <a:gd name="connsiteX68" fmla="*/ 699976 w 1443063"/>
                  <a:gd name="connsiteY68" fmla="*/ 748364 h 1388901"/>
                  <a:gd name="connsiteX69" fmla="*/ 702067 w 1443063"/>
                  <a:gd name="connsiteY69" fmla="*/ 747916 h 1388901"/>
                  <a:gd name="connsiteX70" fmla="*/ 702067 w 1443063"/>
                  <a:gd name="connsiteY70" fmla="*/ 760610 h 1388901"/>
                  <a:gd name="connsiteX71" fmla="*/ 729746 w 1443063"/>
                  <a:gd name="connsiteY71" fmla="*/ 760610 h 1388901"/>
                  <a:gd name="connsiteX72" fmla="*/ 729746 w 1443063"/>
                  <a:gd name="connsiteY72" fmla="*/ 747966 h 1388901"/>
                  <a:gd name="connsiteX73" fmla="*/ 731836 w 1443063"/>
                  <a:gd name="connsiteY73" fmla="*/ 748414 h 1388901"/>
                  <a:gd name="connsiteX74" fmla="*/ 811138 w 1443063"/>
                  <a:gd name="connsiteY74" fmla="*/ 857087 h 1388901"/>
                  <a:gd name="connsiteX75" fmla="*/ 811138 w 1443063"/>
                  <a:gd name="connsiteY75" fmla="*/ 1385367 h 13889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</a:cxnLst>
                <a:rect l="l" t="t" r="r" b="b"/>
                <a:pathLst>
                  <a:path w="1443063" h="1388901">
                    <a:moveTo>
                      <a:pt x="1409560" y="1388902"/>
                    </a:moveTo>
                    <a:lnTo>
                      <a:pt x="807604" y="1388902"/>
                    </a:lnTo>
                    <a:lnTo>
                      <a:pt x="807604" y="857037"/>
                    </a:lnTo>
                    <a:cubicBezTo>
                      <a:pt x="807604" y="805563"/>
                      <a:pt x="776441" y="761855"/>
                      <a:pt x="733230" y="752247"/>
                    </a:cubicBezTo>
                    <a:lnTo>
                      <a:pt x="733230" y="764145"/>
                    </a:lnTo>
                    <a:lnTo>
                      <a:pt x="698582" y="764145"/>
                    </a:lnTo>
                    <a:lnTo>
                      <a:pt x="698582" y="752247"/>
                    </a:lnTo>
                    <a:cubicBezTo>
                      <a:pt x="655372" y="761905"/>
                      <a:pt x="624209" y="805613"/>
                      <a:pt x="624209" y="857037"/>
                    </a:cubicBezTo>
                    <a:lnTo>
                      <a:pt x="624209" y="1388902"/>
                    </a:lnTo>
                    <a:lnTo>
                      <a:pt x="33503" y="1388902"/>
                    </a:lnTo>
                    <a:lnTo>
                      <a:pt x="33503" y="607682"/>
                    </a:lnTo>
                    <a:lnTo>
                      <a:pt x="0" y="607682"/>
                    </a:lnTo>
                    <a:lnTo>
                      <a:pt x="0" y="516283"/>
                    </a:lnTo>
                    <a:lnTo>
                      <a:pt x="190513" y="516283"/>
                    </a:lnTo>
                    <a:cubicBezTo>
                      <a:pt x="247613" y="329802"/>
                      <a:pt x="420055" y="189070"/>
                      <a:pt x="630332" y="157309"/>
                    </a:cubicBezTo>
                    <a:cubicBezTo>
                      <a:pt x="642330" y="129830"/>
                      <a:pt x="669261" y="109171"/>
                      <a:pt x="701072" y="102998"/>
                    </a:cubicBezTo>
                    <a:lnTo>
                      <a:pt x="701072" y="96974"/>
                    </a:lnTo>
                    <a:lnTo>
                      <a:pt x="697338" y="96974"/>
                    </a:lnTo>
                    <a:lnTo>
                      <a:pt x="697338" y="80646"/>
                    </a:lnTo>
                    <a:lnTo>
                      <a:pt x="713119" y="80646"/>
                    </a:lnTo>
                    <a:lnTo>
                      <a:pt x="713119" y="0"/>
                    </a:lnTo>
                    <a:lnTo>
                      <a:pt x="729447" y="0"/>
                    </a:lnTo>
                    <a:lnTo>
                      <a:pt x="729447" y="80646"/>
                    </a:lnTo>
                    <a:lnTo>
                      <a:pt x="745128" y="80646"/>
                    </a:lnTo>
                    <a:lnTo>
                      <a:pt x="745128" y="96974"/>
                    </a:lnTo>
                    <a:lnTo>
                      <a:pt x="741345" y="96974"/>
                    </a:lnTo>
                    <a:lnTo>
                      <a:pt x="741345" y="102799"/>
                    </a:lnTo>
                    <a:cubicBezTo>
                      <a:pt x="773504" y="108773"/>
                      <a:pt x="800634" y="129531"/>
                      <a:pt x="812831" y="157309"/>
                    </a:cubicBezTo>
                    <a:cubicBezTo>
                      <a:pt x="1023058" y="189070"/>
                      <a:pt x="1195501" y="329802"/>
                      <a:pt x="1252650" y="516283"/>
                    </a:cubicBezTo>
                    <a:lnTo>
                      <a:pt x="1443064" y="516283"/>
                    </a:lnTo>
                    <a:lnTo>
                      <a:pt x="1443064" y="607682"/>
                    </a:lnTo>
                    <a:lnTo>
                      <a:pt x="1409560" y="607682"/>
                    </a:lnTo>
                    <a:lnTo>
                      <a:pt x="1409560" y="1388902"/>
                    </a:lnTo>
                    <a:close/>
                    <a:moveTo>
                      <a:pt x="811089" y="1385367"/>
                    </a:moveTo>
                    <a:lnTo>
                      <a:pt x="1406026" y="1385367"/>
                    </a:lnTo>
                    <a:lnTo>
                      <a:pt x="1406026" y="604147"/>
                    </a:lnTo>
                    <a:lnTo>
                      <a:pt x="1439529" y="604147"/>
                    </a:lnTo>
                    <a:lnTo>
                      <a:pt x="1439529" y="519768"/>
                    </a:lnTo>
                    <a:lnTo>
                      <a:pt x="1249962" y="519768"/>
                    </a:lnTo>
                    <a:lnTo>
                      <a:pt x="1249613" y="518523"/>
                    </a:lnTo>
                    <a:cubicBezTo>
                      <a:pt x="1193111" y="332490"/>
                      <a:pt x="1021067" y="191908"/>
                      <a:pt x="811288" y="160545"/>
                    </a:cubicBezTo>
                    <a:lnTo>
                      <a:pt x="810342" y="160396"/>
                    </a:lnTo>
                    <a:lnTo>
                      <a:pt x="809943" y="159500"/>
                    </a:lnTo>
                    <a:cubicBezTo>
                      <a:pt x="798294" y="131921"/>
                      <a:pt x="771213" y="111411"/>
                      <a:pt x="739254" y="105935"/>
                    </a:cubicBezTo>
                    <a:lnTo>
                      <a:pt x="737810" y="105686"/>
                    </a:lnTo>
                    <a:lnTo>
                      <a:pt x="737810" y="93440"/>
                    </a:lnTo>
                    <a:lnTo>
                      <a:pt x="741544" y="93440"/>
                    </a:lnTo>
                    <a:lnTo>
                      <a:pt x="741544" y="84081"/>
                    </a:lnTo>
                    <a:lnTo>
                      <a:pt x="725913" y="84081"/>
                    </a:lnTo>
                    <a:lnTo>
                      <a:pt x="725913" y="3435"/>
                    </a:lnTo>
                    <a:lnTo>
                      <a:pt x="716554" y="3435"/>
                    </a:lnTo>
                    <a:lnTo>
                      <a:pt x="716554" y="84081"/>
                    </a:lnTo>
                    <a:lnTo>
                      <a:pt x="700773" y="84081"/>
                    </a:lnTo>
                    <a:lnTo>
                      <a:pt x="700773" y="93440"/>
                    </a:lnTo>
                    <a:lnTo>
                      <a:pt x="704507" y="93440"/>
                    </a:lnTo>
                    <a:lnTo>
                      <a:pt x="704507" y="105885"/>
                    </a:lnTo>
                    <a:lnTo>
                      <a:pt x="703063" y="106134"/>
                    </a:lnTo>
                    <a:cubicBezTo>
                      <a:pt x="671452" y="111809"/>
                      <a:pt x="644619" y="132269"/>
                      <a:pt x="633120" y="159500"/>
                    </a:cubicBezTo>
                    <a:lnTo>
                      <a:pt x="632722" y="160396"/>
                    </a:lnTo>
                    <a:lnTo>
                      <a:pt x="631776" y="160545"/>
                    </a:lnTo>
                    <a:cubicBezTo>
                      <a:pt x="421947" y="191908"/>
                      <a:pt x="249903" y="332440"/>
                      <a:pt x="193451" y="518523"/>
                    </a:cubicBezTo>
                    <a:lnTo>
                      <a:pt x="193052" y="519768"/>
                    </a:lnTo>
                    <a:lnTo>
                      <a:pt x="3485" y="519768"/>
                    </a:lnTo>
                    <a:lnTo>
                      <a:pt x="3485" y="604147"/>
                    </a:lnTo>
                    <a:lnTo>
                      <a:pt x="36987" y="604147"/>
                    </a:lnTo>
                    <a:lnTo>
                      <a:pt x="36987" y="1385367"/>
                    </a:lnTo>
                    <a:lnTo>
                      <a:pt x="620674" y="1385367"/>
                    </a:lnTo>
                    <a:lnTo>
                      <a:pt x="620674" y="857037"/>
                    </a:lnTo>
                    <a:cubicBezTo>
                      <a:pt x="620674" y="803124"/>
                      <a:pt x="654028" y="757424"/>
                      <a:pt x="699976" y="748364"/>
                    </a:cubicBezTo>
                    <a:lnTo>
                      <a:pt x="702067" y="747916"/>
                    </a:lnTo>
                    <a:lnTo>
                      <a:pt x="702067" y="760610"/>
                    </a:lnTo>
                    <a:lnTo>
                      <a:pt x="729746" y="760610"/>
                    </a:lnTo>
                    <a:lnTo>
                      <a:pt x="729746" y="747966"/>
                    </a:lnTo>
                    <a:lnTo>
                      <a:pt x="731836" y="748414"/>
                    </a:lnTo>
                    <a:cubicBezTo>
                      <a:pt x="777785" y="757424"/>
                      <a:pt x="811138" y="803124"/>
                      <a:pt x="811138" y="857087"/>
                    </a:cubicBezTo>
                    <a:lnTo>
                      <a:pt x="811138" y="1385367"/>
                    </a:lnTo>
                    <a:close/>
                  </a:path>
                </a:pathLst>
              </a:custGeom>
              <a:grpFill/>
              <a:ln w="497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09A6EEA7-EF59-6564-6A46-0E641D7A94E3}"/>
                  </a:ext>
                </a:extLst>
              </p:cNvPr>
              <p:cNvSpPr/>
              <p:nvPr/>
            </p:nvSpPr>
            <p:spPr>
              <a:xfrm>
                <a:off x="6728311" y="3641110"/>
                <a:ext cx="1123267" cy="1474774"/>
              </a:xfrm>
              <a:custGeom>
                <a:avLst/>
                <a:gdLst>
                  <a:gd name="connsiteX0" fmla="*/ 1116896 w 1123267"/>
                  <a:gd name="connsiteY0" fmla="*/ 1474774 h 1474774"/>
                  <a:gd name="connsiteX1" fmla="*/ 6223 w 1123267"/>
                  <a:gd name="connsiteY1" fmla="*/ 1474774 h 1474774"/>
                  <a:gd name="connsiteX2" fmla="*/ 6223 w 1123267"/>
                  <a:gd name="connsiteY2" fmla="*/ 1462578 h 1474774"/>
                  <a:gd name="connsiteX3" fmla="*/ 24144 w 1123267"/>
                  <a:gd name="connsiteY3" fmla="*/ 1462578 h 1474774"/>
                  <a:gd name="connsiteX4" fmla="*/ 24144 w 1123267"/>
                  <a:gd name="connsiteY4" fmla="*/ 840211 h 1474774"/>
                  <a:gd name="connsiteX5" fmla="*/ 0 w 1123267"/>
                  <a:gd name="connsiteY5" fmla="*/ 840211 h 1474774"/>
                  <a:gd name="connsiteX6" fmla="*/ 0 w 1123267"/>
                  <a:gd name="connsiteY6" fmla="*/ 822339 h 1474774"/>
                  <a:gd name="connsiteX7" fmla="*/ 24144 w 1123267"/>
                  <a:gd name="connsiteY7" fmla="*/ 822339 h 1474774"/>
                  <a:gd name="connsiteX8" fmla="*/ 24144 w 1123267"/>
                  <a:gd name="connsiteY8" fmla="*/ 715906 h 1474774"/>
                  <a:gd name="connsiteX9" fmla="*/ 12097 w 1123267"/>
                  <a:gd name="connsiteY9" fmla="*/ 715906 h 1474774"/>
                  <a:gd name="connsiteX10" fmla="*/ 12097 w 1123267"/>
                  <a:gd name="connsiteY10" fmla="*/ 693953 h 1474774"/>
                  <a:gd name="connsiteX11" fmla="*/ 44903 w 1123267"/>
                  <a:gd name="connsiteY11" fmla="*/ 693953 h 1474774"/>
                  <a:gd name="connsiteX12" fmla="*/ 44903 w 1123267"/>
                  <a:gd name="connsiteY12" fmla="*/ 682902 h 1474774"/>
                  <a:gd name="connsiteX13" fmla="*/ 54909 w 1123267"/>
                  <a:gd name="connsiteY13" fmla="*/ 682902 h 1474774"/>
                  <a:gd name="connsiteX14" fmla="*/ 54909 w 1123267"/>
                  <a:gd name="connsiteY14" fmla="*/ 628590 h 1474774"/>
                  <a:gd name="connsiteX15" fmla="*/ 66309 w 1123267"/>
                  <a:gd name="connsiteY15" fmla="*/ 628590 h 1474774"/>
                  <a:gd name="connsiteX16" fmla="*/ 66309 w 1123267"/>
                  <a:gd name="connsiteY16" fmla="*/ 639641 h 1474774"/>
                  <a:gd name="connsiteX17" fmla="*/ 72183 w 1123267"/>
                  <a:gd name="connsiteY17" fmla="*/ 639641 h 1474774"/>
                  <a:gd name="connsiteX18" fmla="*/ 72183 w 1123267"/>
                  <a:gd name="connsiteY18" fmla="*/ 650245 h 1474774"/>
                  <a:gd name="connsiteX19" fmla="*/ 78903 w 1123267"/>
                  <a:gd name="connsiteY19" fmla="*/ 650245 h 1474774"/>
                  <a:gd name="connsiteX20" fmla="*/ 78903 w 1123267"/>
                  <a:gd name="connsiteY20" fmla="*/ 661296 h 1474774"/>
                  <a:gd name="connsiteX21" fmla="*/ 85076 w 1123267"/>
                  <a:gd name="connsiteY21" fmla="*/ 661296 h 1474774"/>
                  <a:gd name="connsiteX22" fmla="*/ 85076 w 1123267"/>
                  <a:gd name="connsiteY22" fmla="*/ 671850 h 1474774"/>
                  <a:gd name="connsiteX23" fmla="*/ 92295 w 1123267"/>
                  <a:gd name="connsiteY23" fmla="*/ 671850 h 1474774"/>
                  <a:gd name="connsiteX24" fmla="*/ 92295 w 1123267"/>
                  <a:gd name="connsiteY24" fmla="*/ 682951 h 1474774"/>
                  <a:gd name="connsiteX25" fmla="*/ 102251 w 1123267"/>
                  <a:gd name="connsiteY25" fmla="*/ 682951 h 1474774"/>
                  <a:gd name="connsiteX26" fmla="*/ 102251 w 1123267"/>
                  <a:gd name="connsiteY26" fmla="*/ 671850 h 1474774"/>
                  <a:gd name="connsiteX27" fmla="*/ 109419 w 1123267"/>
                  <a:gd name="connsiteY27" fmla="*/ 671850 h 1474774"/>
                  <a:gd name="connsiteX28" fmla="*/ 109419 w 1123267"/>
                  <a:gd name="connsiteY28" fmla="*/ 661296 h 1474774"/>
                  <a:gd name="connsiteX29" fmla="*/ 115642 w 1123267"/>
                  <a:gd name="connsiteY29" fmla="*/ 661296 h 1474774"/>
                  <a:gd name="connsiteX30" fmla="*/ 115642 w 1123267"/>
                  <a:gd name="connsiteY30" fmla="*/ 650245 h 1474774"/>
                  <a:gd name="connsiteX31" fmla="*/ 122313 w 1123267"/>
                  <a:gd name="connsiteY31" fmla="*/ 650245 h 1474774"/>
                  <a:gd name="connsiteX32" fmla="*/ 122313 w 1123267"/>
                  <a:gd name="connsiteY32" fmla="*/ 639641 h 1474774"/>
                  <a:gd name="connsiteX33" fmla="*/ 128237 w 1123267"/>
                  <a:gd name="connsiteY33" fmla="*/ 639641 h 1474774"/>
                  <a:gd name="connsiteX34" fmla="*/ 128237 w 1123267"/>
                  <a:gd name="connsiteY34" fmla="*/ 628590 h 1474774"/>
                  <a:gd name="connsiteX35" fmla="*/ 146606 w 1123267"/>
                  <a:gd name="connsiteY35" fmla="*/ 628590 h 1474774"/>
                  <a:gd name="connsiteX36" fmla="*/ 146606 w 1123267"/>
                  <a:gd name="connsiteY36" fmla="*/ 639641 h 1474774"/>
                  <a:gd name="connsiteX37" fmla="*/ 152481 w 1123267"/>
                  <a:gd name="connsiteY37" fmla="*/ 639641 h 1474774"/>
                  <a:gd name="connsiteX38" fmla="*/ 152481 w 1123267"/>
                  <a:gd name="connsiteY38" fmla="*/ 650245 h 1474774"/>
                  <a:gd name="connsiteX39" fmla="*/ 159201 w 1123267"/>
                  <a:gd name="connsiteY39" fmla="*/ 650245 h 1474774"/>
                  <a:gd name="connsiteX40" fmla="*/ 159201 w 1123267"/>
                  <a:gd name="connsiteY40" fmla="*/ 661296 h 1474774"/>
                  <a:gd name="connsiteX41" fmla="*/ 165374 w 1123267"/>
                  <a:gd name="connsiteY41" fmla="*/ 661296 h 1474774"/>
                  <a:gd name="connsiteX42" fmla="*/ 165374 w 1123267"/>
                  <a:gd name="connsiteY42" fmla="*/ 671850 h 1474774"/>
                  <a:gd name="connsiteX43" fmla="*/ 172592 w 1123267"/>
                  <a:gd name="connsiteY43" fmla="*/ 671850 h 1474774"/>
                  <a:gd name="connsiteX44" fmla="*/ 172592 w 1123267"/>
                  <a:gd name="connsiteY44" fmla="*/ 682951 h 1474774"/>
                  <a:gd name="connsiteX45" fmla="*/ 179661 w 1123267"/>
                  <a:gd name="connsiteY45" fmla="*/ 682951 h 1474774"/>
                  <a:gd name="connsiteX46" fmla="*/ 179661 w 1123267"/>
                  <a:gd name="connsiteY46" fmla="*/ 671850 h 1474774"/>
                  <a:gd name="connsiteX47" fmla="*/ 186830 w 1123267"/>
                  <a:gd name="connsiteY47" fmla="*/ 671850 h 1474774"/>
                  <a:gd name="connsiteX48" fmla="*/ 186830 w 1123267"/>
                  <a:gd name="connsiteY48" fmla="*/ 661296 h 1474774"/>
                  <a:gd name="connsiteX49" fmla="*/ 193052 w 1123267"/>
                  <a:gd name="connsiteY49" fmla="*/ 661296 h 1474774"/>
                  <a:gd name="connsiteX50" fmla="*/ 193052 w 1123267"/>
                  <a:gd name="connsiteY50" fmla="*/ 650245 h 1474774"/>
                  <a:gd name="connsiteX51" fmla="*/ 199723 w 1123267"/>
                  <a:gd name="connsiteY51" fmla="*/ 650245 h 1474774"/>
                  <a:gd name="connsiteX52" fmla="*/ 199723 w 1123267"/>
                  <a:gd name="connsiteY52" fmla="*/ 639641 h 1474774"/>
                  <a:gd name="connsiteX53" fmla="*/ 205647 w 1123267"/>
                  <a:gd name="connsiteY53" fmla="*/ 639641 h 1474774"/>
                  <a:gd name="connsiteX54" fmla="*/ 205647 w 1123267"/>
                  <a:gd name="connsiteY54" fmla="*/ 628590 h 1474774"/>
                  <a:gd name="connsiteX55" fmla="*/ 206991 w 1123267"/>
                  <a:gd name="connsiteY55" fmla="*/ 628590 h 1474774"/>
                  <a:gd name="connsiteX56" fmla="*/ 206792 w 1123267"/>
                  <a:gd name="connsiteY56" fmla="*/ 582393 h 1474774"/>
                  <a:gd name="connsiteX57" fmla="*/ 198230 w 1123267"/>
                  <a:gd name="connsiteY57" fmla="*/ 582393 h 1474774"/>
                  <a:gd name="connsiteX58" fmla="*/ 198230 w 1123267"/>
                  <a:gd name="connsiteY58" fmla="*/ 553967 h 1474774"/>
                  <a:gd name="connsiteX59" fmla="*/ 289977 w 1123267"/>
                  <a:gd name="connsiteY59" fmla="*/ 553967 h 1474774"/>
                  <a:gd name="connsiteX60" fmla="*/ 289977 w 1123267"/>
                  <a:gd name="connsiteY60" fmla="*/ 519818 h 1474774"/>
                  <a:gd name="connsiteX61" fmla="*/ 265235 w 1123267"/>
                  <a:gd name="connsiteY61" fmla="*/ 519818 h 1474774"/>
                  <a:gd name="connsiteX62" fmla="*/ 265235 w 1123267"/>
                  <a:gd name="connsiteY62" fmla="*/ 501896 h 1474774"/>
                  <a:gd name="connsiteX63" fmla="*/ 289977 w 1123267"/>
                  <a:gd name="connsiteY63" fmla="*/ 501896 h 1474774"/>
                  <a:gd name="connsiteX64" fmla="*/ 289977 w 1123267"/>
                  <a:gd name="connsiteY64" fmla="*/ 482930 h 1474774"/>
                  <a:gd name="connsiteX65" fmla="*/ 283355 w 1123267"/>
                  <a:gd name="connsiteY65" fmla="*/ 482930 h 1474774"/>
                  <a:gd name="connsiteX66" fmla="*/ 283355 w 1123267"/>
                  <a:gd name="connsiteY66" fmla="*/ 454504 h 1474774"/>
                  <a:gd name="connsiteX67" fmla="*/ 289977 w 1123267"/>
                  <a:gd name="connsiteY67" fmla="*/ 454504 h 1474774"/>
                  <a:gd name="connsiteX68" fmla="*/ 289977 w 1123267"/>
                  <a:gd name="connsiteY68" fmla="*/ 400243 h 1474774"/>
                  <a:gd name="connsiteX69" fmla="*/ 301376 w 1123267"/>
                  <a:gd name="connsiteY69" fmla="*/ 400243 h 1474774"/>
                  <a:gd name="connsiteX70" fmla="*/ 301376 w 1123267"/>
                  <a:gd name="connsiteY70" fmla="*/ 411294 h 1474774"/>
                  <a:gd name="connsiteX71" fmla="*/ 307300 w 1123267"/>
                  <a:gd name="connsiteY71" fmla="*/ 411294 h 1474774"/>
                  <a:gd name="connsiteX72" fmla="*/ 307300 w 1123267"/>
                  <a:gd name="connsiteY72" fmla="*/ 421848 h 1474774"/>
                  <a:gd name="connsiteX73" fmla="*/ 313971 w 1123267"/>
                  <a:gd name="connsiteY73" fmla="*/ 421848 h 1474774"/>
                  <a:gd name="connsiteX74" fmla="*/ 313971 w 1123267"/>
                  <a:gd name="connsiteY74" fmla="*/ 432899 h 1474774"/>
                  <a:gd name="connsiteX75" fmla="*/ 320194 w 1123267"/>
                  <a:gd name="connsiteY75" fmla="*/ 432899 h 1474774"/>
                  <a:gd name="connsiteX76" fmla="*/ 320194 w 1123267"/>
                  <a:gd name="connsiteY76" fmla="*/ 443502 h 1474774"/>
                  <a:gd name="connsiteX77" fmla="*/ 322434 w 1123267"/>
                  <a:gd name="connsiteY77" fmla="*/ 443502 h 1474774"/>
                  <a:gd name="connsiteX78" fmla="*/ 549238 w 1123267"/>
                  <a:gd name="connsiteY78" fmla="*/ 138791 h 1474774"/>
                  <a:gd name="connsiteX79" fmla="*/ 550184 w 1123267"/>
                  <a:gd name="connsiteY79" fmla="*/ 138791 h 1474774"/>
                  <a:gd name="connsiteX80" fmla="*/ 550184 w 1123267"/>
                  <a:gd name="connsiteY80" fmla="*/ 133364 h 1474774"/>
                  <a:gd name="connsiteX81" fmla="*/ 530620 w 1123267"/>
                  <a:gd name="connsiteY81" fmla="*/ 108275 h 1474774"/>
                  <a:gd name="connsiteX82" fmla="*/ 550184 w 1123267"/>
                  <a:gd name="connsiteY82" fmla="*/ 83135 h 1474774"/>
                  <a:gd name="connsiteX83" fmla="*/ 550184 w 1123267"/>
                  <a:gd name="connsiteY83" fmla="*/ 81343 h 1474774"/>
                  <a:gd name="connsiteX84" fmla="*/ 540228 w 1123267"/>
                  <a:gd name="connsiteY84" fmla="*/ 66458 h 1474774"/>
                  <a:gd name="connsiteX85" fmla="*/ 550184 w 1123267"/>
                  <a:gd name="connsiteY85" fmla="*/ 51574 h 1474774"/>
                  <a:gd name="connsiteX86" fmla="*/ 550184 w 1123267"/>
                  <a:gd name="connsiteY86" fmla="*/ 49632 h 1474774"/>
                  <a:gd name="connsiteX87" fmla="*/ 544261 w 1123267"/>
                  <a:gd name="connsiteY87" fmla="*/ 39178 h 1474774"/>
                  <a:gd name="connsiteX88" fmla="*/ 550184 w 1123267"/>
                  <a:gd name="connsiteY88" fmla="*/ 28724 h 1474774"/>
                  <a:gd name="connsiteX89" fmla="*/ 550184 w 1123267"/>
                  <a:gd name="connsiteY89" fmla="*/ 20560 h 1474774"/>
                  <a:gd name="connsiteX90" fmla="*/ 552773 w 1123267"/>
                  <a:gd name="connsiteY90" fmla="*/ 20560 h 1474774"/>
                  <a:gd name="connsiteX91" fmla="*/ 552773 w 1123267"/>
                  <a:gd name="connsiteY91" fmla="*/ 8712 h 1474774"/>
                  <a:gd name="connsiteX92" fmla="*/ 553470 w 1123267"/>
                  <a:gd name="connsiteY92" fmla="*/ 8712 h 1474774"/>
                  <a:gd name="connsiteX93" fmla="*/ 553470 w 1123267"/>
                  <a:gd name="connsiteY93" fmla="*/ 0 h 1474774"/>
                  <a:gd name="connsiteX94" fmla="*/ 559841 w 1123267"/>
                  <a:gd name="connsiteY94" fmla="*/ 0 h 1474774"/>
                  <a:gd name="connsiteX95" fmla="*/ 559841 w 1123267"/>
                  <a:gd name="connsiteY95" fmla="*/ 8712 h 1474774"/>
                  <a:gd name="connsiteX96" fmla="*/ 560539 w 1123267"/>
                  <a:gd name="connsiteY96" fmla="*/ 8712 h 1474774"/>
                  <a:gd name="connsiteX97" fmla="*/ 560539 w 1123267"/>
                  <a:gd name="connsiteY97" fmla="*/ 20560 h 1474774"/>
                  <a:gd name="connsiteX98" fmla="*/ 563128 w 1123267"/>
                  <a:gd name="connsiteY98" fmla="*/ 20560 h 1474774"/>
                  <a:gd name="connsiteX99" fmla="*/ 563128 w 1123267"/>
                  <a:gd name="connsiteY99" fmla="*/ 28724 h 1474774"/>
                  <a:gd name="connsiteX100" fmla="*/ 569052 w 1123267"/>
                  <a:gd name="connsiteY100" fmla="*/ 39178 h 1474774"/>
                  <a:gd name="connsiteX101" fmla="*/ 563128 w 1123267"/>
                  <a:gd name="connsiteY101" fmla="*/ 49632 h 1474774"/>
                  <a:gd name="connsiteX102" fmla="*/ 563128 w 1123267"/>
                  <a:gd name="connsiteY102" fmla="*/ 51574 h 1474774"/>
                  <a:gd name="connsiteX103" fmla="*/ 573084 w 1123267"/>
                  <a:gd name="connsiteY103" fmla="*/ 66458 h 1474774"/>
                  <a:gd name="connsiteX104" fmla="*/ 563128 w 1123267"/>
                  <a:gd name="connsiteY104" fmla="*/ 81343 h 1474774"/>
                  <a:gd name="connsiteX105" fmla="*/ 563128 w 1123267"/>
                  <a:gd name="connsiteY105" fmla="*/ 83085 h 1474774"/>
                  <a:gd name="connsiteX106" fmla="*/ 582691 w 1123267"/>
                  <a:gd name="connsiteY106" fmla="*/ 108225 h 1474774"/>
                  <a:gd name="connsiteX107" fmla="*/ 563128 w 1123267"/>
                  <a:gd name="connsiteY107" fmla="*/ 133315 h 1474774"/>
                  <a:gd name="connsiteX108" fmla="*/ 563128 w 1123267"/>
                  <a:gd name="connsiteY108" fmla="*/ 138741 h 1474774"/>
                  <a:gd name="connsiteX109" fmla="*/ 566015 w 1123267"/>
                  <a:gd name="connsiteY109" fmla="*/ 138741 h 1474774"/>
                  <a:gd name="connsiteX110" fmla="*/ 565118 w 1123267"/>
                  <a:gd name="connsiteY110" fmla="*/ 140881 h 1474774"/>
                  <a:gd name="connsiteX111" fmla="*/ 785949 w 1123267"/>
                  <a:gd name="connsiteY111" fmla="*/ 445543 h 1474774"/>
                  <a:gd name="connsiteX112" fmla="*/ 785949 w 1123267"/>
                  <a:gd name="connsiteY112" fmla="*/ 443453 h 1474774"/>
                  <a:gd name="connsiteX113" fmla="*/ 793168 w 1123267"/>
                  <a:gd name="connsiteY113" fmla="*/ 443453 h 1474774"/>
                  <a:gd name="connsiteX114" fmla="*/ 793168 w 1123267"/>
                  <a:gd name="connsiteY114" fmla="*/ 432849 h 1474774"/>
                  <a:gd name="connsiteX115" fmla="*/ 799390 w 1123267"/>
                  <a:gd name="connsiteY115" fmla="*/ 432849 h 1474774"/>
                  <a:gd name="connsiteX116" fmla="*/ 799390 w 1123267"/>
                  <a:gd name="connsiteY116" fmla="*/ 421848 h 1474774"/>
                  <a:gd name="connsiteX117" fmla="*/ 806060 w 1123267"/>
                  <a:gd name="connsiteY117" fmla="*/ 421848 h 1474774"/>
                  <a:gd name="connsiteX118" fmla="*/ 806060 w 1123267"/>
                  <a:gd name="connsiteY118" fmla="*/ 411294 h 1474774"/>
                  <a:gd name="connsiteX119" fmla="*/ 811935 w 1123267"/>
                  <a:gd name="connsiteY119" fmla="*/ 411294 h 1474774"/>
                  <a:gd name="connsiteX120" fmla="*/ 811935 w 1123267"/>
                  <a:gd name="connsiteY120" fmla="*/ 400243 h 1474774"/>
                  <a:gd name="connsiteX121" fmla="*/ 823334 w 1123267"/>
                  <a:gd name="connsiteY121" fmla="*/ 400243 h 1474774"/>
                  <a:gd name="connsiteX122" fmla="*/ 823334 w 1123267"/>
                  <a:gd name="connsiteY122" fmla="*/ 454504 h 1474774"/>
                  <a:gd name="connsiteX123" fmla="*/ 840012 w 1123267"/>
                  <a:gd name="connsiteY123" fmla="*/ 454504 h 1474774"/>
                  <a:gd name="connsiteX124" fmla="*/ 840012 w 1123267"/>
                  <a:gd name="connsiteY124" fmla="*/ 482930 h 1474774"/>
                  <a:gd name="connsiteX125" fmla="*/ 833440 w 1123267"/>
                  <a:gd name="connsiteY125" fmla="*/ 482930 h 1474774"/>
                  <a:gd name="connsiteX126" fmla="*/ 833440 w 1123267"/>
                  <a:gd name="connsiteY126" fmla="*/ 501896 h 1474774"/>
                  <a:gd name="connsiteX127" fmla="*/ 858083 w 1123267"/>
                  <a:gd name="connsiteY127" fmla="*/ 501896 h 1474774"/>
                  <a:gd name="connsiteX128" fmla="*/ 858083 w 1123267"/>
                  <a:gd name="connsiteY128" fmla="*/ 519818 h 1474774"/>
                  <a:gd name="connsiteX129" fmla="*/ 833440 w 1123267"/>
                  <a:gd name="connsiteY129" fmla="*/ 519818 h 1474774"/>
                  <a:gd name="connsiteX130" fmla="*/ 833440 w 1123267"/>
                  <a:gd name="connsiteY130" fmla="*/ 553967 h 1474774"/>
                  <a:gd name="connsiteX131" fmla="*/ 925187 w 1123267"/>
                  <a:gd name="connsiteY131" fmla="*/ 553967 h 1474774"/>
                  <a:gd name="connsiteX132" fmla="*/ 925187 w 1123267"/>
                  <a:gd name="connsiteY132" fmla="*/ 582393 h 1474774"/>
                  <a:gd name="connsiteX133" fmla="*/ 916575 w 1123267"/>
                  <a:gd name="connsiteY133" fmla="*/ 582393 h 1474774"/>
                  <a:gd name="connsiteX134" fmla="*/ 916426 w 1123267"/>
                  <a:gd name="connsiteY134" fmla="*/ 650195 h 1474774"/>
                  <a:gd name="connsiteX135" fmla="*/ 919961 w 1123267"/>
                  <a:gd name="connsiteY135" fmla="*/ 650195 h 1474774"/>
                  <a:gd name="connsiteX136" fmla="*/ 919961 w 1123267"/>
                  <a:gd name="connsiteY136" fmla="*/ 661246 h 1474774"/>
                  <a:gd name="connsiteX137" fmla="*/ 926133 w 1123267"/>
                  <a:gd name="connsiteY137" fmla="*/ 661246 h 1474774"/>
                  <a:gd name="connsiteX138" fmla="*/ 926133 w 1123267"/>
                  <a:gd name="connsiteY138" fmla="*/ 671800 h 1474774"/>
                  <a:gd name="connsiteX139" fmla="*/ 933352 w 1123267"/>
                  <a:gd name="connsiteY139" fmla="*/ 671800 h 1474774"/>
                  <a:gd name="connsiteX140" fmla="*/ 933352 w 1123267"/>
                  <a:gd name="connsiteY140" fmla="*/ 682902 h 1474774"/>
                  <a:gd name="connsiteX141" fmla="*/ 940421 w 1123267"/>
                  <a:gd name="connsiteY141" fmla="*/ 682902 h 1474774"/>
                  <a:gd name="connsiteX142" fmla="*/ 940421 w 1123267"/>
                  <a:gd name="connsiteY142" fmla="*/ 671800 h 1474774"/>
                  <a:gd name="connsiteX143" fmla="*/ 947540 w 1123267"/>
                  <a:gd name="connsiteY143" fmla="*/ 671800 h 1474774"/>
                  <a:gd name="connsiteX144" fmla="*/ 947540 w 1123267"/>
                  <a:gd name="connsiteY144" fmla="*/ 661246 h 1474774"/>
                  <a:gd name="connsiteX145" fmla="*/ 953762 w 1123267"/>
                  <a:gd name="connsiteY145" fmla="*/ 661246 h 1474774"/>
                  <a:gd name="connsiteX146" fmla="*/ 953762 w 1123267"/>
                  <a:gd name="connsiteY146" fmla="*/ 650195 h 1474774"/>
                  <a:gd name="connsiteX147" fmla="*/ 960433 w 1123267"/>
                  <a:gd name="connsiteY147" fmla="*/ 650195 h 1474774"/>
                  <a:gd name="connsiteX148" fmla="*/ 960433 w 1123267"/>
                  <a:gd name="connsiteY148" fmla="*/ 639592 h 1474774"/>
                  <a:gd name="connsiteX149" fmla="*/ 966357 w 1123267"/>
                  <a:gd name="connsiteY149" fmla="*/ 639592 h 1474774"/>
                  <a:gd name="connsiteX150" fmla="*/ 966357 w 1123267"/>
                  <a:gd name="connsiteY150" fmla="*/ 628540 h 1474774"/>
                  <a:gd name="connsiteX151" fmla="*/ 984726 w 1123267"/>
                  <a:gd name="connsiteY151" fmla="*/ 628540 h 1474774"/>
                  <a:gd name="connsiteX152" fmla="*/ 984726 w 1123267"/>
                  <a:gd name="connsiteY152" fmla="*/ 639592 h 1474774"/>
                  <a:gd name="connsiteX153" fmla="*/ 990600 w 1123267"/>
                  <a:gd name="connsiteY153" fmla="*/ 639592 h 1474774"/>
                  <a:gd name="connsiteX154" fmla="*/ 990600 w 1123267"/>
                  <a:gd name="connsiteY154" fmla="*/ 650195 h 1474774"/>
                  <a:gd name="connsiteX155" fmla="*/ 997321 w 1123267"/>
                  <a:gd name="connsiteY155" fmla="*/ 650195 h 1474774"/>
                  <a:gd name="connsiteX156" fmla="*/ 997321 w 1123267"/>
                  <a:gd name="connsiteY156" fmla="*/ 661246 h 1474774"/>
                  <a:gd name="connsiteX157" fmla="*/ 1003494 w 1123267"/>
                  <a:gd name="connsiteY157" fmla="*/ 661246 h 1474774"/>
                  <a:gd name="connsiteX158" fmla="*/ 1003494 w 1123267"/>
                  <a:gd name="connsiteY158" fmla="*/ 671800 h 1474774"/>
                  <a:gd name="connsiteX159" fmla="*/ 1010662 w 1123267"/>
                  <a:gd name="connsiteY159" fmla="*/ 671800 h 1474774"/>
                  <a:gd name="connsiteX160" fmla="*/ 1010662 w 1123267"/>
                  <a:gd name="connsiteY160" fmla="*/ 682902 h 1474774"/>
                  <a:gd name="connsiteX161" fmla="*/ 1016138 w 1123267"/>
                  <a:gd name="connsiteY161" fmla="*/ 682902 h 1474774"/>
                  <a:gd name="connsiteX162" fmla="*/ 1016138 w 1123267"/>
                  <a:gd name="connsiteY162" fmla="*/ 671800 h 1474774"/>
                  <a:gd name="connsiteX163" fmla="*/ 1023356 w 1123267"/>
                  <a:gd name="connsiteY163" fmla="*/ 671800 h 1474774"/>
                  <a:gd name="connsiteX164" fmla="*/ 1023356 w 1123267"/>
                  <a:gd name="connsiteY164" fmla="*/ 661246 h 1474774"/>
                  <a:gd name="connsiteX165" fmla="*/ 1029530 w 1123267"/>
                  <a:gd name="connsiteY165" fmla="*/ 661246 h 1474774"/>
                  <a:gd name="connsiteX166" fmla="*/ 1029530 w 1123267"/>
                  <a:gd name="connsiteY166" fmla="*/ 650195 h 1474774"/>
                  <a:gd name="connsiteX167" fmla="*/ 1036250 w 1123267"/>
                  <a:gd name="connsiteY167" fmla="*/ 650195 h 1474774"/>
                  <a:gd name="connsiteX168" fmla="*/ 1036250 w 1123267"/>
                  <a:gd name="connsiteY168" fmla="*/ 639592 h 1474774"/>
                  <a:gd name="connsiteX169" fmla="*/ 1042124 w 1123267"/>
                  <a:gd name="connsiteY169" fmla="*/ 639592 h 1474774"/>
                  <a:gd name="connsiteX170" fmla="*/ 1042124 w 1123267"/>
                  <a:gd name="connsiteY170" fmla="*/ 628540 h 1474774"/>
                  <a:gd name="connsiteX171" fmla="*/ 1053574 w 1123267"/>
                  <a:gd name="connsiteY171" fmla="*/ 628540 h 1474774"/>
                  <a:gd name="connsiteX172" fmla="*/ 1053574 w 1123267"/>
                  <a:gd name="connsiteY172" fmla="*/ 682852 h 1474774"/>
                  <a:gd name="connsiteX173" fmla="*/ 1078514 w 1123267"/>
                  <a:gd name="connsiteY173" fmla="*/ 682852 h 1474774"/>
                  <a:gd name="connsiteX174" fmla="*/ 1078514 w 1123267"/>
                  <a:gd name="connsiteY174" fmla="*/ 693903 h 1474774"/>
                  <a:gd name="connsiteX175" fmla="*/ 1111271 w 1123267"/>
                  <a:gd name="connsiteY175" fmla="*/ 693903 h 1474774"/>
                  <a:gd name="connsiteX176" fmla="*/ 1111271 w 1123267"/>
                  <a:gd name="connsiteY176" fmla="*/ 715857 h 1474774"/>
                  <a:gd name="connsiteX177" fmla="*/ 1099223 w 1123267"/>
                  <a:gd name="connsiteY177" fmla="*/ 715857 h 1474774"/>
                  <a:gd name="connsiteX178" fmla="*/ 1099223 w 1123267"/>
                  <a:gd name="connsiteY178" fmla="*/ 822289 h 1474774"/>
                  <a:gd name="connsiteX179" fmla="*/ 1123268 w 1123267"/>
                  <a:gd name="connsiteY179" fmla="*/ 822289 h 1474774"/>
                  <a:gd name="connsiteX180" fmla="*/ 1123268 w 1123267"/>
                  <a:gd name="connsiteY180" fmla="*/ 840161 h 1474774"/>
                  <a:gd name="connsiteX181" fmla="*/ 1099223 w 1123267"/>
                  <a:gd name="connsiteY181" fmla="*/ 840161 h 1474774"/>
                  <a:gd name="connsiteX182" fmla="*/ 1099223 w 1123267"/>
                  <a:gd name="connsiteY182" fmla="*/ 1462528 h 1474774"/>
                  <a:gd name="connsiteX183" fmla="*/ 1117145 w 1123267"/>
                  <a:gd name="connsiteY183" fmla="*/ 1462528 h 1474774"/>
                  <a:gd name="connsiteX184" fmla="*/ 1117145 w 1123267"/>
                  <a:gd name="connsiteY184" fmla="*/ 1474774 h 1474774"/>
                  <a:gd name="connsiteX185" fmla="*/ 10703 w 1123267"/>
                  <a:gd name="connsiteY185" fmla="*/ 1470294 h 1474774"/>
                  <a:gd name="connsiteX186" fmla="*/ 1112415 w 1123267"/>
                  <a:gd name="connsiteY186" fmla="*/ 1470294 h 1474774"/>
                  <a:gd name="connsiteX187" fmla="*/ 1112415 w 1123267"/>
                  <a:gd name="connsiteY187" fmla="*/ 1467058 h 1474774"/>
                  <a:gd name="connsiteX188" fmla="*/ 1094494 w 1123267"/>
                  <a:gd name="connsiteY188" fmla="*/ 1467058 h 1474774"/>
                  <a:gd name="connsiteX189" fmla="*/ 1094494 w 1123267"/>
                  <a:gd name="connsiteY189" fmla="*/ 835730 h 1474774"/>
                  <a:gd name="connsiteX190" fmla="*/ 1118539 w 1123267"/>
                  <a:gd name="connsiteY190" fmla="*/ 835730 h 1474774"/>
                  <a:gd name="connsiteX191" fmla="*/ 1118539 w 1123267"/>
                  <a:gd name="connsiteY191" fmla="*/ 826770 h 1474774"/>
                  <a:gd name="connsiteX192" fmla="*/ 1094494 w 1123267"/>
                  <a:gd name="connsiteY192" fmla="*/ 826770 h 1474774"/>
                  <a:gd name="connsiteX193" fmla="*/ 1094494 w 1123267"/>
                  <a:gd name="connsiteY193" fmla="*/ 711426 h 1474774"/>
                  <a:gd name="connsiteX194" fmla="*/ 1106541 w 1123267"/>
                  <a:gd name="connsiteY194" fmla="*/ 711426 h 1474774"/>
                  <a:gd name="connsiteX195" fmla="*/ 1106541 w 1123267"/>
                  <a:gd name="connsiteY195" fmla="*/ 698383 h 1474774"/>
                  <a:gd name="connsiteX196" fmla="*/ 1073785 w 1123267"/>
                  <a:gd name="connsiteY196" fmla="*/ 698383 h 1474774"/>
                  <a:gd name="connsiteX197" fmla="*/ 1073785 w 1123267"/>
                  <a:gd name="connsiteY197" fmla="*/ 687332 h 1474774"/>
                  <a:gd name="connsiteX198" fmla="*/ 1048845 w 1123267"/>
                  <a:gd name="connsiteY198" fmla="*/ 687332 h 1474774"/>
                  <a:gd name="connsiteX199" fmla="*/ 1048845 w 1123267"/>
                  <a:gd name="connsiteY199" fmla="*/ 633021 h 1474774"/>
                  <a:gd name="connsiteX200" fmla="*/ 1046356 w 1123267"/>
                  <a:gd name="connsiteY200" fmla="*/ 633021 h 1474774"/>
                  <a:gd name="connsiteX201" fmla="*/ 1046356 w 1123267"/>
                  <a:gd name="connsiteY201" fmla="*/ 644072 h 1474774"/>
                  <a:gd name="connsiteX202" fmla="*/ 1040481 w 1123267"/>
                  <a:gd name="connsiteY202" fmla="*/ 644072 h 1474774"/>
                  <a:gd name="connsiteX203" fmla="*/ 1040481 w 1123267"/>
                  <a:gd name="connsiteY203" fmla="*/ 654675 h 1474774"/>
                  <a:gd name="connsiteX204" fmla="*/ 1033761 w 1123267"/>
                  <a:gd name="connsiteY204" fmla="*/ 654675 h 1474774"/>
                  <a:gd name="connsiteX205" fmla="*/ 1033761 w 1123267"/>
                  <a:gd name="connsiteY205" fmla="*/ 665727 h 1474774"/>
                  <a:gd name="connsiteX206" fmla="*/ 1027588 w 1123267"/>
                  <a:gd name="connsiteY206" fmla="*/ 665727 h 1474774"/>
                  <a:gd name="connsiteX207" fmla="*/ 1027588 w 1123267"/>
                  <a:gd name="connsiteY207" fmla="*/ 676280 h 1474774"/>
                  <a:gd name="connsiteX208" fmla="*/ 1020370 w 1123267"/>
                  <a:gd name="connsiteY208" fmla="*/ 676280 h 1474774"/>
                  <a:gd name="connsiteX209" fmla="*/ 1020370 w 1123267"/>
                  <a:gd name="connsiteY209" fmla="*/ 687382 h 1474774"/>
                  <a:gd name="connsiteX210" fmla="*/ 1005933 w 1123267"/>
                  <a:gd name="connsiteY210" fmla="*/ 687382 h 1474774"/>
                  <a:gd name="connsiteX211" fmla="*/ 1005933 w 1123267"/>
                  <a:gd name="connsiteY211" fmla="*/ 676280 h 1474774"/>
                  <a:gd name="connsiteX212" fmla="*/ 998764 w 1123267"/>
                  <a:gd name="connsiteY212" fmla="*/ 676280 h 1474774"/>
                  <a:gd name="connsiteX213" fmla="*/ 998764 w 1123267"/>
                  <a:gd name="connsiteY213" fmla="*/ 665727 h 1474774"/>
                  <a:gd name="connsiteX214" fmla="*/ 992592 w 1123267"/>
                  <a:gd name="connsiteY214" fmla="*/ 665727 h 1474774"/>
                  <a:gd name="connsiteX215" fmla="*/ 992592 w 1123267"/>
                  <a:gd name="connsiteY215" fmla="*/ 654675 h 1474774"/>
                  <a:gd name="connsiteX216" fmla="*/ 985871 w 1123267"/>
                  <a:gd name="connsiteY216" fmla="*/ 654675 h 1474774"/>
                  <a:gd name="connsiteX217" fmla="*/ 985871 w 1123267"/>
                  <a:gd name="connsiteY217" fmla="*/ 644072 h 1474774"/>
                  <a:gd name="connsiteX218" fmla="*/ 979997 w 1123267"/>
                  <a:gd name="connsiteY218" fmla="*/ 644072 h 1474774"/>
                  <a:gd name="connsiteX219" fmla="*/ 979997 w 1123267"/>
                  <a:gd name="connsiteY219" fmla="*/ 633021 h 1474774"/>
                  <a:gd name="connsiteX220" fmla="*/ 970588 w 1123267"/>
                  <a:gd name="connsiteY220" fmla="*/ 633021 h 1474774"/>
                  <a:gd name="connsiteX221" fmla="*/ 970588 w 1123267"/>
                  <a:gd name="connsiteY221" fmla="*/ 644072 h 1474774"/>
                  <a:gd name="connsiteX222" fmla="*/ 964664 w 1123267"/>
                  <a:gd name="connsiteY222" fmla="*/ 644072 h 1474774"/>
                  <a:gd name="connsiteX223" fmla="*/ 964664 w 1123267"/>
                  <a:gd name="connsiteY223" fmla="*/ 654675 h 1474774"/>
                  <a:gd name="connsiteX224" fmla="*/ 957993 w 1123267"/>
                  <a:gd name="connsiteY224" fmla="*/ 654675 h 1474774"/>
                  <a:gd name="connsiteX225" fmla="*/ 957993 w 1123267"/>
                  <a:gd name="connsiteY225" fmla="*/ 665727 h 1474774"/>
                  <a:gd name="connsiteX226" fmla="*/ 951771 w 1123267"/>
                  <a:gd name="connsiteY226" fmla="*/ 665727 h 1474774"/>
                  <a:gd name="connsiteX227" fmla="*/ 951771 w 1123267"/>
                  <a:gd name="connsiteY227" fmla="*/ 676280 h 1474774"/>
                  <a:gd name="connsiteX228" fmla="*/ 944602 w 1123267"/>
                  <a:gd name="connsiteY228" fmla="*/ 676280 h 1474774"/>
                  <a:gd name="connsiteX229" fmla="*/ 944602 w 1123267"/>
                  <a:gd name="connsiteY229" fmla="*/ 687382 h 1474774"/>
                  <a:gd name="connsiteX230" fmla="*/ 928622 w 1123267"/>
                  <a:gd name="connsiteY230" fmla="*/ 687382 h 1474774"/>
                  <a:gd name="connsiteX231" fmla="*/ 928622 w 1123267"/>
                  <a:gd name="connsiteY231" fmla="*/ 676280 h 1474774"/>
                  <a:gd name="connsiteX232" fmla="*/ 921404 w 1123267"/>
                  <a:gd name="connsiteY232" fmla="*/ 676280 h 1474774"/>
                  <a:gd name="connsiteX233" fmla="*/ 921404 w 1123267"/>
                  <a:gd name="connsiteY233" fmla="*/ 665727 h 1474774"/>
                  <a:gd name="connsiteX234" fmla="*/ 915231 w 1123267"/>
                  <a:gd name="connsiteY234" fmla="*/ 665727 h 1474774"/>
                  <a:gd name="connsiteX235" fmla="*/ 915231 w 1123267"/>
                  <a:gd name="connsiteY235" fmla="*/ 654675 h 1474774"/>
                  <a:gd name="connsiteX236" fmla="*/ 911697 w 1123267"/>
                  <a:gd name="connsiteY236" fmla="*/ 654675 h 1474774"/>
                  <a:gd name="connsiteX237" fmla="*/ 911846 w 1123267"/>
                  <a:gd name="connsiteY237" fmla="*/ 577912 h 1474774"/>
                  <a:gd name="connsiteX238" fmla="*/ 920458 w 1123267"/>
                  <a:gd name="connsiteY238" fmla="*/ 577912 h 1474774"/>
                  <a:gd name="connsiteX239" fmla="*/ 920458 w 1123267"/>
                  <a:gd name="connsiteY239" fmla="*/ 558398 h 1474774"/>
                  <a:gd name="connsiteX240" fmla="*/ 828711 w 1123267"/>
                  <a:gd name="connsiteY240" fmla="*/ 558398 h 1474774"/>
                  <a:gd name="connsiteX241" fmla="*/ 828711 w 1123267"/>
                  <a:gd name="connsiteY241" fmla="*/ 515337 h 1474774"/>
                  <a:gd name="connsiteX242" fmla="*/ 853353 w 1123267"/>
                  <a:gd name="connsiteY242" fmla="*/ 515337 h 1474774"/>
                  <a:gd name="connsiteX243" fmla="*/ 853353 w 1123267"/>
                  <a:gd name="connsiteY243" fmla="*/ 506327 h 1474774"/>
                  <a:gd name="connsiteX244" fmla="*/ 828711 w 1123267"/>
                  <a:gd name="connsiteY244" fmla="*/ 506327 h 1474774"/>
                  <a:gd name="connsiteX245" fmla="*/ 828711 w 1123267"/>
                  <a:gd name="connsiteY245" fmla="*/ 478399 h 1474774"/>
                  <a:gd name="connsiteX246" fmla="*/ 835282 w 1123267"/>
                  <a:gd name="connsiteY246" fmla="*/ 478399 h 1474774"/>
                  <a:gd name="connsiteX247" fmla="*/ 835282 w 1123267"/>
                  <a:gd name="connsiteY247" fmla="*/ 458885 h 1474774"/>
                  <a:gd name="connsiteX248" fmla="*/ 818606 w 1123267"/>
                  <a:gd name="connsiteY248" fmla="*/ 458885 h 1474774"/>
                  <a:gd name="connsiteX249" fmla="*/ 818606 w 1123267"/>
                  <a:gd name="connsiteY249" fmla="*/ 404623 h 1474774"/>
                  <a:gd name="connsiteX250" fmla="*/ 816117 w 1123267"/>
                  <a:gd name="connsiteY250" fmla="*/ 404623 h 1474774"/>
                  <a:gd name="connsiteX251" fmla="*/ 816117 w 1123267"/>
                  <a:gd name="connsiteY251" fmla="*/ 415675 h 1474774"/>
                  <a:gd name="connsiteX252" fmla="*/ 810242 w 1123267"/>
                  <a:gd name="connsiteY252" fmla="*/ 415675 h 1474774"/>
                  <a:gd name="connsiteX253" fmla="*/ 810242 w 1123267"/>
                  <a:gd name="connsiteY253" fmla="*/ 426228 h 1474774"/>
                  <a:gd name="connsiteX254" fmla="*/ 803572 w 1123267"/>
                  <a:gd name="connsiteY254" fmla="*/ 426228 h 1474774"/>
                  <a:gd name="connsiteX255" fmla="*/ 803572 w 1123267"/>
                  <a:gd name="connsiteY255" fmla="*/ 437280 h 1474774"/>
                  <a:gd name="connsiteX256" fmla="*/ 797349 w 1123267"/>
                  <a:gd name="connsiteY256" fmla="*/ 437280 h 1474774"/>
                  <a:gd name="connsiteX257" fmla="*/ 797349 w 1123267"/>
                  <a:gd name="connsiteY257" fmla="*/ 447883 h 1474774"/>
                  <a:gd name="connsiteX258" fmla="*/ 790131 w 1123267"/>
                  <a:gd name="connsiteY258" fmla="*/ 447883 h 1474774"/>
                  <a:gd name="connsiteX259" fmla="*/ 790131 w 1123267"/>
                  <a:gd name="connsiteY259" fmla="*/ 459283 h 1474774"/>
                  <a:gd name="connsiteX260" fmla="*/ 786099 w 1123267"/>
                  <a:gd name="connsiteY260" fmla="*/ 453708 h 1474774"/>
                  <a:gd name="connsiteX261" fmla="*/ 560688 w 1123267"/>
                  <a:gd name="connsiteY261" fmla="*/ 143171 h 1474774"/>
                  <a:gd name="connsiteX262" fmla="*/ 558448 w 1123267"/>
                  <a:gd name="connsiteY262" fmla="*/ 143171 h 1474774"/>
                  <a:gd name="connsiteX263" fmla="*/ 558448 w 1123267"/>
                  <a:gd name="connsiteY263" fmla="*/ 129631 h 1474774"/>
                  <a:gd name="connsiteX264" fmla="*/ 560290 w 1123267"/>
                  <a:gd name="connsiteY264" fmla="*/ 129332 h 1474774"/>
                  <a:gd name="connsiteX265" fmla="*/ 577963 w 1123267"/>
                  <a:gd name="connsiteY265" fmla="*/ 108225 h 1474774"/>
                  <a:gd name="connsiteX266" fmla="*/ 560290 w 1123267"/>
                  <a:gd name="connsiteY266" fmla="*/ 87068 h 1474774"/>
                  <a:gd name="connsiteX267" fmla="*/ 558448 w 1123267"/>
                  <a:gd name="connsiteY267" fmla="*/ 86769 h 1474774"/>
                  <a:gd name="connsiteX268" fmla="*/ 558448 w 1123267"/>
                  <a:gd name="connsiteY268" fmla="*/ 78107 h 1474774"/>
                  <a:gd name="connsiteX269" fmla="*/ 559991 w 1123267"/>
                  <a:gd name="connsiteY269" fmla="*/ 77609 h 1474774"/>
                  <a:gd name="connsiteX270" fmla="*/ 568405 w 1123267"/>
                  <a:gd name="connsiteY270" fmla="*/ 66408 h 1474774"/>
                  <a:gd name="connsiteX271" fmla="*/ 559991 w 1123267"/>
                  <a:gd name="connsiteY271" fmla="*/ 55208 h 1474774"/>
                  <a:gd name="connsiteX272" fmla="*/ 558448 w 1123267"/>
                  <a:gd name="connsiteY272" fmla="*/ 54710 h 1474774"/>
                  <a:gd name="connsiteX273" fmla="*/ 558448 w 1123267"/>
                  <a:gd name="connsiteY273" fmla="*/ 46844 h 1474774"/>
                  <a:gd name="connsiteX274" fmla="*/ 559742 w 1123267"/>
                  <a:gd name="connsiteY274" fmla="*/ 46197 h 1474774"/>
                  <a:gd name="connsiteX275" fmla="*/ 564372 w 1123267"/>
                  <a:gd name="connsiteY275" fmla="*/ 39078 h 1474774"/>
                  <a:gd name="connsiteX276" fmla="*/ 559742 w 1123267"/>
                  <a:gd name="connsiteY276" fmla="*/ 31960 h 1474774"/>
                  <a:gd name="connsiteX277" fmla="*/ 558448 w 1123267"/>
                  <a:gd name="connsiteY277" fmla="*/ 31313 h 1474774"/>
                  <a:gd name="connsiteX278" fmla="*/ 558448 w 1123267"/>
                  <a:gd name="connsiteY278" fmla="*/ 24891 h 1474774"/>
                  <a:gd name="connsiteX279" fmla="*/ 554515 w 1123267"/>
                  <a:gd name="connsiteY279" fmla="*/ 24891 h 1474774"/>
                  <a:gd name="connsiteX280" fmla="*/ 554515 w 1123267"/>
                  <a:gd name="connsiteY280" fmla="*/ 31313 h 1474774"/>
                  <a:gd name="connsiteX281" fmla="*/ 553221 w 1123267"/>
                  <a:gd name="connsiteY281" fmla="*/ 31960 h 1474774"/>
                  <a:gd name="connsiteX282" fmla="*/ 548591 w 1123267"/>
                  <a:gd name="connsiteY282" fmla="*/ 39078 h 1474774"/>
                  <a:gd name="connsiteX283" fmla="*/ 553221 w 1123267"/>
                  <a:gd name="connsiteY283" fmla="*/ 46197 h 1474774"/>
                  <a:gd name="connsiteX284" fmla="*/ 554515 w 1123267"/>
                  <a:gd name="connsiteY284" fmla="*/ 46844 h 1474774"/>
                  <a:gd name="connsiteX285" fmla="*/ 554515 w 1123267"/>
                  <a:gd name="connsiteY285" fmla="*/ 54710 h 1474774"/>
                  <a:gd name="connsiteX286" fmla="*/ 552972 w 1123267"/>
                  <a:gd name="connsiteY286" fmla="*/ 55208 h 1474774"/>
                  <a:gd name="connsiteX287" fmla="*/ 544559 w 1123267"/>
                  <a:gd name="connsiteY287" fmla="*/ 66408 h 1474774"/>
                  <a:gd name="connsiteX288" fmla="*/ 552972 w 1123267"/>
                  <a:gd name="connsiteY288" fmla="*/ 77609 h 1474774"/>
                  <a:gd name="connsiteX289" fmla="*/ 554515 w 1123267"/>
                  <a:gd name="connsiteY289" fmla="*/ 78107 h 1474774"/>
                  <a:gd name="connsiteX290" fmla="*/ 554515 w 1123267"/>
                  <a:gd name="connsiteY290" fmla="*/ 86769 h 1474774"/>
                  <a:gd name="connsiteX291" fmla="*/ 552673 w 1123267"/>
                  <a:gd name="connsiteY291" fmla="*/ 87068 h 1474774"/>
                  <a:gd name="connsiteX292" fmla="*/ 535001 w 1123267"/>
                  <a:gd name="connsiteY292" fmla="*/ 108225 h 1474774"/>
                  <a:gd name="connsiteX293" fmla="*/ 552673 w 1123267"/>
                  <a:gd name="connsiteY293" fmla="*/ 129332 h 1474774"/>
                  <a:gd name="connsiteX294" fmla="*/ 554515 w 1123267"/>
                  <a:gd name="connsiteY294" fmla="*/ 129631 h 1474774"/>
                  <a:gd name="connsiteX295" fmla="*/ 554515 w 1123267"/>
                  <a:gd name="connsiteY295" fmla="*/ 143221 h 1474774"/>
                  <a:gd name="connsiteX296" fmla="*/ 551379 w 1123267"/>
                  <a:gd name="connsiteY296" fmla="*/ 143221 h 1474774"/>
                  <a:gd name="connsiteX297" fmla="*/ 324575 w 1123267"/>
                  <a:gd name="connsiteY297" fmla="*/ 447933 h 1474774"/>
                  <a:gd name="connsiteX298" fmla="*/ 315614 w 1123267"/>
                  <a:gd name="connsiteY298" fmla="*/ 447933 h 1474774"/>
                  <a:gd name="connsiteX299" fmla="*/ 315614 w 1123267"/>
                  <a:gd name="connsiteY299" fmla="*/ 437330 h 1474774"/>
                  <a:gd name="connsiteX300" fmla="*/ 309392 w 1123267"/>
                  <a:gd name="connsiteY300" fmla="*/ 437330 h 1474774"/>
                  <a:gd name="connsiteX301" fmla="*/ 309392 w 1123267"/>
                  <a:gd name="connsiteY301" fmla="*/ 426328 h 1474774"/>
                  <a:gd name="connsiteX302" fmla="*/ 302721 w 1123267"/>
                  <a:gd name="connsiteY302" fmla="*/ 426328 h 1474774"/>
                  <a:gd name="connsiteX303" fmla="*/ 302721 w 1123267"/>
                  <a:gd name="connsiteY303" fmla="*/ 415774 h 1474774"/>
                  <a:gd name="connsiteX304" fmla="*/ 296797 w 1123267"/>
                  <a:gd name="connsiteY304" fmla="*/ 415774 h 1474774"/>
                  <a:gd name="connsiteX305" fmla="*/ 296797 w 1123267"/>
                  <a:gd name="connsiteY305" fmla="*/ 404723 h 1474774"/>
                  <a:gd name="connsiteX306" fmla="*/ 294358 w 1123267"/>
                  <a:gd name="connsiteY306" fmla="*/ 404723 h 1474774"/>
                  <a:gd name="connsiteX307" fmla="*/ 294358 w 1123267"/>
                  <a:gd name="connsiteY307" fmla="*/ 458985 h 1474774"/>
                  <a:gd name="connsiteX308" fmla="*/ 287737 w 1123267"/>
                  <a:gd name="connsiteY308" fmla="*/ 458985 h 1474774"/>
                  <a:gd name="connsiteX309" fmla="*/ 287737 w 1123267"/>
                  <a:gd name="connsiteY309" fmla="*/ 478499 h 1474774"/>
                  <a:gd name="connsiteX310" fmla="*/ 294358 w 1123267"/>
                  <a:gd name="connsiteY310" fmla="*/ 478499 h 1474774"/>
                  <a:gd name="connsiteX311" fmla="*/ 294358 w 1123267"/>
                  <a:gd name="connsiteY311" fmla="*/ 506426 h 1474774"/>
                  <a:gd name="connsiteX312" fmla="*/ 269617 w 1123267"/>
                  <a:gd name="connsiteY312" fmla="*/ 506426 h 1474774"/>
                  <a:gd name="connsiteX313" fmla="*/ 269617 w 1123267"/>
                  <a:gd name="connsiteY313" fmla="*/ 515437 h 1474774"/>
                  <a:gd name="connsiteX314" fmla="*/ 294358 w 1123267"/>
                  <a:gd name="connsiteY314" fmla="*/ 515437 h 1474774"/>
                  <a:gd name="connsiteX315" fmla="*/ 294358 w 1123267"/>
                  <a:gd name="connsiteY315" fmla="*/ 558498 h 1474774"/>
                  <a:gd name="connsiteX316" fmla="*/ 202610 w 1123267"/>
                  <a:gd name="connsiteY316" fmla="*/ 558498 h 1474774"/>
                  <a:gd name="connsiteX317" fmla="*/ 202610 w 1123267"/>
                  <a:gd name="connsiteY317" fmla="*/ 578012 h 1474774"/>
                  <a:gd name="connsiteX318" fmla="*/ 211173 w 1123267"/>
                  <a:gd name="connsiteY318" fmla="*/ 578012 h 1474774"/>
                  <a:gd name="connsiteX319" fmla="*/ 211372 w 1123267"/>
                  <a:gd name="connsiteY319" fmla="*/ 633120 h 1474774"/>
                  <a:gd name="connsiteX320" fmla="*/ 210028 w 1123267"/>
                  <a:gd name="connsiteY320" fmla="*/ 633120 h 1474774"/>
                  <a:gd name="connsiteX321" fmla="*/ 210028 w 1123267"/>
                  <a:gd name="connsiteY321" fmla="*/ 644172 h 1474774"/>
                  <a:gd name="connsiteX322" fmla="*/ 204104 w 1123267"/>
                  <a:gd name="connsiteY322" fmla="*/ 644172 h 1474774"/>
                  <a:gd name="connsiteX323" fmla="*/ 204104 w 1123267"/>
                  <a:gd name="connsiteY323" fmla="*/ 654775 h 1474774"/>
                  <a:gd name="connsiteX324" fmla="*/ 197433 w 1123267"/>
                  <a:gd name="connsiteY324" fmla="*/ 654775 h 1474774"/>
                  <a:gd name="connsiteX325" fmla="*/ 197433 w 1123267"/>
                  <a:gd name="connsiteY325" fmla="*/ 665826 h 1474774"/>
                  <a:gd name="connsiteX326" fmla="*/ 191211 w 1123267"/>
                  <a:gd name="connsiteY326" fmla="*/ 665826 h 1474774"/>
                  <a:gd name="connsiteX327" fmla="*/ 191211 w 1123267"/>
                  <a:gd name="connsiteY327" fmla="*/ 676380 h 1474774"/>
                  <a:gd name="connsiteX328" fmla="*/ 184042 w 1123267"/>
                  <a:gd name="connsiteY328" fmla="*/ 676380 h 1474774"/>
                  <a:gd name="connsiteX329" fmla="*/ 184042 w 1123267"/>
                  <a:gd name="connsiteY329" fmla="*/ 687481 h 1474774"/>
                  <a:gd name="connsiteX330" fmla="*/ 168062 w 1123267"/>
                  <a:gd name="connsiteY330" fmla="*/ 687481 h 1474774"/>
                  <a:gd name="connsiteX331" fmla="*/ 168062 w 1123267"/>
                  <a:gd name="connsiteY331" fmla="*/ 676380 h 1474774"/>
                  <a:gd name="connsiteX332" fmla="*/ 160844 w 1123267"/>
                  <a:gd name="connsiteY332" fmla="*/ 676380 h 1474774"/>
                  <a:gd name="connsiteX333" fmla="*/ 160844 w 1123267"/>
                  <a:gd name="connsiteY333" fmla="*/ 665826 h 1474774"/>
                  <a:gd name="connsiteX334" fmla="*/ 154671 w 1123267"/>
                  <a:gd name="connsiteY334" fmla="*/ 665826 h 1474774"/>
                  <a:gd name="connsiteX335" fmla="*/ 154671 w 1123267"/>
                  <a:gd name="connsiteY335" fmla="*/ 654775 h 1474774"/>
                  <a:gd name="connsiteX336" fmla="*/ 147950 w 1123267"/>
                  <a:gd name="connsiteY336" fmla="*/ 654775 h 1474774"/>
                  <a:gd name="connsiteX337" fmla="*/ 147950 w 1123267"/>
                  <a:gd name="connsiteY337" fmla="*/ 644172 h 1474774"/>
                  <a:gd name="connsiteX338" fmla="*/ 142076 w 1123267"/>
                  <a:gd name="connsiteY338" fmla="*/ 644172 h 1474774"/>
                  <a:gd name="connsiteX339" fmla="*/ 142076 w 1123267"/>
                  <a:gd name="connsiteY339" fmla="*/ 633120 h 1474774"/>
                  <a:gd name="connsiteX340" fmla="*/ 132668 w 1123267"/>
                  <a:gd name="connsiteY340" fmla="*/ 633120 h 1474774"/>
                  <a:gd name="connsiteX341" fmla="*/ 132668 w 1123267"/>
                  <a:gd name="connsiteY341" fmla="*/ 644172 h 1474774"/>
                  <a:gd name="connsiteX342" fmla="*/ 126743 w 1123267"/>
                  <a:gd name="connsiteY342" fmla="*/ 644172 h 1474774"/>
                  <a:gd name="connsiteX343" fmla="*/ 126743 w 1123267"/>
                  <a:gd name="connsiteY343" fmla="*/ 654775 h 1474774"/>
                  <a:gd name="connsiteX344" fmla="*/ 120073 w 1123267"/>
                  <a:gd name="connsiteY344" fmla="*/ 654775 h 1474774"/>
                  <a:gd name="connsiteX345" fmla="*/ 120073 w 1123267"/>
                  <a:gd name="connsiteY345" fmla="*/ 665826 h 1474774"/>
                  <a:gd name="connsiteX346" fmla="*/ 113850 w 1123267"/>
                  <a:gd name="connsiteY346" fmla="*/ 665826 h 1474774"/>
                  <a:gd name="connsiteX347" fmla="*/ 113850 w 1123267"/>
                  <a:gd name="connsiteY347" fmla="*/ 676380 h 1474774"/>
                  <a:gd name="connsiteX348" fmla="*/ 106681 w 1123267"/>
                  <a:gd name="connsiteY348" fmla="*/ 676380 h 1474774"/>
                  <a:gd name="connsiteX349" fmla="*/ 106681 w 1123267"/>
                  <a:gd name="connsiteY349" fmla="*/ 687481 h 1474774"/>
                  <a:gd name="connsiteX350" fmla="*/ 87765 w 1123267"/>
                  <a:gd name="connsiteY350" fmla="*/ 687481 h 1474774"/>
                  <a:gd name="connsiteX351" fmla="*/ 87765 w 1123267"/>
                  <a:gd name="connsiteY351" fmla="*/ 676380 h 1474774"/>
                  <a:gd name="connsiteX352" fmla="*/ 80547 w 1123267"/>
                  <a:gd name="connsiteY352" fmla="*/ 676380 h 1474774"/>
                  <a:gd name="connsiteX353" fmla="*/ 80547 w 1123267"/>
                  <a:gd name="connsiteY353" fmla="*/ 665826 h 1474774"/>
                  <a:gd name="connsiteX354" fmla="*/ 74374 w 1123267"/>
                  <a:gd name="connsiteY354" fmla="*/ 665826 h 1474774"/>
                  <a:gd name="connsiteX355" fmla="*/ 74374 w 1123267"/>
                  <a:gd name="connsiteY355" fmla="*/ 654775 h 1474774"/>
                  <a:gd name="connsiteX356" fmla="*/ 67653 w 1123267"/>
                  <a:gd name="connsiteY356" fmla="*/ 654775 h 1474774"/>
                  <a:gd name="connsiteX357" fmla="*/ 67653 w 1123267"/>
                  <a:gd name="connsiteY357" fmla="*/ 644172 h 1474774"/>
                  <a:gd name="connsiteX358" fmla="*/ 61779 w 1123267"/>
                  <a:gd name="connsiteY358" fmla="*/ 644172 h 1474774"/>
                  <a:gd name="connsiteX359" fmla="*/ 61779 w 1123267"/>
                  <a:gd name="connsiteY359" fmla="*/ 633120 h 1474774"/>
                  <a:gd name="connsiteX360" fmla="*/ 59290 w 1123267"/>
                  <a:gd name="connsiteY360" fmla="*/ 633120 h 1474774"/>
                  <a:gd name="connsiteX361" fmla="*/ 59290 w 1123267"/>
                  <a:gd name="connsiteY361" fmla="*/ 687431 h 1474774"/>
                  <a:gd name="connsiteX362" fmla="*/ 49283 w 1123267"/>
                  <a:gd name="connsiteY362" fmla="*/ 687431 h 1474774"/>
                  <a:gd name="connsiteX363" fmla="*/ 49283 w 1123267"/>
                  <a:gd name="connsiteY363" fmla="*/ 698483 h 1474774"/>
                  <a:gd name="connsiteX364" fmla="*/ 16478 w 1123267"/>
                  <a:gd name="connsiteY364" fmla="*/ 698483 h 1474774"/>
                  <a:gd name="connsiteX365" fmla="*/ 16478 w 1123267"/>
                  <a:gd name="connsiteY365" fmla="*/ 711526 h 1474774"/>
                  <a:gd name="connsiteX366" fmla="*/ 28525 w 1123267"/>
                  <a:gd name="connsiteY366" fmla="*/ 711526 h 1474774"/>
                  <a:gd name="connsiteX367" fmla="*/ 28525 w 1123267"/>
                  <a:gd name="connsiteY367" fmla="*/ 826869 h 1474774"/>
                  <a:gd name="connsiteX368" fmla="*/ 4381 w 1123267"/>
                  <a:gd name="connsiteY368" fmla="*/ 826869 h 1474774"/>
                  <a:gd name="connsiteX369" fmla="*/ 4381 w 1123267"/>
                  <a:gd name="connsiteY369" fmla="*/ 835830 h 1474774"/>
                  <a:gd name="connsiteX370" fmla="*/ 28525 w 1123267"/>
                  <a:gd name="connsiteY370" fmla="*/ 835830 h 1474774"/>
                  <a:gd name="connsiteX371" fmla="*/ 28525 w 1123267"/>
                  <a:gd name="connsiteY371" fmla="*/ 1467158 h 1474774"/>
                  <a:gd name="connsiteX372" fmla="*/ 10603 w 1123267"/>
                  <a:gd name="connsiteY372" fmla="*/ 1467158 h 1474774"/>
                  <a:gd name="connsiteX373" fmla="*/ 10603 w 1123267"/>
                  <a:gd name="connsiteY373" fmla="*/ 1470294 h 14747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</a:cxnLst>
                <a:rect l="l" t="t" r="r" b="b"/>
                <a:pathLst>
                  <a:path w="1123267" h="1474774">
                    <a:moveTo>
                      <a:pt x="1116896" y="1474774"/>
                    </a:moveTo>
                    <a:lnTo>
                      <a:pt x="6223" y="1474774"/>
                    </a:lnTo>
                    <a:lnTo>
                      <a:pt x="6223" y="1462578"/>
                    </a:lnTo>
                    <a:lnTo>
                      <a:pt x="24144" y="1462578"/>
                    </a:lnTo>
                    <a:lnTo>
                      <a:pt x="24144" y="840211"/>
                    </a:lnTo>
                    <a:lnTo>
                      <a:pt x="0" y="840211"/>
                    </a:lnTo>
                    <a:lnTo>
                      <a:pt x="0" y="822339"/>
                    </a:lnTo>
                    <a:lnTo>
                      <a:pt x="24144" y="822339"/>
                    </a:lnTo>
                    <a:lnTo>
                      <a:pt x="24144" y="715906"/>
                    </a:lnTo>
                    <a:lnTo>
                      <a:pt x="12097" y="715906"/>
                    </a:lnTo>
                    <a:lnTo>
                      <a:pt x="12097" y="693953"/>
                    </a:lnTo>
                    <a:lnTo>
                      <a:pt x="44903" y="693953"/>
                    </a:lnTo>
                    <a:lnTo>
                      <a:pt x="44903" y="682902"/>
                    </a:lnTo>
                    <a:lnTo>
                      <a:pt x="54909" y="682902"/>
                    </a:lnTo>
                    <a:lnTo>
                      <a:pt x="54909" y="628590"/>
                    </a:lnTo>
                    <a:lnTo>
                      <a:pt x="66309" y="628590"/>
                    </a:lnTo>
                    <a:lnTo>
                      <a:pt x="66309" y="639641"/>
                    </a:lnTo>
                    <a:lnTo>
                      <a:pt x="72183" y="639641"/>
                    </a:lnTo>
                    <a:lnTo>
                      <a:pt x="72183" y="650245"/>
                    </a:lnTo>
                    <a:lnTo>
                      <a:pt x="78903" y="650245"/>
                    </a:lnTo>
                    <a:lnTo>
                      <a:pt x="78903" y="661296"/>
                    </a:lnTo>
                    <a:lnTo>
                      <a:pt x="85076" y="661296"/>
                    </a:lnTo>
                    <a:lnTo>
                      <a:pt x="85076" y="671850"/>
                    </a:lnTo>
                    <a:lnTo>
                      <a:pt x="92295" y="671850"/>
                    </a:lnTo>
                    <a:lnTo>
                      <a:pt x="92295" y="682951"/>
                    </a:lnTo>
                    <a:lnTo>
                      <a:pt x="102251" y="682951"/>
                    </a:lnTo>
                    <a:lnTo>
                      <a:pt x="102251" y="671850"/>
                    </a:lnTo>
                    <a:lnTo>
                      <a:pt x="109419" y="671850"/>
                    </a:lnTo>
                    <a:lnTo>
                      <a:pt x="109419" y="661296"/>
                    </a:lnTo>
                    <a:lnTo>
                      <a:pt x="115642" y="661296"/>
                    </a:lnTo>
                    <a:lnTo>
                      <a:pt x="115642" y="650245"/>
                    </a:lnTo>
                    <a:lnTo>
                      <a:pt x="122313" y="650245"/>
                    </a:lnTo>
                    <a:lnTo>
                      <a:pt x="122313" y="639641"/>
                    </a:lnTo>
                    <a:lnTo>
                      <a:pt x="128237" y="639641"/>
                    </a:lnTo>
                    <a:lnTo>
                      <a:pt x="128237" y="628590"/>
                    </a:lnTo>
                    <a:lnTo>
                      <a:pt x="146606" y="628590"/>
                    </a:lnTo>
                    <a:lnTo>
                      <a:pt x="146606" y="639641"/>
                    </a:lnTo>
                    <a:lnTo>
                      <a:pt x="152481" y="639641"/>
                    </a:lnTo>
                    <a:lnTo>
                      <a:pt x="152481" y="650245"/>
                    </a:lnTo>
                    <a:lnTo>
                      <a:pt x="159201" y="650245"/>
                    </a:lnTo>
                    <a:lnTo>
                      <a:pt x="159201" y="661296"/>
                    </a:lnTo>
                    <a:lnTo>
                      <a:pt x="165374" y="661296"/>
                    </a:lnTo>
                    <a:lnTo>
                      <a:pt x="165374" y="671850"/>
                    </a:lnTo>
                    <a:lnTo>
                      <a:pt x="172592" y="671850"/>
                    </a:lnTo>
                    <a:lnTo>
                      <a:pt x="172592" y="682951"/>
                    </a:lnTo>
                    <a:lnTo>
                      <a:pt x="179661" y="682951"/>
                    </a:lnTo>
                    <a:lnTo>
                      <a:pt x="179661" y="671850"/>
                    </a:lnTo>
                    <a:lnTo>
                      <a:pt x="186830" y="671850"/>
                    </a:lnTo>
                    <a:lnTo>
                      <a:pt x="186830" y="661296"/>
                    </a:lnTo>
                    <a:lnTo>
                      <a:pt x="193052" y="661296"/>
                    </a:lnTo>
                    <a:lnTo>
                      <a:pt x="193052" y="650245"/>
                    </a:lnTo>
                    <a:lnTo>
                      <a:pt x="199723" y="650245"/>
                    </a:lnTo>
                    <a:lnTo>
                      <a:pt x="199723" y="639641"/>
                    </a:lnTo>
                    <a:lnTo>
                      <a:pt x="205647" y="639641"/>
                    </a:lnTo>
                    <a:lnTo>
                      <a:pt x="205647" y="628590"/>
                    </a:lnTo>
                    <a:lnTo>
                      <a:pt x="206991" y="628590"/>
                    </a:lnTo>
                    <a:lnTo>
                      <a:pt x="206792" y="582393"/>
                    </a:lnTo>
                    <a:lnTo>
                      <a:pt x="198230" y="582393"/>
                    </a:lnTo>
                    <a:lnTo>
                      <a:pt x="198230" y="553967"/>
                    </a:lnTo>
                    <a:lnTo>
                      <a:pt x="289977" y="553967"/>
                    </a:lnTo>
                    <a:lnTo>
                      <a:pt x="289977" y="519818"/>
                    </a:lnTo>
                    <a:lnTo>
                      <a:pt x="265235" y="519818"/>
                    </a:lnTo>
                    <a:lnTo>
                      <a:pt x="265235" y="501896"/>
                    </a:lnTo>
                    <a:lnTo>
                      <a:pt x="289977" y="501896"/>
                    </a:lnTo>
                    <a:lnTo>
                      <a:pt x="289977" y="482930"/>
                    </a:lnTo>
                    <a:lnTo>
                      <a:pt x="283355" y="482930"/>
                    </a:lnTo>
                    <a:lnTo>
                      <a:pt x="283355" y="454504"/>
                    </a:lnTo>
                    <a:lnTo>
                      <a:pt x="289977" y="454504"/>
                    </a:lnTo>
                    <a:lnTo>
                      <a:pt x="289977" y="400243"/>
                    </a:lnTo>
                    <a:lnTo>
                      <a:pt x="301376" y="400243"/>
                    </a:lnTo>
                    <a:lnTo>
                      <a:pt x="301376" y="411294"/>
                    </a:lnTo>
                    <a:lnTo>
                      <a:pt x="307300" y="411294"/>
                    </a:lnTo>
                    <a:lnTo>
                      <a:pt x="307300" y="421848"/>
                    </a:lnTo>
                    <a:lnTo>
                      <a:pt x="313971" y="421848"/>
                    </a:lnTo>
                    <a:lnTo>
                      <a:pt x="313971" y="432899"/>
                    </a:lnTo>
                    <a:lnTo>
                      <a:pt x="320194" y="432899"/>
                    </a:lnTo>
                    <a:lnTo>
                      <a:pt x="320194" y="443502"/>
                    </a:lnTo>
                    <a:lnTo>
                      <a:pt x="322434" y="443502"/>
                    </a:lnTo>
                    <a:lnTo>
                      <a:pt x="549238" y="138791"/>
                    </a:lnTo>
                    <a:lnTo>
                      <a:pt x="550184" y="138791"/>
                    </a:lnTo>
                    <a:lnTo>
                      <a:pt x="550184" y="133364"/>
                    </a:lnTo>
                    <a:cubicBezTo>
                      <a:pt x="538734" y="130427"/>
                      <a:pt x="530620" y="120172"/>
                      <a:pt x="530620" y="108275"/>
                    </a:cubicBezTo>
                    <a:cubicBezTo>
                      <a:pt x="530620" y="96327"/>
                      <a:pt x="538734" y="86072"/>
                      <a:pt x="550184" y="83135"/>
                    </a:cubicBezTo>
                    <a:lnTo>
                      <a:pt x="550184" y="81343"/>
                    </a:lnTo>
                    <a:cubicBezTo>
                      <a:pt x="544161" y="78754"/>
                      <a:pt x="540228" y="72980"/>
                      <a:pt x="540228" y="66458"/>
                    </a:cubicBezTo>
                    <a:cubicBezTo>
                      <a:pt x="540228" y="59937"/>
                      <a:pt x="544161" y="54162"/>
                      <a:pt x="550184" y="51574"/>
                    </a:cubicBezTo>
                    <a:lnTo>
                      <a:pt x="550184" y="49632"/>
                    </a:lnTo>
                    <a:cubicBezTo>
                      <a:pt x="546550" y="47392"/>
                      <a:pt x="544261" y="43459"/>
                      <a:pt x="544261" y="39178"/>
                    </a:cubicBezTo>
                    <a:cubicBezTo>
                      <a:pt x="544261" y="34897"/>
                      <a:pt x="546550" y="30964"/>
                      <a:pt x="550184" y="28724"/>
                    </a:cubicBezTo>
                    <a:lnTo>
                      <a:pt x="550184" y="20560"/>
                    </a:lnTo>
                    <a:lnTo>
                      <a:pt x="552773" y="20560"/>
                    </a:lnTo>
                    <a:lnTo>
                      <a:pt x="552773" y="8712"/>
                    </a:lnTo>
                    <a:lnTo>
                      <a:pt x="553470" y="8712"/>
                    </a:lnTo>
                    <a:lnTo>
                      <a:pt x="553470" y="0"/>
                    </a:lnTo>
                    <a:lnTo>
                      <a:pt x="559841" y="0"/>
                    </a:lnTo>
                    <a:lnTo>
                      <a:pt x="559841" y="8712"/>
                    </a:lnTo>
                    <a:lnTo>
                      <a:pt x="560539" y="8712"/>
                    </a:lnTo>
                    <a:lnTo>
                      <a:pt x="560539" y="20560"/>
                    </a:lnTo>
                    <a:lnTo>
                      <a:pt x="563128" y="20560"/>
                    </a:lnTo>
                    <a:lnTo>
                      <a:pt x="563128" y="28724"/>
                    </a:lnTo>
                    <a:cubicBezTo>
                      <a:pt x="566761" y="30964"/>
                      <a:pt x="569052" y="34897"/>
                      <a:pt x="569052" y="39178"/>
                    </a:cubicBezTo>
                    <a:cubicBezTo>
                      <a:pt x="569052" y="43459"/>
                      <a:pt x="566761" y="47392"/>
                      <a:pt x="563128" y="49632"/>
                    </a:cubicBezTo>
                    <a:lnTo>
                      <a:pt x="563128" y="51574"/>
                    </a:lnTo>
                    <a:cubicBezTo>
                      <a:pt x="569151" y="54162"/>
                      <a:pt x="573084" y="59937"/>
                      <a:pt x="573084" y="66458"/>
                    </a:cubicBezTo>
                    <a:cubicBezTo>
                      <a:pt x="573084" y="72980"/>
                      <a:pt x="569151" y="78754"/>
                      <a:pt x="563128" y="81343"/>
                    </a:cubicBezTo>
                    <a:lnTo>
                      <a:pt x="563128" y="83085"/>
                    </a:lnTo>
                    <a:cubicBezTo>
                      <a:pt x="574577" y="86022"/>
                      <a:pt x="582691" y="96277"/>
                      <a:pt x="582691" y="108225"/>
                    </a:cubicBezTo>
                    <a:cubicBezTo>
                      <a:pt x="582691" y="120123"/>
                      <a:pt x="574577" y="130377"/>
                      <a:pt x="563128" y="133315"/>
                    </a:cubicBezTo>
                    <a:lnTo>
                      <a:pt x="563128" y="138741"/>
                    </a:lnTo>
                    <a:lnTo>
                      <a:pt x="566015" y="138741"/>
                    </a:lnTo>
                    <a:lnTo>
                      <a:pt x="565118" y="140881"/>
                    </a:lnTo>
                    <a:lnTo>
                      <a:pt x="785949" y="445543"/>
                    </a:lnTo>
                    <a:lnTo>
                      <a:pt x="785949" y="443453"/>
                    </a:lnTo>
                    <a:lnTo>
                      <a:pt x="793168" y="443453"/>
                    </a:lnTo>
                    <a:lnTo>
                      <a:pt x="793168" y="432849"/>
                    </a:lnTo>
                    <a:lnTo>
                      <a:pt x="799390" y="432849"/>
                    </a:lnTo>
                    <a:lnTo>
                      <a:pt x="799390" y="421848"/>
                    </a:lnTo>
                    <a:lnTo>
                      <a:pt x="806060" y="421848"/>
                    </a:lnTo>
                    <a:lnTo>
                      <a:pt x="806060" y="411294"/>
                    </a:lnTo>
                    <a:lnTo>
                      <a:pt x="811935" y="411294"/>
                    </a:lnTo>
                    <a:lnTo>
                      <a:pt x="811935" y="400243"/>
                    </a:lnTo>
                    <a:lnTo>
                      <a:pt x="823334" y="400243"/>
                    </a:lnTo>
                    <a:lnTo>
                      <a:pt x="823334" y="454504"/>
                    </a:lnTo>
                    <a:lnTo>
                      <a:pt x="840012" y="454504"/>
                    </a:lnTo>
                    <a:lnTo>
                      <a:pt x="840012" y="482930"/>
                    </a:lnTo>
                    <a:lnTo>
                      <a:pt x="833440" y="482930"/>
                    </a:lnTo>
                    <a:lnTo>
                      <a:pt x="833440" y="501896"/>
                    </a:lnTo>
                    <a:lnTo>
                      <a:pt x="858083" y="501896"/>
                    </a:lnTo>
                    <a:lnTo>
                      <a:pt x="858083" y="519818"/>
                    </a:lnTo>
                    <a:lnTo>
                      <a:pt x="833440" y="519818"/>
                    </a:lnTo>
                    <a:lnTo>
                      <a:pt x="833440" y="553967"/>
                    </a:lnTo>
                    <a:lnTo>
                      <a:pt x="925187" y="553967"/>
                    </a:lnTo>
                    <a:lnTo>
                      <a:pt x="925187" y="582393"/>
                    </a:lnTo>
                    <a:lnTo>
                      <a:pt x="916575" y="582393"/>
                    </a:lnTo>
                    <a:lnTo>
                      <a:pt x="916426" y="650195"/>
                    </a:lnTo>
                    <a:lnTo>
                      <a:pt x="919961" y="650195"/>
                    </a:lnTo>
                    <a:lnTo>
                      <a:pt x="919961" y="661246"/>
                    </a:lnTo>
                    <a:lnTo>
                      <a:pt x="926133" y="661246"/>
                    </a:lnTo>
                    <a:lnTo>
                      <a:pt x="926133" y="671800"/>
                    </a:lnTo>
                    <a:lnTo>
                      <a:pt x="933352" y="671800"/>
                    </a:lnTo>
                    <a:lnTo>
                      <a:pt x="933352" y="682902"/>
                    </a:lnTo>
                    <a:lnTo>
                      <a:pt x="940421" y="682902"/>
                    </a:lnTo>
                    <a:lnTo>
                      <a:pt x="940421" y="671800"/>
                    </a:lnTo>
                    <a:lnTo>
                      <a:pt x="947540" y="671800"/>
                    </a:lnTo>
                    <a:lnTo>
                      <a:pt x="947540" y="661246"/>
                    </a:lnTo>
                    <a:lnTo>
                      <a:pt x="953762" y="661246"/>
                    </a:lnTo>
                    <a:lnTo>
                      <a:pt x="953762" y="650195"/>
                    </a:lnTo>
                    <a:lnTo>
                      <a:pt x="960433" y="650195"/>
                    </a:lnTo>
                    <a:lnTo>
                      <a:pt x="960433" y="639592"/>
                    </a:lnTo>
                    <a:lnTo>
                      <a:pt x="966357" y="639592"/>
                    </a:lnTo>
                    <a:lnTo>
                      <a:pt x="966357" y="628540"/>
                    </a:lnTo>
                    <a:lnTo>
                      <a:pt x="984726" y="628540"/>
                    </a:lnTo>
                    <a:lnTo>
                      <a:pt x="984726" y="639592"/>
                    </a:lnTo>
                    <a:lnTo>
                      <a:pt x="990600" y="639592"/>
                    </a:lnTo>
                    <a:lnTo>
                      <a:pt x="990600" y="650195"/>
                    </a:lnTo>
                    <a:lnTo>
                      <a:pt x="997321" y="650195"/>
                    </a:lnTo>
                    <a:lnTo>
                      <a:pt x="997321" y="661246"/>
                    </a:lnTo>
                    <a:lnTo>
                      <a:pt x="1003494" y="661246"/>
                    </a:lnTo>
                    <a:lnTo>
                      <a:pt x="1003494" y="671800"/>
                    </a:lnTo>
                    <a:lnTo>
                      <a:pt x="1010662" y="671800"/>
                    </a:lnTo>
                    <a:lnTo>
                      <a:pt x="1010662" y="682902"/>
                    </a:lnTo>
                    <a:lnTo>
                      <a:pt x="1016138" y="682902"/>
                    </a:lnTo>
                    <a:lnTo>
                      <a:pt x="1016138" y="671800"/>
                    </a:lnTo>
                    <a:lnTo>
                      <a:pt x="1023356" y="671800"/>
                    </a:lnTo>
                    <a:lnTo>
                      <a:pt x="1023356" y="661246"/>
                    </a:lnTo>
                    <a:lnTo>
                      <a:pt x="1029530" y="661246"/>
                    </a:lnTo>
                    <a:lnTo>
                      <a:pt x="1029530" y="650195"/>
                    </a:lnTo>
                    <a:lnTo>
                      <a:pt x="1036250" y="650195"/>
                    </a:lnTo>
                    <a:lnTo>
                      <a:pt x="1036250" y="639592"/>
                    </a:lnTo>
                    <a:lnTo>
                      <a:pt x="1042124" y="639592"/>
                    </a:lnTo>
                    <a:lnTo>
                      <a:pt x="1042124" y="628540"/>
                    </a:lnTo>
                    <a:lnTo>
                      <a:pt x="1053574" y="628540"/>
                    </a:lnTo>
                    <a:lnTo>
                      <a:pt x="1053574" y="682852"/>
                    </a:lnTo>
                    <a:lnTo>
                      <a:pt x="1078514" y="682852"/>
                    </a:lnTo>
                    <a:lnTo>
                      <a:pt x="1078514" y="693903"/>
                    </a:lnTo>
                    <a:lnTo>
                      <a:pt x="1111271" y="693903"/>
                    </a:lnTo>
                    <a:lnTo>
                      <a:pt x="1111271" y="715857"/>
                    </a:lnTo>
                    <a:lnTo>
                      <a:pt x="1099223" y="715857"/>
                    </a:lnTo>
                    <a:lnTo>
                      <a:pt x="1099223" y="822289"/>
                    </a:lnTo>
                    <a:lnTo>
                      <a:pt x="1123268" y="822289"/>
                    </a:lnTo>
                    <a:lnTo>
                      <a:pt x="1123268" y="840161"/>
                    </a:lnTo>
                    <a:lnTo>
                      <a:pt x="1099223" y="840161"/>
                    </a:lnTo>
                    <a:lnTo>
                      <a:pt x="1099223" y="1462528"/>
                    </a:lnTo>
                    <a:lnTo>
                      <a:pt x="1117145" y="1462528"/>
                    </a:lnTo>
                    <a:lnTo>
                      <a:pt x="1117145" y="1474774"/>
                    </a:lnTo>
                    <a:close/>
                    <a:moveTo>
                      <a:pt x="10703" y="1470294"/>
                    </a:moveTo>
                    <a:lnTo>
                      <a:pt x="1112415" y="1470294"/>
                    </a:lnTo>
                    <a:lnTo>
                      <a:pt x="1112415" y="1467058"/>
                    </a:lnTo>
                    <a:lnTo>
                      <a:pt x="1094494" y="1467058"/>
                    </a:lnTo>
                    <a:lnTo>
                      <a:pt x="1094494" y="835730"/>
                    </a:lnTo>
                    <a:lnTo>
                      <a:pt x="1118539" y="835730"/>
                    </a:lnTo>
                    <a:lnTo>
                      <a:pt x="1118539" y="826770"/>
                    </a:lnTo>
                    <a:lnTo>
                      <a:pt x="1094494" y="826770"/>
                    </a:lnTo>
                    <a:lnTo>
                      <a:pt x="1094494" y="711426"/>
                    </a:lnTo>
                    <a:lnTo>
                      <a:pt x="1106541" y="711426"/>
                    </a:lnTo>
                    <a:lnTo>
                      <a:pt x="1106541" y="698383"/>
                    </a:lnTo>
                    <a:lnTo>
                      <a:pt x="1073785" y="698383"/>
                    </a:lnTo>
                    <a:lnTo>
                      <a:pt x="1073785" y="687332"/>
                    </a:lnTo>
                    <a:lnTo>
                      <a:pt x="1048845" y="687332"/>
                    </a:lnTo>
                    <a:lnTo>
                      <a:pt x="1048845" y="633021"/>
                    </a:lnTo>
                    <a:lnTo>
                      <a:pt x="1046356" y="633021"/>
                    </a:lnTo>
                    <a:lnTo>
                      <a:pt x="1046356" y="644072"/>
                    </a:lnTo>
                    <a:lnTo>
                      <a:pt x="1040481" y="644072"/>
                    </a:lnTo>
                    <a:lnTo>
                      <a:pt x="1040481" y="654675"/>
                    </a:lnTo>
                    <a:lnTo>
                      <a:pt x="1033761" y="654675"/>
                    </a:lnTo>
                    <a:lnTo>
                      <a:pt x="1033761" y="665727"/>
                    </a:lnTo>
                    <a:lnTo>
                      <a:pt x="1027588" y="665727"/>
                    </a:lnTo>
                    <a:lnTo>
                      <a:pt x="1027588" y="676280"/>
                    </a:lnTo>
                    <a:lnTo>
                      <a:pt x="1020370" y="676280"/>
                    </a:lnTo>
                    <a:lnTo>
                      <a:pt x="1020370" y="687382"/>
                    </a:lnTo>
                    <a:lnTo>
                      <a:pt x="1005933" y="687382"/>
                    </a:lnTo>
                    <a:lnTo>
                      <a:pt x="1005933" y="676280"/>
                    </a:lnTo>
                    <a:lnTo>
                      <a:pt x="998764" y="676280"/>
                    </a:lnTo>
                    <a:lnTo>
                      <a:pt x="998764" y="665727"/>
                    </a:lnTo>
                    <a:lnTo>
                      <a:pt x="992592" y="665727"/>
                    </a:lnTo>
                    <a:lnTo>
                      <a:pt x="992592" y="654675"/>
                    </a:lnTo>
                    <a:lnTo>
                      <a:pt x="985871" y="654675"/>
                    </a:lnTo>
                    <a:lnTo>
                      <a:pt x="985871" y="644072"/>
                    </a:lnTo>
                    <a:lnTo>
                      <a:pt x="979997" y="644072"/>
                    </a:lnTo>
                    <a:lnTo>
                      <a:pt x="979997" y="633021"/>
                    </a:lnTo>
                    <a:lnTo>
                      <a:pt x="970588" y="633021"/>
                    </a:lnTo>
                    <a:lnTo>
                      <a:pt x="970588" y="644072"/>
                    </a:lnTo>
                    <a:lnTo>
                      <a:pt x="964664" y="644072"/>
                    </a:lnTo>
                    <a:lnTo>
                      <a:pt x="964664" y="654675"/>
                    </a:lnTo>
                    <a:lnTo>
                      <a:pt x="957993" y="654675"/>
                    </a:lnTo>
                    <a:lnTo>
                      <a:pt x="957993" y="665727"/>
                    </a:lnTo>
                    <a:lnTo>
                      <a:pt x="951771" y="665727"/>
                    </a:lnTo>
                    <a:lnTo>
                      <a:pt x="951771" y="676280"/>
                    </a:lnTo>
                    <a:lnTo>
                      <a:pt x="944602" y="676280"/>
                    </a:lnTo>
                    <a:lnTo>
                      <a:pt x="944602" y="687382"/>
                    </a:lnTo>
                    <a:lnTo>
                      <a:pt x="928622" y="687382"/>
                    </a:lnTo>
                    <a:lnTo>
                      <a:pt x="928622" y="676280"/>
                    </a:lnTo>
                    <a:lnTo>
                      <a:pt x="921404" y="676280"/>
                    </a:lnTo>
                    <a:lnTo>
                      <a:pt x="921404" y="665727"/>
                    </a:lnTo>
                    <a:lnTo>
                      <a:pt x="915231" y="665727"/>
                    </a:lnTo>
                    <a:lnTo>
                      <a:pt x="915231" y="654675"/>
                    </a:lnTo>
                    <a:lnTo>
                      <a:pt x="911697" y="654675"/>
                    </a:lnTo>
                    <a:lnTo>
                      <a:pt x="911846" y="577912"/>
                    </a:lnTo>
                    <a:lnTo>
                      <a:pt x="920458" y="577912"/>
                    </a:lnTo>
                    <a:lnTo>
                      <a:pt x="920458" y="558398"/>
                    </a:lnTo>
                    <a:lnTo>
                      <a:pt x="828711" y="558398"/>
                    </a:lnTo>
                    <a:lnTo>
                      <a:pt x="828711" y="515337"/>
                    </a:lnTo>
                    <a:lnTo>
                      <a:pt x="853353" y="515337"/>
                    </a:lnTo>
                    <a:lnTo>
                      <a:pt x="853353" y="506327"/>
                    </a:lnTo>
                    <a:lnTo>
                      <a:pt x="828711" y="506327"/>
                    </a:lnTo>
                    <a:lnTo>
                      <a:pt x="828711" y="478399"/>
                    </a:lnTo>
                    <a:lnTo>
                      <a:pt x="835282" y="478399"/>
                    </a:lnTo>
                    <a:lnTo>
                      <a:pt x="835282" y="458885"/>
                    </a:lnTo>
                    <a:lnTo>
                      <a:pt x="818606" y="458885"/>
                    </a:lnTo>
                    <a:lnTo>
                      <a:pt x="818606" y="404623"/>
                    </a:lnTo>
                    <a:lnTo>
                      <a:pt x="816117" y="404623"/>
                    </a:lnTo>
                    <a:lnTo>
                      <a:pt x="816117" y="415675"/>
                    </a:lnTo>
                    <a:lnTo>
                      <a:pt x="810242" y="415675"/>
                    </a:lnTo>
                    <a:lnTo>
                      <a:pt x="810242" y="426228"/>
                    </a:lnTo>
                    <a:lnTo>
                      <a:pt x="803572" y="426228"/>
                    </a:lnTo>
                    <a:lnTo>
                      <a:pt x="803572" y="437280"/>
                    </a:lnTo>
                    <a:lnTo>
                      <a:pt x="797349" y="437280"/>
                    </a:lnTo>
                    <a:lnTo>
                      <a:pt x="797349" y="447883"/>
                    </a:lnTo>
                    <a:lnTo>
                      <a:pt x="790131" y="447883"/>
                    </a:lnTo>
                    <a:lnTo>
                      <a:pt x="790131" y="459283"/>
                    </a:lnTo>
                    <a:lnTo>
                      <a:pt x="786099" y="453708"/>
                    </a:lnTo>
                    <a:lnTo>
                      <a:pt x="560688" y="143171"/>
                    </a:lnTo>
                    <a:lnTo>
                      <a:pt x="558448" y="143171"/>
                    </a:lnTo>
                    <a:lnTo>
                      <a:pt x="558448" y="129631"/>
                    </a:lnTo>
                    <a:lnTo>
                      <a:pt x="560290" y="129332"/>
                    </a:lnTo>
                    <a:cubicBezTo>
                      <a:pt x="570545" y="127490"/>
                      <a:pt x="577963" y="118579"/>
                      <a:pt x="577963" y="108225"/>
                    </a:cubicBezTo>
                    <a:cubicBezTo>
                      <a:pt x="577963" y="97820"/>
                      <a:pt x="570545" y="88910"/>
                      <a:pt x="560290" y="87068"/>
                    </a:cubicBezTo>
                    <a:lnTo>
                      <a:pt x="558448" y="86769"/>
                    </a:lnTo>
                    <a:lnTo>
                      <a:pt x="558448" y="78107"/>
                    </a:lnTo>
                    <a:lnTo>
                      <a:pt x="559991" y="77609"/>
                    </a:lnTo>
                    <a:cubicBezTo>
                      <a:pt x="565069" y="76066"/>
                      <a:pt x="568405" y="71536"/>
                      <a:pt x="568405" y="66408"/>
                    </a:cubicBezTo>
                    <a:cubicBezTo>
                      <a:pt x="568405" y="61281"/>
                      <a:pt x="565069" y="56801"/>
                      <a:pt x="559991" y="55208"/>
                    </a:cubicBezTo>
                    <a:lnTo>
                      <a:pt x="558448" y="54710"/>
                    </a:lnTo>
                    <a:lnTo>
                      <a:pt x="558448" y="46844"/>
                    </a:lnTo>
                    <a:lnTo>
                      <a:pt x="559742" y="46197"/>
                    </a:lnTo>
                    <a:cubicBezTo>
                      <a:pt x="562530" y="44903"/>
                      <a:pt x="564372" y="42115"/>
                      <a:pt x="564372" y="39078"/>
                    </a:cubicBezTo>
                    <a:cubicBezTo>
                      <a:pt x="564372" y="36042"/>
                      <a:pt x="562530" y="33304"/>
                      <a:pt x="559742" y="31960"/>
                    </a:cubicBezTo>
                    <a:lnTo>
                      <a:pt x="558448" y="31313"/>
                    </a:lnTo>
                    <a:lnTo>
                      <a:pt x="558448" y="24891"/>
                    </a:lnTo>
                    <a:lnTo>
                      <a:pt x="554515" y="24891"/>
                    </a:lnTo>
                    <a:lnTo>
                      <a:pt x="554515" y="31313"/>
                    </a:lnTo>
                    <a:lnTo>
                      <a:pt x="553221" y="31960"/>
                    </a:lnTo>
                    <a:cubicBezTo>
                      <a:pt x="550433" y="33254"/>
                      <a:pt x="548591" y="36042"/>
                      <a:pt x="548591" y="39078"/>
                    </a:cubicBezTo>
                    <a:cubicBezTo>
                      <a:pt x="548591" y="42115"/>
                      <a:pt x="550433" y="44853"/>
                      <a:pt x="553221" y="46197"/>
                    </a:cubicBezTo>
                    <a:lnTo>
                      <a:pt x="554515" y="46844"/>
                    </a:lnTo>
                    <a:lnTo>
                      <a:pt x="554515" y="54710"/>
                    </a:lnTo>
                    <a:lnTo>
                      <a:pt x="552972" y="55208"/>
                    </a:lnTo>
                    <a:cubicBezTo>
                      <a:pt x="547894" y="56751"/>
                      <a:pt x="544559" y="61281"/>
                      <a:pt x="544559" y="66408"/>
                    </a:cubicBezTo>
                    <a:cubicBezTo>
                      <a:pt x="544559" y="71536"/>
                      <a:pt x="547894" y="76016"/>
                      <a:pt x="552972" y="77609"/>
                    </a:cubicBezTo>
                    <a:lnTo>
                      <a:pt x="554515" y="78107"/>
                    </a:lnTo>
                    <a:lnTo>
                      <a:pt x="554515" y="86769"/>
                    </a:lnTo>
                    <a:lnTo>
                      <a:pt x="552673" y="87068"/>
                    </a:lnTo>
                    <a:cubicBezTo>
                      <a:pt x="542418" y="88910"/>
                      <a:pt x="535001" y="97820"/>
                      <a:pt x="535001" y="108225"/>
                    </a:cubicBezTo>
                    <a:cubicBezTo>
                      <a:pt x="535001" y="118579"/>
                      <a:pt x="542418" y="127490"/>
                      <a:pt x="552673" y="129332"/>
                    </a:cubicBezTo>
                    <a:lnTo>
                      <a:pt x="554515" y="129631"/>
                    </a:lnTo>
                    <a:lnTo>
                      <a:pt x="554515" y="143221"/>
                    </a:lnTo>
                    <a:lnTo>
                      <a:pt x="551379" y="143221"/>
                    </a:lnTo>
                    <a:lnTo>
                      <a:pt x="324575" y="447933"/>
                    </a:lnTo>
                    <a:lnTo>
                      <a:pt x="315614" y="447933"/>
                    </a:lnTo>
                    <a:lnTo>
                      <a:pt x="315614" y="437330"/>
                    </a:lnTo>
                    <a:lnTo>
                      <a:pt x="309392" y="437330"/>
                    </a:lnTo>
                    <a:lnTo>
                      <a:pt x="309392" y="426328"/>
                    </a:lnTo>
                    <a:lnTo>
                      <a:pt x="302721" y="426328"/>
                    </a:lnTo>
                    <a:lnTo>
                      <a:pt x="302721" y="415774"/>
                    </a:lnTo>
                    <a:lnTo>
                      <a:pt x="296797" y="415774"/>
                    </a:lnTo>
                    <a:lnTo>
                      <a:pt x="296797" y="404723"/>
                    </a:lnTo>
                    <a:lnTo>
                      <a:pt x="294358" y="404723"/>
                    </a:lnTo>
                    <a:lnTo>
                      <a:pt x="294358" y="458985"/>
                    </a:lnTo>
                    <a:lnTo>
                      <a:pt x="287737" y="458985"/>
                    </a:lnTo>
                    <a:lnTo>
                      <a:pt x="287737" y="478499"/>
                    </a:lnTo>
                    <a:lnTo>
                      <a:pt x="294358" y="478499"/>
                    </a:lnTo>
                    <a:lnTo>
                      <a:pt x="294358" y="506426"/>
                    </a:lnTo>
                    <a:lnTo>
                      <a:pt x="269617" y="506426"/>
                    </a:lnTo>
                    <a:lnTo>
                      <a:pt x="269617" y="515437"/>
                    </a:lnTo>
                    <a:lnTo>
                      <a:pt x="294358" y="515437"/>
                    </a:lnTo>
                    <a:lnTo>
                      <a:pt x="294358" y="558498"/>
                    </a:lnTo>
                    <a:lnTo>
                      <a:pt x="202610" y="558498"/>
                    </a:lnTo>
                    <a:lnTo>
                      <a:pt x="202610" y="578012"/>
                    </a:lnTo>
                    <a:lnTo>
                      <a:pt x="211173" y="578012"/>
                    </a:lnTo>
                    <a:lnTo>
                      <a:pt x="211372" y="633120"/>
                    </a:lnTo>
                    <a:lnTo>
                      <a:pt x="210028" y="633120"/>
                    </a:lnTo>
                    <a:lnTo>
                      <a:pt x="210028" y="644172"/>
                    </a:lnTo>
                    <a:lnTo>
                      <a:pt x="204104" y="644172"/>
                    </a:lnTo>
                    <a:lnTo>
                      <a:pt x="204104" y="654775"/>
                    </a:lnTo>
                    <a:lnTo>
                      <a:pt x="197433" y="654775"/>
                    </a:lnTo>
                    <a:lnTo>
                      <a:pt x="197433" y="665826"/>
                    </a:lnTo>
                    <a:lnTo>
                      <a:pt x="191211" y="665826"/>
                    </a:lnTo>
                    <a:lnTo>
                      <a:pt x="191211" y="676380"/>
                    </a:lnTo>
                    <a:lnTo>
                      <a:pt x="184042" y="676380"/>
                    </a:lnTo>
                    <a:lnTo>
                      <a:pt x="184042" y="687481"/>
                    </a:lnTo>
                    <a:lnTo>
                      <a:pt x="168062" y="687481"/>
                    </a:lnTo>
                    <a:lnTo>
                      <a:pt x="168062" y="676380"/>
                    </a:lnTo>
                    <a:lnTo>
                      <a:pt x="160844" y="676380"/>
                    </a:lnTo>
                    <a:lnTo>
                      <a:pt x="160844" y="665826"/>
                    </a:lnTo>
                    <a:lnTo>
                      <a:pt x="154671" y="665826"/>
                    </a:lnTo>
                    <a:lnTo>
                      <a:pt x="154671" y="654775"/>
                    </a:lnTo>
                    <a:lnTo>
                      <a:pt x="147950" y="654775"/>
                    </a:lnTo>
                    <a:lnTo>
                      <a:pt x="147950" y="644172"/>
                    </a:lnTo>
                    <a:lnTo>
                      <a:pt x="142076" y="644172"/>
                    </a:lnTo>
                    <a:lnTo>
                      <a:pt x="142076" y="633120"/>
                    </a:lnTo>
                    <a:lnTo>
                      <a:pt x="132668" y="633120"/>
                    </a:lnTo>
                    <a:lnTo>
                      <a:pt x="132668" y="644172"/>
                    </a:lnTo>
                    <a:lnTo>
                      <a:pt x="126743" y="644172"/>
                    </a:lnTo>
                    <a:lnTo>
                      <a:pt x="126743" y="654775"/>
                    </a:lnTo>
                    <a:lnTo>
                      <a:pt x="120073" y="654775"/>
                    </a:lnTo>
                    <a:lnTo>
                      <a:pt x="120073" y="665826"/>
                    </a:lnTo>
                    <a:lnTo>
                      <a:pt x="113850" y="665826"/>
                    </a:lnTo>
                    <a:lnTo>
                      <a:pt x="113850" y="676380"/>
                    </a:lnTo>
                    <a:lnTo>
                      <a:pt x="106681" y="676380"/>
                    </a:lnTo>
                    <a:lnTo>
                      <a:pt x="106681" y="687481"/>
                    </a:lnTo>
                    <a:lnTo>
                      <a:pt x="87765" y="687481"/>
                    </a:lnTo>
                    <a:lnTo>
                      <a:pt x="87765" y="676380"/>
                    </a:lnTo>
                    <a:lnTo>
                      <a:pt x="80547" y="676380"/>
                    </a:lnTo>
                    <a:lnTo>
                      <a:pt x="80547" y="665826"/>
                    </a:lnTo>
                    <a:lnTo>
                      <a:pt x="74374" y="665826"/>
                    </a:lnTo>
                    <a:lnTo>
                      <a:pt x="74374" y="654775"/>
                    </a:lnTo>
                    <a:lnTo>
                      <a:pt x="67653" y="654775"/>
                    </a:lnTo>
                    <a:lnTo>
                      <a:pt x="67653" y="644172"/>
                    </a:lnTo>
                    <a:lnTo>
                      <a:pt x="61779" y="644172"/>
                    </a:lnTo>
                    <a:lnTo>
                      <a:pt x="61779" y="633120"/>
                    </a:lnTo>
                    <a:lnTo>
                      <a:pt x="59290" y="633120"/>
                    </a:lnTo>
                    <a:lnTo>
                      <a:pt x="59290" y="687431"/>
                    </a:lnTo>
                    <a:lnTo>
                      <a:pt x="49283" y="687431"/>
                    </a:lnTo>
                    <a:lnTo>
                      <a:pt x="49283" y="698483"/>
                    </a:lnTo>
                    <a:lnTo>
                      <a:pt x="16478" y="698483"/>
                    </a:lnTo>
                    <a:lnTo>
                      <a:pt x="16478" y="711526"/>
                    </a:lnTo>
                    <a:lnTo>
                      <a:pt x="28525" y="711526"/>
                    </a:lnTo>
                    <a:lnTo>
                      <a:pt x="28525" y="826869"/>
                    </a:lnTo>
                    <a:lnTo>
                      <a:pt x="4381" y="826869"/>
                    </a:lnTo>
                    <a:lnTo>
                      <a:pt x="4381" y="835830"/>
                    </a:lnTo>
                    <a:lnTo>
                      <a:pt x="28525" y="835830"/>
                    </a:lnTo>
                    <a:lnTo>
                      <a:pt x="28525" y="1467158"/>
                    </a:lnTo>
                    <a:lnTo>
                      <a:pt x="10603" y="1467158"/>
                    </a:lnTo>
                    <a:lnTo>
                      <a:pt x="10603" y="1470294"/>
                    </a:lnTo>
                    <a:close/>
                  </a:path>
                </a:pathLst>
              </a:custGeom>
              <a:grpFill/>
              <a:ln w="497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id="{1F3A5E7E-25FB-282F-5736-865ECCCDD433}"/>
                  </a:ext>
                </a:extLst>
              </p:cNvPr>
              <p:cNvSpPr/>
              <p:nvPr/>
            </p:nvSpPr>
            <p:spPr>
              <a:xfrm>
                <a:off x="10042409" y="2984245"/>
                <a:ext cx="540874" cy="2141745"/>
              </a:xfrm>
              <a:custGeom>
                <a:avLst/>
                <a:gdLst>
                  <a:gd name="connsiteX0" fmla="*/ 495574 w 540874"/>
                  <a:gd name="connsiteY0" fmla="*/ 2141746 h 2141745"/>
                  <a:gd name="connsiteX1" fmla="*/ 24392 w 540874"/>
                  <a:gd name="connsiteY1" fmla="*/ 2141746 h 2141745"/>
                  <a:gd name="connsiteX2" fmla="*/ 24392 w 540874"/>
                  <a:gd name="connsiteY2" fmla="*/ 2136618 h 2141745"/>
                  <a:gd name="connsiteX3" fmla="*/ 0 w 540874"/>
                  <a:gd name="connsiteY3" fmla="*/ 2136618 h 2141745"/>
                  <a:gd name="connsiteX4" fmla="*/ 0 w 540874"/>
                  <a:gd name="connsiteY4" fmla="*/ 2013061 h 2141745"/>
                  <a:gd name="connsiteX5" fmla="*/ 24392 w 540874"/>
                  <a:gd name="connsiteY5" fmla="*/ 2013061 h 2141745"/>
                  <a:gd name="connsiteX6" fmla="*/ 24392 w 540874"/>
                  <a:gd name="connsiteY6" fmla="*/ 13541 h 2141745"/>
                  <a:gd name="connsiteX7" fmla="*/ 85424 w 540874"/>
                  <a:gd name="connsiteY7" fmla="*/ 13541 h 2141745"/>
                  <a:gd name="connsiteX8" fmla="*/ 85424 w 540874"/>
                  <a:gd name="connsiteY8" fmla="*/ 0 h 2141745"/>
                  <a:gd name="connsiteX9" fmla="*/ 146506 w 540874"/>
                  <a:gd name="connsiteY9" fmla="*/ 0 h 2141745"/>
                  <a:gd name="connsiteX10" fmla="*/ 146506 w 540874"/>
                  <a:gd name="connsiteY10" fmla="*/ 13541 h 2141745"/>
                  <a:gd name="connsiteX11" fmla="*/ 432800 w 540874"/>
                  <a:gd name="connsiteY11" fmla="*/ 13541 h 2141745"/>
                  <a:gd name="connsiteX12" fmla="*/ 432800 w 540874"/>
                  <a:gd name="connsiteY12" fmla="*/ 93191 h 2141745"/>
                  <a:gd name="connsiteX13" fmla="*/ 495574 w 540874"/>
                  <a:gd name="connsiteY13" fmla="*/ 93191 h 2141745"/>
                  <a:gd name="connsiteX14" fmla="*/ 495574 w 540874"/>
                  <a:gd name="connsiteY14" fmla="*/ 2013061 h 2141745"/>
                  <a:gd name="connsiteX15" fmla="*/ 540875 w 540874"/>
                  <a:gd name="connsiteY15" fmla="*/ 2013061 h 2141745"/>
                  <a:gd name="connsiteX16" fmla="*/ 540875 w 540874"/>
                  <a:gd name="connsiteY16" fmla="*/ 2136618 h 2141745"/>
                  <a:gd name="connsiteX17" fmla="*/ 495574 w 540874"/>
                  <a:gd name="connsiteY17" fmla="*/ 2136618 h 2141745"/>
                  <a:gd name="connsiteX18" fmla="*/ 495574 w 540874"/>
                  <a:gd name="connsiteY18" fmla="*/ 2141746 h 2141745"/>
                  <a:gd name="connsiteX19" fmla="*/ 27877 w 540874"/>
                  <a:gd name="connsiteY19" fmla="*/ 2138261 h 2141745"/>
                  <a:gd name="connsiteX20" fmla="*/ 492040 w 540874"/>
                  <a:gd name="connsiteY20" fmla="*/ 2138261 h 2141745"/>
                  <a:gd name="connsiteX21" fmla="*/ 492040 w 540874"/>
                  <a:gd name="connsiteY21" fmla="*/ 2133134 h 2141745"/>
                  <a:gd name="connsiteX22" fmla="*/ 537340 w 540874"/>
                  <a:gd name="connsiteY22" fmla="*/ 2133134 h 2141745"/>
                  <a:gd name="connsiteX23" fmla="*/ 537340 w 540874"/>
                  <a:gd name="connsiteY23" fmla="*/ 2016595 h 2141745"/>
                  <a:gd name="connsiteX24" fmla="*/ 492040 w 540874"/>
                  <a:gd name="connsiteY24" fmla="*/ 2016595 h 2141745"/>
                  <a:gd name="connsiteX25" fmla="*/ 492040 w 540874"/>
                  <a:gd name="connsiteY25" fmla="*/ 96676 h 2141745"/>
                  <a:gd name="connsiteX26" fmla="*/ 429265 w 540874"/>
                  <a:gd name="connsiteY26" fmla="*/ 96676 h 2141745"/>
                  <a:gd name="connsiteX27" fmla="*/ 429265 w 540874"/>
                  <a:gd name="connsiteY27" fmla="*/ 17025 h 2141745"/>
                  <a:gd name="connsiteX28" fmla="*/ 142972 w 540874"/>
                  <a:gd name="connsiteY28" fmla="*/ 17025 h 2141745"/>
                  <a:gd name="connsiteX29" fmla="*/ 142972 w 540874"/>
                  <a:gd name="connsiteY29" fmla="*/ 3485 h 2141745"/>
                  <a:gd name="connsiteX30" fmla="*/ 88859 w 540874"/>
                  <a:gd name="connsiteY30" fmla="*/ 3485 h 2141745"/>
                  <a:gd name="connsiteX31" fmla="*/ 88859 w 540874"/>
                  <a:gd name="connsiteY31" fmla="*/ 17025 h 2141745"/>
                  <a:gd name="connsiteX32" fmla="*/ 27827 w 540874"/>
                  <a:gd name="connsiteY32" fmla="*/ 17025 h 2141745"/>
                  <a:gd name="connsiteX33" fmla="*/ 27827 w 540874"/>
                  <a:gd name="connsiteY33" fmla="*/ 2016595 h 2141745"/>
                  <a:gd name="connsiteX34" fmla="*/ 3435 w 540874"/>
                  <a:gd name="connsiteY34" fmla="*/ 2016595 h 2141745"/>
                  <a:gd name="connsiteX35" fmla="*/ 3435 w 540874"/>
                  <a:gd name="connsiteY35" fmla="*/ 2133183 h 2141745"/>
                  <a:gd name="connsiteX36" fmla="*/ 27827 w 540874"/>
                  <a:gd name="connsiteY36" fmla="*/ 2133183 h 2141745"/>
                  <a:gd name="connsiteX37" fmla="*/ 27827 w 540874"/>
                  <a:gd name="connsiteY37" fmla="*/ 2138261 h 21417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l="l" t="t" r="r" b="b"/>
                <a:pathLst>
                  <a:path w="540874" h="2141745">
                    <a:moveTo>
                      <a:pt x="495574" y="2141746"/>
                    </a:moveTo>
                    <a:lnTo>
                      <a:pt x="24392" y="2141746"/>
                    </a:lnTo>
                    <a:lnTo>
                      <a:pt x="24392" y="2136618"/>
                    </a:lnTo>
                    <a:lnTo>
                      <a:pt x="0" y="2136618"/>
                    </a:lnTo>
                    <a:lnTo>
                      <a:pt x="0" y="2013061"/>
                    </a:lnTo>
                    <a:lnTo>
                      <a:pt x="24392" y="2013061"/>
                    </a:lnTo>
                    <a:lnTo>
                      <a:pt x="24392" y="13541"/>
                    </a:lnTo>
                    <a:lnTo>
                      <a:pt x="85424" y="13541"/>
                    </a:lnTo>
                    <a:lnTo>
                      <a:pt x="85424" y="0"/>
                    </a:lnTo>
                    <a:lnTo>
                      <a:pt x="146506" y="0"/>
                    </a:lnTo>
                    <a:lnTo>
                      <a:pt x="146506" y="13541"/>
                    </a:lnTo>
                    <a:lnTo>
                      <a:pt x="432800" y="13541"/>
                    </a:lnTo>
                    <a:lnTo>
                      <a:pt x="432800" y="93191"/>
                    </a:lnTo>
                    <a:lnTo>
                      <a:pt x="495574" y="93191"/>
                    </a:lnTo>
                    <a:lnTo>
                      <a:pt x="495574" y="2013061"/>
                    </a:lnTo>
                    <a:lnTo>
                      <a:pt x="540875" y="2013061"/>
                    </a:lnTo>
                    <a:lnTo>
                      <a:pt x="540875" y="2136618"/>
                    </a:lnTo>
                    <a:lnTo>
                      <a:pt x="495574" y="2136618"/>
                    </a:lnTo>
                    <a:lnTo>
                      <a:pt x="495574" y="2141746"/>
                    </a:lnTo>
                    <a:close/>
                    <a:moveTo>
                      <a:pt x="27877" y="2138261"/>
                    </a:moveTo>
                    <a:lnTo>
                      <a:pt x="492040" y="2138261"/>
                    </a:lnTo>
                    <a:lnTo>
                      <a:pt x="492040" y="2133134"/>
                    </a:lnTo>
                    <a:lnTo>
                      <a:pt x="537340" y="2133134"/>
                    </a:lnTo>
                    <a:lnTo>
                      <a:pt x="537340" y="2016595"/>
                    </a:lnTo>
                    <a:lnTo>
                      <a:pt x="492040" y="2016595"/>
                    </a:lnTo>
                    <a:lnTo>
                      <a:pt x="492040" y="96676"/>
                    </a:lnTo>
                    <a:lnTo>
                      <a:pt x="429265" y="96676"/>
                    </a:lnTo>
                    <a:lnTo>
                      <a:pt x="429265" y="17025"/>
                    </a:lnTo>
                    <a:lnTo>
                      <a:pt x="142972" y="17025"/>
                    </a:lnTo>
                    <a:lnTo>
                      <a:pt x="142972" y="3485"/>
                    </a:lnTo>
                    <a:lnTo>
                      <a:pt x="88859" y="3485"/>
                    </a:lnTo>
                    <a:lnTo>
                      <a:pt x="88859" y="17025"/>
                    </a:lnTo>
                    <a:lnTo>
                      <a:pt x="27827" y="17025"/>
                    </a:lnTo>
                    <a:lnTo>
                      <a:pt x="27827" y="2016595"/>
                    </a:lnTo>
                    <a:lnTo>
                      <a:pt x="3435" y="2016595"/>
                    </a:lnTo>
                    <a:lnTo>
                      <a:pt x="3435" y="2133183"/>
                    </a:lnTo>
                    <a:lnTo>
                      <a:pt x="27827" y="2133183"/>
                    </a:lnTo>
                    <a:lnTo>
                      <a:pt x="27827" y="2138261"/>
                    </a:lnTo>
                    <a:close/>
                  </a:path>
                </a:pathLst>
              </a:custGeom>
              <a:grpFill/>
              <a:ln w="497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D049E887-2BEB-132B-A1F8-C2B105D11E28}"/>
                  </a:ext>
                </a:extLst>
              </p:cNvPr>
              <p:cNvSpPr/>
              <p:nvPr/>
            </p:nvSpPr>
            <p:spPr>
              <a:xfrm>
                <a:off x="1542482" y="3021332"/>
                <a:ext cx="662142" cy="2101671"/>
              </a:xfrm>
              <a:custGeom>
                <a:avLst/>
                <a:gdLst>
                  <a:gd name="connsiteX0" fmla="*/ 36988 w 662142"/>
                  <a:gd name="connsiteY0" fmla="*/ 2101672 h 2101671"/>
                  <a:gd name="connsiteX1" fmla="*/ 36888 w 662142"/>
                  <a:gd name="connsiteY1" fmla="*/ 2077279 h 2101671"/>
                  <a:gd name="connsiteX2" fmla="*/ 149 w 662142"/>
                  <a:gd name="connsiteY2" fmla="*/ 2077428 h 2101671"/>
                  <a:gd name="connsiteX3" fmla="*/ 0 w 662142"/>
                  <a:gd name="connsiteY3" fmla="*/ 149 h 2101671"/>
                  <a:gd name="connsiteX4" fmla="*/ 577514 w 662142"/>
                  <a:gd name="connsiteY4" fmla="*/ 0 h 2101671"/>
                  <a:gd name="connsiteX5" fmla="*/ 577664 w 662142"/>
                  <a:gd name="connsiteY5" fmla="*/ 24393 h 2101671"/>
                  <a:gd name="connsiteX6" fmla="*/ 614402 w 662142"/>
                  <a:gd name="connsiteY6" fmla="*/ 24244 h 2101671"/>
                  <a:gd name="connsiteX7" fmla="*/ 614502 w 662142"/>
                  <a:gd name="connsiteY7" fmla="*/ 94684 h 2101671"/>
                  <a:gd name="connsiteX8" fmla="*/ 662143 w 662142"/>
                  <a:gd name="connsiteY8" fmla="*/ 94535 h 2101671"/>
                  <a:gd name="connsiteX9" fmla="*/ 662143 w 662142"/>
                  <a:gd name="connsiteY9" fmla="*/ 2090123 h 2101671"/>
                  <a:gd name="connsiteX10" fmla="*/ 614402 w 662142"/>
                  <a:gd name="connsiteY10" fmla="*/ 2090272 h 2101671"/>
                  <a:gd name="connsiteX11" fmla="*/ 614502 w 662142"/>
                  <a:gd name="connsiteY11" fmla="*/ 2101522 h 2101671"/>
                  <a:gd name="connsiteX12" fmla="*/ 36988 w 662142"/>
                  <a:gd name="connsiteY12" fmla="*/ 2101672 h 2101671"/>
                  <a:gd name="connsiteX13" fmla="*/ 36988 w 662142"/>
                  <a:gd name="connsiteY13" fmla="*/ 2077130 h 2101671"/>
                  <a:gd name="connsiteX14" fmla="*/ 37087 w 662142"/>
                  <a:gd name="connsiteY14" fmla="*/ 2101522 h 2101671"/>
                  <a:gd name="connsiteX15" fmla="*/ 614402 w 662142"/>
                  <a:gd name="connsiteY15" fmla="*/ 2101373 h 2101671"/>
                  <a:gd name="connsiteX16" fmla="*/ 614303 w 662142"/>
                  <a:gd name="connsiteY16" fmla="*/ 2090123 h 2101671"/>
                  <a:gd name="connsiteX17" fmla="*/ 662043 w 662142"/>
                  <a:gd name="connsiteY17" fmla="*/ 2089973 h 2101671"/>
                  <a:gd name="connsiteX18" fmla="*/ 661894 w 662142"/>
                  <a:gd name="connsiteY18" fmla="*/ 94834 h 2101671"/>
                  <a:gd name="connsiteX19" fmla="*/ 614402 w 662142"/>
                  <a:gd name="connsiteY19" fmla="*/ 94834 h 2101671"/>
                  <a:gd name="connsiteX20" fmla="*/ 614303 w 662142"/>
                  <a:gd name="connsiteY20" fmla="*/ 24393 h 2101671"/>
                  <a:gd name="connsiteX21" fmla="*/ 577564 w 662142"/>
                  <a:gd name="connsiteY21" fmla="*/ 24542 h 2101671"/>
                  <a:gd name="connsiteX22" fmla="*/ 577464 w 662142"/>
                  <a:gd name="connsiteY22" fmla="*/ 149 h 2101671"/>
                  <a:gd name="connsiteX23" fmla="*/ 149 w 662142"/>
                  <a:gd name="connsiteY23" fmla="*/ 299 h 2101671"/>
                  <a:gd name="connsiteX24" fmla="*/ 249 w 662142"/>
                  <a:gd name="connsiteY24" fmla="*/ 2077279 h 2101671"/>
                  <a:gd name="connsiteX25" fmla="*/ 36988 w 662142"/>
                  <a:gd name="connsiteY25" fmla="*/ 2077130 h 21016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662142" h="2101671">
                    <a:moveTo>
                      <a:pt x="36988" y="2101672"/>
                    </a:moveTo>
                    <a:lnTo>
                      <a:pt x="36888" y="2077279"/>
                    </a:lnTo>
                    <a:lnTo>
                      <a:pt x="149" y="2077428"/>
                    </a:lnTo>
                    <a:lnTo>
                      <a:pt x="0" y="149"/>
                    </a:lnTo>
                    <a:lnTo>
                      <a:pt x="577514" y="0"/>
                    </a:lnTo>
                    <a:lnTo>
                      <a:pt x="577664" y="24393"/>
                    </a:lnTo>
                    <a:lnTo>
                      <a:pt x="614402" y="24244"/>
                    </a:lnTo>
                    <a:lnTo>
                      <a:pt x="614502" y="94684"/>
                    </a:lnTo>
                    <a:lnTo>
                      <a:pt x="662143" y="94535"/>
                    </a:lnTo>
                    <a:lnTo>
                      <a:pt x="662143" y="2090123"/>
                    </a:lnTo>
                    <a:lnTo>
                      <a:pt x="614402" y="2090272"/>
                    </a:lnTo>
                    <a:lnTo>
                      <a:pt x="614502" y="2101522"/>
                    </a:lnTo>
                    <a:lnTo>
                      <a:pt x="36988" y="2101672"/>
                    </a:lnTo>
                    <a:close/>
                    <a:moveTo>
                      <a:pt x="36988" y="2077130"/>
                    </a:moveTo>
                    <a:lnTo>
                      <a:pt x="37087" y="2101522"/>
                    </a:lnTo>
                    <a:lnTo>
                      <a:pt x="614402" y="2101373"/>
                    </a:lnTo>
                    <a:lnTo>
                      <a:pt x="614303" y="2090123"/>
                    </a:lnTo>
                    <a:lnTo>
                      <a:pt x="662043" y="2089973"/>
                    </a:lnTo>
                    <a:lnTo>
                      <a:pt x="661894" y="94834"/>
                    </a:lnTo>
                    <a:lnTo>
                      <a:pt x="614402" y="94834"/>
                    </a:lnTo>
                    <a:lnTo>
                      <a:pt x="614303" y="24393"/>
                    </a:lnTo>
                    <a:lnTo>
                      <a:pt x="577564" y="24542"/>
                    </a:lnTo>
                    <a:lnTo>
                      <a:pt x="577464" y="149"/>
                    </a:lnTo>
                    <a:lnTo>
                      <a:pt x="149" y="299"/>
                    </a:lnTo>
                    <a:lnTo>
                      <a:pt x="249" y="2077279"/>
                    </a:lnTo>
                    <a:lnTo>
                      <a:pt x="36988" y="2077130"/>
                    </a:lnTo>
                    <a:close/>
                  </a:path>
                </a:pathLst>
              </a:custGeom>
              <a:grpFill/>
              <a:ln w="497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grpSp>
            <p:nvGrpSpPr>
              <p:cNvPr id="32" name="Graphic 12">
                <a:extLst>
                  <a:ext uri="{FF2B5EF4-FFF2-40B4-BE49-F238E27FC236}">
                    <a16:creationId xmlns:a16="http://schemas.microsoft.com/office/drawing/2014/main" id="{9CE543F5-B380-8AD0-C828-7A64FAEB8C19}"/>
                  </a:ext>
                </a:extLst>
              </p:cNvPr>
              <p:cNvGrpSpPr/>
              <p:nvPr/>
            </p:nvGrpSpPr>
            <p:grpSpPr>
              <a:xfrm>
                <a:off x="5187925" y="2809064"/>
                <a:ext cx="794113" cy="2304680"/>
                <a:chOff x="5187925" y="2809064"/>
                <a:chExt cx="794113" cy="2304680"/>
              </a:xfrm>
              <a:grpFill/>
            </p:grpSpPr>
            <p:grpSp>
              <p:nvGrpSpPr>
                <p:cNvPr id="618" name="Graphic 12">
                  <a:extLst>
                    <a:ext uri="{FF2B5EF4-FFF2-40B4-BE49-F238E27FC236}">
                      <a16:creationId xmlns:a16="http://schemas.microsoft.com/office/drawing/2014/main" id="{6F3FBFDB-1631-4848-8C22-E9FB795282B4}"/>
                    </a:ext>
                  </a:extLst>
                </p:cNvPr>
                <p:cNvGrpSpPr/>
                <p:nvPr/>
              </p:nvGrpSpPr>
              <p:grpSpPr>
                <a:xfrm>
                  <a:off x="5187925" y="2937898"/>
                  <a:ext cx="794113" cy="2175845"/>
                  <a:chOff x="5187925" y="2937898"/>
                  <a:chExt cx="794113" cy="2175845"/>
                </a:xfrm>
                <a:grpFill/>
              </p:grpSpPr>
              <p:sp>
                <p:nvSpPr>
                  <p:cNvPr id="622" name="Freeform: Shape 621">
                    <a:extLst>
                      <a:ext uri="{FF2B5EF4-FFF2-40B4-BE49-F238E27FC236}">
                        <a16:creationId xmlns:a16="http://schemas.microsoft.com/office/drawing/2014/main" id="{A52DB5C8-7363-83ED-D0E8-8212928CF43B}"/>
                      </a:ext>
                    </a:extLst>
                  </p:cNvPr>
                  <p:cNvSpPr/>
                  <p:nvPr/>
                </p:nvSpPr>
                <p:spPr>
                  <a:xfrm>
                    <a:off x="5403727" y="3039950"/>
                    <a:ext cx="362060" cy="535498"/>
                  </a:xfrm>
                  <a:custGeom>
                    <a:avLst/>
                    <a:gdLst>
                      <a:gd name="connsiteX0" fmla="*/ 362060 w 362060"/>
                      <a:gd name="connsiteY0" fmla="*/ 535499 h 535498"/>
                      <a:gd name="connsiteX1" fmla="*/ 0 w 362060"/>
                      <a:gd name="connsiteY1" fmla="*/ 535499 h 535498"/>
                      <a:gd name="connsiteX2" fmla="*/ 0 w 362060"/>
                      <a:gd name="connsiteY2" fmla="*/ 0 h 535498"/>
                      <a:gd name="connsiteX3" fmla="*/ 362060 w 362060"/>
                      <a:gd name="connsiteY3" fmla="*/ 0 h 535498"/>
                      <a:gd name="connsiteX4" fmla="*/ 362060 w 362060"/>
                      <a:gd name="connsiteY4" fmla="*/ 535499 h 535498"/>
                      <a:gd name="connsiteX5" fmla="*/ 9459 w 362060"/>
                      <a:gd name="connsiteY5" fmla="*/ 526040 h 535498"/>
                      <a:gd name="connsiteX6" fmla="*/ 352602 w 362060"/>
                      <a:gd name="connsiteY6" fmla="*/ 526040 h 535498"/>
                      <a:gd name="connsiteX7" fmla="*/ 352602 w 362060"/>
                      <a:gd name="connsiteY7" fmla="*/ 9409 h 535498"/>
                      <a:gd name="connsiteX8" fmla="*/ 9459 w 362060"/>
                      <a:gd name="connsiteY8" fmla="*/ 9409 h 535498"/>
                      <a:gd name="connsiteX9" fmla="*/ 9459 w 362060"/>
                      <a:gd name="connsiteY9" fmla="*/ 526040 h 5354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362060" h="535498">
                        <a:moveTo>
                          <a:pt x="362060" y="535499"/>
                        </a:moveTo>
                        <a:lnTo>
                          <a:pt x="0" y="535499"/>
                        </a:lnTo>
                        <a:lnTo>
                          <a:pt x="0" y="0"/>
                        </a:lnTo>
                        <a:lnTo>
                          <a:pt x="362060" y="0"/>
                        </a:lnTo>
                        <a:lnTo>
                          <a:pt x="362060" y="535499"/>
                        </a:lnTo>
                        <a:close/>
                        <a:moveTo>
                          <a:pt x="9459" y="526040"/>
                        </a:moveTo>
                        <a:lnTo>
                          <a:pt x="352602" y="526040"/>
                        </a:lnTo>
                        <a:lnTo>
                          <a:pt x="352602" y="9409"/>
                        </a:lnTo>
                        <a:lnTo>
                          <a:pt x="9459" y="9409"/>
                        </a:lnTo>
                        <a:lnTo>
                          <a:pt x="9459" y="526040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23" name="Freeform: Shape 622">
                    <a:extLst>
                      <a:ext uri="{FF2B5EF4-FFF2-40B4-BE49-F238E27FC236}">
                        <a16:creationId xmlns:a16="http://schemas.microsoft.com/office/drawing/2014/main" id="{C755154A-DE74-D0DD-CDA6-EE9193979892}"/>
                      </a:ext>
                    </a:extLst>
                  </p:cNvPr>
                  <p:cNvSpPr/>
                  <p:nvPr/>
                </p:nvSpPr>
                <p:spPr>
                  <a:xfrm>
                    <a:off x="5395961" y="3325446"/>
                    <a:ext cx="377591" cy="250002"/>
                  </a:xfrm>
                  <a:custGeom>
                    <a:avLst/>
                    <a:gdLst>
                      <a:gd name="connsiteX0" fmla="*/ 377592 w 377591"/>
                      <a:gd name="connsiteY0" fmla="*/ 250002 h 250002"/>
                      <a:gd name="connsiteX1" fmla="*/ 0 w 377591"/>
                      <a:gd name="connsiteY1" fmla="*/ 250002 h 250002"/>
                      <a:gd name="connsiteX2" fmla="*/ 0 w 377591"/>
                      <a:gd name="connsiteY2" fmla="*/ 0 h 250002"/>
                      <a:gd name="connsiteX3" fmla="*/ 377592 w 377591"/>
                      <a:gd name="connsiteY3" fmla="*/ 0 h 250002"/>
                      <a:gd name="connsiteX4" fmla="*/ 377592 w 377591"/>
                      <a:gd name="connsiteY4" fmla="*/ 250002 h 250002"/>
                      <a:gd name="connsiteX5" fmla="*/ 9459 w 377591"/>
                      <a:gd name="connsiteY5" fmla="*/ 240544 h 250002"/>
                      <a:gd name="connsiteX6" fmla="*/ 368084 w 377591"/>
                      <a:gd name="connsiteY6" fmla="*/ 240544 h 250002"/>
                      <a:gd name="connsiteX7" fmla="*/ 368084 w 377591"/>
                      <a:gd name="connsiteY7" fmla="*/ 9359 h 250002"/>
                      <a:gd name="connsiteX8" fmla="*/ 9459 w 377591"/>
                      <a:gd name="connsiteY8" fmla="*/ 9359 h 250002"/>
                      <a:gd name="connsiteX9" fmla="*/ 9459 w 377591"/>
                      <a:gd name="connsiteY9" fmla="*/ 240544 h 25000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377591" h="250002">
                        <a:moveTo>
                          <a:pt x="377592" y="250002"/>
                        </a:moveTo>
                        <a:lnTo>
                          <a:pt x="0" y="250002"/>
                        </a:lnTo>
                        <a:lnTo>
                          <a:pt x="0" y="0"/>
                        </a:lnTo>
                        <a:lnTo>
                          <a:pt x="377592" y="0"/>
                        </a:lnTo>
                        <a:lnTo>
                          <a:pt x="377592" y="250002"/>
                        </a:lnTo>
                        <a:close/>
                        <a:moveTo>
                          <a:pt x="9459" y="240544"/>
                        </a:moveTo>
                        <a:lnTo>
                          <a:pt x="368084" y="240544"/>
                        </a:lnTo>
                        <a:lnTo>
                          <a:pt x="368084" y="9359"/>
                        </a:lnTo>
                        <a:lnTo>
                          <a:pt x="9459" y="9359"/>
                        </a:lnTo>
                        <a:lnTo>
                          <a:pt x="9459" y="24054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24" name="Freeform: Shape 623">
                    <a:extLst>
                      <a:ext uri="{FF2B5EF4-FFF2-40B4-BE49-F238E27FC236}">
                        <a16:creationId xmlns:a16="http://schemas.microsoft.com/office/drawing/2014/main" id="{9AD0CF30-7F2D-5D51-EC36-F2574DB30BD6}"/>
                      </a:ext>
                    </a:extLst>
                  </p:cNvPr>
                  <p:cNvSpPr/>
                  <p:nvPr/>
                </p:nvSpPr>
                <p:spPr>
                  <a:xfrm>
                    <a:off x="5377442" y="3552898"/>
                    <a:ext cx="414579" cy="250051"/>
                  </a:xfrm>
                  <a:custGeom>
                    <a:avLst/>
                    <a:gdLst>
                      <a:gd name="connsiteX0" fmla="*/ 414580 w 414579"/>
                      <a:gd name="connsiteY0" fmla="*/ 250052 h 250051"/>
                      <a:gd name="connsiteX1" fmla="*/ 0 w 414579"/>
                      <a:gd name="connsiteY1" fmla="*/ 250052 h 250051"/>
                      <a:gd name="connsiteX2" fmla="*/ 0 w 414579"/>
                      <a:gd name="connsiteY2" fmla="*/ 16726 h 250051"/>
                      <a:gd name="connsiteX3" fmla="*/ 21605 w 414579"/>
                      <a:gd name="connsiteY3" fmla="*/ 0 h 250051"/>
                      <a:gd name="connsiteX4" fmla="*/ 392975 w 414579"/>
                      <a:gd name="connsiteY4" fmla="*/ 0 h 250051"/>
                      <a:gd name="connsiteX5" fmla="*/ 414580 w 414579"/>
                      <a:gd name="connsiteY5" fmla="*/ 16726 h 250051"/>
                      <a:gd name="connsiteX6" fmla="*/ 414580 w 414579"/>
                      <a:gd name="connsiteY6" fmla="*/ 250052 h 250051"/>
                      <a:gd name="connsiteX7" fmla="*/ 9508 w 414579"/>
                      <a:gd name="connsiteY7" fmla="*/ 240643 h 250051"/>
                      <a:gd name="connsiteX8" fmla="*/ 405121 w 414579"/>
                      <a:gd name="connsiteY8" fmla="*/ 240643 h 250051"/>
                      <a:gd name="connsiteX9" fmla="*/ 405121 w 414579"/>
                      <a:gd name="connsiteY9" fmla="*/ 21406 h 250051"/>
                      <a:gd name="connsiteX10" fmla="*/ 389739 w 414579"/>
                      <a:gd name="connsiteY10" fmla="*/ 9458 h 250051"/>
                      <a:gd name="connsiteX11" fmla="*/ 24891 w 414579"/>
                      <a:gd name="connsiteY11" fmla="*/ 9458 h 250051"/>
                      <a:gd name="connsiteX12" fmla="*/ 9508 w 414579"/>
                      <a:gd name="connsiteY12" fmla="*/ 21406 h 250051"/>
                      <a:gd name="connsiteX13" fmla="*/ 9508 w 414579"/>
                      <a:gd name="connsiteY13" fmla="*/ 240643 h 25005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414579" h="250051">
                        <a:moveTo>
                          <a:pt x="414580" y="250052"/>
                        </a:moveTo>
                        <a:lnTo>
                          <a:pt x="0" y="250052"/>
                        </a:lnTo>
                        <a:lnTo>
                          <a:pt x="0" y="16726"/>
                        </a:lnTo>
                        <a:lnTo>
                          <a:pt x="21605" y="0"/>
                        </a:lnTo>
                        <a:lnTo>
                          <a:pt x="392975" y="0"/>
                        </a:lnTo>
                        <a:lnTo>
                          <a:pt x="414580" y="16726"/>
                        </a:lnTo>
                        <a:lnTo>
                          <a:pt x="414580" y="250052"/>
                        </a:lnTo>
                        <a:close/>
                        <a:moveTo>
                          <a:pt x="9508" y="240643"/>
                        </a:moveTo>
                        <a:lnTo>
                          <a:pt x="405121" y="240643"/>
                        </a:lnTo>
                        <a:lnTo>
                          <a:pt x="405121" y="21406"/>
                        </a:lnTo>
                        <a:lnTo>
                          <a:pt x="389739" y="9458"/>
                        </a:lnTo>
                        <a:lnTo>
                          <a:pt x="24891" y="9458"/>
                        </a:lnTo>
                        <a:lnTo>
                          <a:pt x="9508" y="21406"/>
                        </a:lnTo>
                        <a:lnTo>
                          <a:pt x="9508" y="240643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25" name="Freeform: Shape 624">
                    <a:extLst>
                      <a:ext uri="{FF2B5EF4-FFF2-40B4-BE49-F238E27FC236}">
                        <a16:creationId xmlns:a16="http://schemas.microsoft.com/office/drawing/2014/main" id="{6D15B294-7286-A3B3-D8BB-EB8518A79315}"/>
                      </a:ext>
                    </a:extLst>
                  </p:cNvPr>
                  <p:cNvSpPr/>
                  <p:nvPr/>
                </p:nvSpPr>
                <p:spPr>
                  <a:xfrm>
                    <a:off x="5187925" y="3717425"/>
                    <a:ext cx="401785" cy="1396318"/>
                  </a:xfrm>
                  <a:custGeom>
                    <a:avLst/>
                    <a:gdLst>
                      <a:gd name="connsiteX0" fmla="*/ 401786 w 401785"/>
                      <a:gd name="connsiteY0" fmla="*/ 1396319 h 1396318"/>
                      <a:gd name="connsiteX1" fmla="*/ 0 w 401785"/>
                      <a:gd name="connsiteY1" fmla="*/ 1396319 h 1396318"/>
                      <a:gd name="connsiteX2" fmla="*/ 0 w 401785"/>
                      <a:gd name="connsiteY2" fmla="*/ 1391540 h 1396318"/>
                      <a:gd name="connsiteX3" fmla="*/ 13491 w 401785"/>
                      <a:gd name="connsiteY3" fmla="*/ 0 h 1396318"/>
                      <a:gd name="connsiteX4" fmla="*/ 401736 w 401785"/>
                      <a:gd name="connsiteY4" fmla="*/ 0 h 1396318"/>
                      <a:gd name="connsiteX5" fmla="*/ 401736 w 401785"/>
                      <a:gd name="connsiteY5" fmla="*/ 1396319 h 1396318"/>
                      <a:gd name="connsiteX6" fmla="*/ 9558 w 401785"/>
                      <a:gd name="connsiteY6" fmla="*/ 1386910 h 1396318"/>
                      <a:gd name="connsiteX7" fmla="*/ 392328 w 401785"/>
                      <a:gd name="connsiteY7" fmla="*/ 1386910 h 1396318"/>
                      <a:gd name="connsiteX8" fmla="*/ 392328 w 401785"/>
                      <a:gd name="connsiteY8" fmla="*/ 9458 h 1396318"/>
                      <a:gd name="connsiteX9" fmla="*/ 22949 w 401785"/>
                      <a:gd name="connsiteY9" fmla="*/ 9458 h 1396318"/>
                      <a:gd name="connsiteX10" fmla="*/ 9558 w 401785"/>
                      <a:gd name="connsiteY10" fmla="*/ 1386910 h 139631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401785" h="1396318">
                        <a:moveTo>
                          <a:pt x="401786" y="1396319"/>
                        </a:moveTo>
                        <a:lnTo>
                          <a:pt x="0" y="1396319"/>
                        </a:lnTo>
                        <a:lnTo>
                          <a:pt x="0" y="1391540"/>
                        </a:lnTo>
                        <a:lnTo>
                          <a:pt x="13491" y="0"/>
                        </a:lnTo>
                        <a:lnTo>
                          <a:pt x="401736" y="0"/>
                        </a:lnTo>
                        <a:lnTo>
                          <a:pt x="401736" y="1396319"/>
                        </a:lnTo>
                        <a:close/>
                        <a:moveTo>
                          <a:pt x="9558" y="1386910"/>
                        </a:moveTo>
                        <a:lnTo>
                          <a:pt x="392328" y="1386910"/>
                        </a:lnTo>
                        <a:lnTo>
                          <a:pt x="392328" y="9458"/>
                        </a:lnTo>
                        <a:lnTo>
                          <a:pt x="22949" y="9458"/>
                        </a:lnTo>
                        <a:lnTo>
                          <a:pt x="9558" y="1386910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26" name="Freeform: Shape 625">
                    <a:extLst>
                      <a:ext uri="{FF2B5EF4-FFF2-40B4-BE49-F238E27FC236}">
                        <a16:creationId xmlns:a16="http://schemas.microsoft.com/office/drawing/2014/main" id="{CDF80461-76B3-7C3E-79D1-9A67CF7B2552}"/>
                      </a:ext>
                    </a:extLst>
                  </p:cNvPr>
                  <p:cNvSpPr/>
                  <p:nvPr/>
                </p:nvSpPr>
                <p:spPr>
                  <a:xfrm>
                    <a:off x="5580252" y="3717425"/>
                    <a:ext cx="401785" cy="1396318"/>
                  </a:xfrm>
                  <a:custGeom>
                    <a:avLst/>
                    <a:gdLst>
                      <a:gd name="connsiteX0" fmla="*/ 401786 w 401785"/>
                      <a:gd name="connsiteY0" fmla="*/ 1396319 h 1396318"/>
                      <a:gd name="connsiteX1" fmla="*/ 0 w 401785"/>
                      <a:gd name="connsiteY1" fmla="*/ 1396319 h 1396318"/>
                      <a:gd name="connsiteX2" fmla="*/ 0 w 401785"/>
                      <a:gd name="connsiteY2" fmla="*/ 0 h 1396318"/>
                      <a:gd name="connsiteX3" fmla="*/ 388295 w 401785"/>
                      <a:gd name="connsiteY3" fmla="*/ 0 h 1396318"/>
                      <a:gd name="connsiteX4" fmla="*/ 388345 w 401785"/>
                      <a:gd name="connsiteY4" fmla="*/ 4679 h 1396318"/>
                      <a:gd name="connsiteX5" fmla="*/ 401786 w 401785"/>
                      <a:gd name="connsiteY5" fmla="*/ 1396319 h 1396318"/>
                      <a:gd name="connsiteX6" fmla="*/ 9458 w 401785"/>
                      <a:gd name="connsiteY6" fmla="*/ 1386910 h 1396318"/>
                      <a:gd name="connsiteX7" fmla="*/ 392228 w 401785"/>
                      <a:gd name="connsiteY7" fmla="*/ 1386910 h 1396318"/>
                      <a:gd name="connsiteX8" fmla="*/ 378886 w 401785"/>
                      <a:gd name="connsiteY8" fmla="*/ 9458 h 1396318"/>
                      <a:gd name="connsiteX9" fmla="*/ 9458 w 401785"/>
                      <a:gd name="connsiteY9" fmla="*/ 9458 h 1396318"/>
                      <a:gd name="connsiteX10" fmla="*/ 9458 w 401785"/>
                      <a:gd name="connsiteY10" fmla="*/ 1386910 h 139631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401785" h="1396318">
                        <a:moveTo>
                          <a:pt x="401786" y="1396319"/>
                        </a:moveTo>
                        <a:lnTo>
                          <a:pt x="0" y="1396319"/>
                        </a:lnTo>
                        <a:lnTo>
                          <a:pt x="0" y="0"/>
                        </a:lnTo>
                        <a:lnTo>
                          <a:pt x="388295" y="0"/>
                        </a:lnTo>
                        <a:lnTo>
                          <a:pt x="388345" y="4679"/>
                        </a:lnTo>
                        <a:lnTo>
                          <a:pt x="401786" y="1396319"/>
                        </a:lnTo>
                        <a:close/>
                        <a:moveTo>
                          <a:pt x="9458" y="1386910"/>
                        </a:moveTo>
                        <a:lnTo>
                          <a:pt x="392228" y="1386910"/>
                        </a:lnTo>
                        <a:lnTo>
                          <a:pt x="378886" y="9458"/>
                        </a:lnTo>
                        <a:lnTo>
                          <a:pt x="9458" y="9458"/>
                        </a:lnTo>
                        <a:lnTo>
                          <a:pt x="9458" y="1386910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27" name="Freeform: Shape 626">
                    <a:extLst>
                      <a:ext uri="{FF2B5EF4-FFF2-40B4-BE49-F238E27FC236}">
                        <a16:creationId xmlns:a16="http://schemas.microsoft.com/office/drawing/2014/main" id="{BE0316D7-4970-9CC1-4A9E-11E972E683BA}"/>
                      </a:ext>
                    </a:extLst>
                  </p:cNvPr>
                  <p:cNvSpPr/>
                  <p:nvPr/>
                </p:nvSpPr>
                <p:spPr>
                  <a:xfrm>
                    <a:off x="5418960" y="2937898"/>
                    <a:ext cx="325620" cy="111460"/>
                  </a:xfrm>
                  <a:custGeom>
                    <a:avLst/>
                    <a:gdLst>
                      <a:gd name="connsiteX0" fmla="*/ 325620 w 325620"/>
                      <a:gd name="connsiteY0" fmla="*/ 111461 h 111460"/>
                      <a:gd name="connsiteX1" fmla="*/ 0 w 325620"/>
                      <a:gd name="connsiteY1" fmla="*/ 111461 h 111460"/>
                      <a:gd name="connsiteX2" fmla="*/ 0 w 325620"/>
                      <a:gd name="connsiteY2" fmla="*/ 0 h 111460"/>
                      <a:gd name="connsiteX3" fmla="*/ 45948 w 325620"/>
                      <a:gd name="connsiteY3" fmla="*/ 0 h 111460"/>
                      <a:gd name="connsiteX4" fmla="*/ 45948 w 325620"/>
                      <a:gd name="connsiteY4" fmla="*/ 63173 h 111460"/>
                      <a:gd name="connsiteX5" fmla="*/ 69943 w 325620"/>
                      <a:gd name="connsiteY5" fmla="*/ 63173 h 111460"/>
                      <a:gd name="connsiteX6" fmla="*/ 69943 w 325620"/>
                      <a:gd name="connsiteY6" fmla="*/ 0 h 111460"/>
                      <a:gd name="connsiteX7" fmla="*/ 115891 w 325620"/>
                      <a:gd name="connsiteY7" fmla="*/ 0 h 111460"/>
                      <a:gd name="connsiteX8" fmla="*/ 115891 w 325620"/>
                      <a:gd name="connsiteY8" fmla="*/ 63173 h 111460"/>
                      <a:gd name="connsiteX9" fmla="*/ 139836 w 325620"/>
                      <a:gd name="connsiteY9" fmla="*/ 63173 h 111460"/>
                      <a:gd name="connsiteX10" fmla="*/ 139836 w 325620"/>
                      <a:gd name="connsiteY10" fmla="*/ 0 h 111460"/>
                      <a:gd name="connsiteX11" fmla="*/ 185784 w 325620"/>
                      <a:gd name="connsiteY11" fmla="*/ 0 h 111460"/>
                      <a:gd name="connsiteX12" fmla="*/ 185784 w 325620"/>
                      <a:gd name="connsiteY12" fmla="*/ 63173 h 111460"/>
                      <a:gd name="connsiteX13" fmla="*/ 209729 w 325620"/>
                      <a:gd name="connsiteY13" fmla="*/ 63173 h 111460"/>
                      <a:gd name="connsiteX14" fmla="*/ 209729 w 325620"/>
                      <a:gd name="connsiteY14" fmla="*/ 0 h 111460"/>
                      <a:gd name="connsiteX15" fmla="*/ 255677 w 325620"/>
                      <a:gd name="connsiteY15" fmla="*/ 0 h 111460"/>
                      <a:gd name="connsiteX16" fmla="*/ 255677 w 325620"/>
                      <a:gd name="connsiteY16" fmla="*/ 63173 h 111460"/>
                      <a:gd name="connsiteX17" fmla="*/ 279622 w 325620"/>
                      <a:gd name="connsiteY17" fmla="*/ 63173 h 111460"/>
                      <a:gd name="connsiteX18" fmla="*/ 279622 w 325620"/>
                      <a:gd name="connsiteY18" fmla="*/ 0 h 111460"/>
                      <a:gd name="connsiteX19" fmla="*/ 325570 w 325620"/>
                      <a:gd name="connsiteY19" fmla="*/ 0 h 111460"/>
                      <a:gd name="connsiteX20" fmla="*/ 325570 w 325620"/>
                      <a:gd name="connsiteY20" fmla="*/ 111461 h 111460"/>
                      <a:gd name="connsiteX21" fmla="*/ 9459 w 325620"/>
                      <a:gd name="connsiteY21" fmla="*/ 102052 h 111460"/>
                      <a:gd name="connsiteX22" fmla="*/ 316162 w 325620"/>
                      <a:gd name="connsiteY22" fmla="*/ 102052 h 111460"/>
                      <a:gd name="connsiteX23" fmla="*/ 316162 w 325620"/>
                      <a:gd name="connsiteY23" fmla="*/ 9458 h 111460"/>
                      <a:gd name="connsiteX24" fmla="*/ 289181 w 325620"/>
                      <a:gd name="connsiteY24" fmla="*/ 9458 h 111460"/>
                      <a:gd name="connsiteX25" fmla="*/ 289181 w 325620"/>
                      <a:gd name="connsiteY25" fmla="*/ 72581 h 111460"/>
                      <a:gd name="connsiteX26" fmla="*/ 246269 w 325620"/>
                      <a:gd name="connsiteY26" fmla="*/ 72581 h 111460"/>
                      <a:gd name="connsiteX27" fmla="*/ 246269 w 325620"/>
                      <a:gd name="connsiteY27" fmla="*/ 9458 h 111460"/>
                      <a:gd name="connsiteX28" fmla="*/ 219237 w 325620"/>
                      <a:gd name="connsiteY28" fmla="*/ 9458 h 111460"/>
                      <a:gd name="connsiteX29" fmla="*/ 219237 w 325620"/>
                      <a:gd name="connsiteY29" fmla="*/ 72581 h 111460"/>
                      <a:gd name="connsiteX30" fmla="*/ 176326 w 325620"/>
                      <a:gd name="connsiteY30" fmla="*/ 72581 h 111460"/>
                      <a:gd name="connsiteX31" fmla="*/ 176326 w 325620"/>
                      <a:gd name="connsiteY31" fmla="*/ 9458 h 111460"/>
                      <a:gd name="connsiteX32" fmla="*/ 149294 w 325620"/>
                      <a:gd name="connsiteY32" fmla="*/ 9458 h 111460"/>
                      <a:gd name="connsiteX33" fmla="*/ 149294 w 325620"/>
                      <a:gd name="connsiteY33" fmla="*/ 72581 h 111460"/>
                      <a:gd name="connsiteX34" fmla="*/ 106383 w 325620"/>
                      <a:gd name="connsiteY34" fmla="*/ 72581 h 111460"/>
                      <a:gd name="connsiteX35" fmla="*/ 106383 w 325620"/>
                      <a:gd name="connsiteY35" fmla="*/ 9458 h 111460"/>
                      <a:gd name="connsiteX36" fmla="*/ 79401 w 325620"/>
                      <a:gd name="connsiteY36" fmla="*/ 9458 h 111460"/>
                      <a:gd name="connsiteX37" fmla="*/ 79401 w 325620"/>
                      <a:gd name="connsiteY37" fmla="*/ 72581 h 111460"/>
                      <a:gd name="connsiteX38" fmla="*/ 36490 w 325620"/>
                      <a:gd name="connsiteY38" fmla="*/ 72581 h 111460"/>
                      <a:gd name="connsiteX39" fmla="*/ 36490 w 325620"/>
                      <a:gd name="connsiteY39" fmla="*/ 9458 h 111460"/>
                      <a:gd name="connsiteX40" fmla="*/ 9459 w 325620"/>
                      <a:gd name="connsiteY40" fmla="*/ 9458 h 111460"/>
                      <a:gd name="connsiteX41" fmla="*/ 9459 w 325620"/>
                      <a:gd name="connsiteY41" fmla="*/ 102052 h 11146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</a:cxnLst>
                    <a:rect l="l" t="t" r="r" b="b"/>
                    <a:pathLst>
                      <a:path w="325620" h="111460">
                        <a:moveTo>
                          <a:pt x="325620" y="111461"/>
                        </a:moveTo>
                        <a:lnTo>
                          <a:pt x="0" y="111461"/>
                        </a:lnTo>
                        <a:lnTo>
                          <a:pt x="0" y="0"/>
                        </a:lnTo>
                        <a:lnTo>
                          <a:pt x="45948" y="0"/>
                        </a:lnTo>
                        <a:lnTo>
                          <a:pt x="45948" y="63173"/>
                        </a:lnTo>
                        <a:lnTo>
                          <a:pt x="69943" y="63173"/>
                        </a:lnTo>
                        <a:lnTo>
                          <a:pt x="69943" y="0"/>
                        </a:lnTo>
                        <a:lnTo>
                          <a:pt x="115891" y="0"/>
                        </a:lnTo>
                        <a:lnTo>
                          <a:pt x="115891" y="63173"/>
                        </a:lnTo>
                        <a:lnTo>
                          <a:pt x="139836" y="63173"/>
                        </a:lnTo>
                        <a:lnTo>
                          <a:pt x="139836" y="0"/>
                        </a:lnTo>
                        <a:lnTo>
                          <a:pt x="185784" y="0"/>
                        </a:lnTo>
                        <a:lnTo>
                          <a:pt x="185784" y="63173"/>
                        </a:lnTo>
                        <a:lnTo>
                          <a:pt x="209729" y="63173"/>
                        </a:lnTo>
                        <a:lnTo>
                          <a:pt x="209729" y="0"/>
                        </a:lnTo>
                        <a:lnTo>
                          <a:pt x="255677" y="0"/>
                        </a:lnTo>
                        <a:lnTo>
                          <a:pt x="255677" y="63173"/>
                        </a:lnTo>
                        <a:lnTo>
                          <a:pt x="279622" y="63173"/>
                        </a:lnTo>
                        <a:lnTo>
                          <a:pt x="279622" y="0"/>
                        </a:lnTo>
                        <a:lnTo>
                          <a:pt x="325570" y="0"/>
                        </a:lnTo>
                        <a:lnTo>
                          <a:pt x="325570" y="111461"/>
                        </a:lnTo>
                        <a:close/>
                        <a:moveTo>
                          <a:pt x="9459" y="102052"/>
                        </a:moveTo>
                        <a:lnTo>
                          <a:pt x="316162" y="102052"/>
                        </a:lnTo>
                        <a:lnTo>
                          <a:pt x="316162" y="9458"/>
                        </a:lnTo>
                        <a:lnTo>
                          <a:pt x="289181" y="9458"/>
                        </a:lnTo>
                        <a:lnTo>
                          <a:pt x="289181" y="72581"/>
                        </a:lnTo>
                        <a:lnTo>
                          <a:pt x="246269" y="72581"/>
                        </a:lnTo>
                        <a:lnTo>
                          <a:pt x="246269" y="9458"/>
                        </a:lnTo>
                        <a:lnTo>
                          <a:pt x="219237" y="9458"/>
                        </a:lnTo>
                        <a:lnTo>
                          <a:pt x="219237" y="72581"/>
                        </a:lnTo>
                        <a:lnTo>
                          <a:pt x="176326" y="72581"/>
                        </a:lnTo>
                        <a:lnTo>
                          <a:pt x="176326" y="9458"/>
                        </a:lnTo>
                        <a:lnTo>
                          <a:pt x="149294" y="9458"/>
                        </a:lnTo>
                        <a:lnTo>
                          <a:pt x="149294" y="72581"/>
                        </a:lnTo>
                        <a:lnTo>
                          <a:pt x="106383" y="72581"/>
                        </a:lnTo>
                        <a:lnTo>
                          <a:pt x="106383" y="9458"/>
                        </a:lnTo>
                        <a:lnTo>
                          <a:pt x="79401" y="9458"/>
                        </a:lnTo>
                        <a:lnTo>
                          <a:pt x="79401" y="72581"/>
                        </a:lnTo>
                        <a:lnTo>
                          <a:pt x="36490" y="72581"/>
                        </a:lnTo>
                        <a:lnTo>
                          <a:pt x="36490" y="9458"/>
                        </a:lnTo>
                        <a:lnTo>
                          <a:pt x="9459" y="9458"/>
                        </a:lnTo>
                        <a:lnTo>
                          <a:pt x="9459" y="102052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28" name="Freeform: Shape 627">
                    <a:extLst>
                      <a:ext uri="{FF2B5EF4-FFF2-40B4-BE49-F238E27FC236}">
                        <a16:creationId xmlns:a16="http://schemas.microsoft.com/office/drawing/2014/main" id="{7A46AEC0-EC34-6E73-3632-9297CC632D13}"/>
                      </a:ext>
                    </a:extLst>
                  </p:cNvPr>
                  <p:cNvSpPr/>
                  <p:nvPr/>
                </p:nvSpPr>
                <p:spPr>
                  <a:xfrm>
                    <a:off x="5392576" y="3039950"/>
                    <a:ext cx="384312" cy="33950"/>
                  </a:xfrm>
                  <a:custGeom>
                    <a:avLst/>
                    <a:gdLst>
                      <a:gd name="connsiteX0" fmla="*/ 384313 w 384312"/>
                      <a:gd name="connsiteY0" fmla="*/ 33951 h 33950"/>
                      <a:gd name="connsiteX1" fmla="*/ 0 w 384312"/>
                      <a:gd name="connsiteY1" fmla="*/ 33951 h 33950"/>
                      <a:gd name="connsiteX2" fmla="*/ 0 w 384312"/>
                      <a:gd name="connsiteY2" fmla="*/ 0 h 33950"/>
                      <a:gd name="connsiteX3" fmla="*/ 384313 w 384312"/>
                      <a:gd name="connsiteY3" fmla="*/ 0 h 33950"/>
                      <a:gd name="connsiteX4" fmla="*/ 384313 w 384312"/>
                      <a:gd name="connsiteY4" fmla="*/ 33951 h 33950"/>
                      <a:gd name="connsiteX5" fmla="*/ 9508 w 384312"/>
                      <a:gd name="connsiteY5" fmla="*/ 24492 h 33950"/>
                      <a:gd name="connsiteX6" fmla="*/ 374854 w 384312"/>
                      <a:gd name="connsiteY6" fmla="*/ 24492 h 33950"/>
                      <a:gd name="connsiteX7" fmla="*/ 374854 w 384312"/>
                      <a:gd name="connsiteY7" fmla="*/ 9409 h 33950"/>
                      <a:gd name="connsiteX8" fmla="*/ 9508 w 384312"/>
                      <a:gd name="connsiteY8" fmla="*/ 9409 h 33950"/>
                      <a:gd name="connsiteX9" fmla="*/ 9508 w 384312"/>
                      <a:gd name="connsiteY9" fmla="*/ 24492 h 33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384312" h="33950">
                        <a:moveTo>
                          <a:pt x="384313" y="33951"/>
                        </a:moveTo>
                        <a:lnTo>
                          <a:pt x="0" y="33951"/>
                        </a:lnTo>
                        <a:lnTo>
                          <a:pt x="0" y="0"/>
                        </a:lnTo>
                        <a:lnTo>
                          <a:pt x="384313" y="0"/>
                        </a:lnTo>
                        <a:lnTo>
                          <a:pt x="384313" y="33951"/>
                        </a:lnTo>
                        <a:close/>
                        <a:moveTo>
                          <a:pt x="9508" y="24492"/>
                        </a:moveTo>
                        <a:lnTo>
                          <a:pt x="374854" y="24492"/>
                        </a:lnTo>
                        <a:lnTo>
                          <a:pt x="374854" y="9409"/>
                        </a:lnTo>
                        <a:lnTo>
                          <a:pt x="9508" y="9409"/>
                        </a:lnTo>
                        <a:lnTo>
                          <a:pt x="9508" y="24492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29" name="Freeform: Shape 628">
                    <a:extLst>
                      <a:ext uri="{FF2B5EF4-FFF2-40B4-BE49-F238E27FC236}">
                        <a16:creationId xmlns:a16="http://schemas.microsoft.com/office/drawing/2014/main" id="{4F45ADF4-6E15-5DD0-4CB7-77328D1066D1}"/>
                      </a:ext>
                    </a:extLst>
                  </p:cNvPr>
                  <p:cNvSpPr/>
                  <p:nvPr/>
                </p:nvSpPr>
                <p:spPr>
                  <a:xfrm>
                    <a:off x="5397604" y="3064442"/>
                    <a:ext cx="374256" cy="34000"/>
                  </a:xfrm>
                  <a:custGeom>
                    <a:avLst/>
                    <a:gdLst>
                      <a:gd name="connsiteX0" fmla="*/ 374257 w 374256"/>
                      <a:gd name="connsiteY0" fmla="*/ 34001 h 34000"/>
                      <a:gd name="connsiteX1" fmla="*/ 0 w 374256"/>
                      <a:gd name="connsiteY1" fmla="*/ 34001 h 34000"/>
                      <a:gd name="connsiteX2" fmla="*/ 0 w 374256"/>
                      <a:gd name="connsiteY2" fmla="*/ 0 h 34000"/>
                      <a:gd name="connsiteX3" fmla="*/ 374257 w 374256"/>
                      <a:gd name="connsiteY3" fmla="*/ 0 h 34000"/>
                      <a:gd name="connsiteX4" fmla="*/ 374257 w 374256"/>
                      <a:gd name="connsiteY4" fmla="*/ 34001 h 34000"/>
                      <a:gd name="connsiteX5" fmla="*/ 9508 w 374256"/>
                      <a:gd name="connsiteY5" fmla="*/ 24542 h 34000"/>
                      <a:gd name="connsiteX6" fmla="*/ 364798 w 374256"/>
                      <a:gd name="connsiteY6" fmla="*/ 24542 h 34000"/>
                      <a:gd name="connsiteX7" fmla="*/ 364798 w 374256"/>
                      <a:gd name="connsiteY7" fmla="*/ 9409 h 34000"/>
                      <a:gd name="connsiteX8" fmla="*/ 9508 w 374256"/>
                      <a:gd name="connsiteY8" fmla="*/ 9409 h 34000"/>
                      <a:gd name="connsiteX9" fmla="*/ 9508 w 374256"/>
                      <a:gd name="connsiteY9" fmla="*/ 24542 h 34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374256" h="34000">
                        <a:moveTo>
                          <a:pt x="374257" y="34001"/>
                        </a:moveTo>
                        <a:lnTo>
                          <a:pt x="0" y="34001"/>
                        </a:lnTo>
                        <a:lnTo>
                          <a:pt x="0" y="0"/>
                        </a:lnTo>
                        <a:lnTo>
                          <a:pt x="374257" y="0"/>
                        </a:lnTo>
                        <a:lnTo>
                          <a:pt x="374257" y="34001"/>
                        </a:lnTo>
                        <a:close/>
                        <a:moveTo>
                          <a:pt x="9508" y="24542"/>
                        </a:moveTo>
                        <a:lnTo>
                          <a:pt x="364798" y="24542"/>
                        </a:lnTo>
                        <a:lnTo>
                          <a:pt x="364798" y="9409"/>
                        </a:lnTo>
                        <a:lnTo>
                          <a:pt x="9508" y="9409"/>
                        </a:lnTo>
                        <a:lnTo>
                          <a:pt x="9508" y="24542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30" name="Freeform: Shape 629">
                    <a:extLst>
                      <a:ext uri="{FF2B5EF4-FFF2-40B4-BE49-F238E27FC236}">
                        <a16:creationId xmlns:a16="http://schemas.microsoft.com/office/drawing/2014/main" id="{D25B9BC1-C735-718E-ECAF-FB55A92253D1}"/>
                      </a:ext>
                    </a:extLst>
                  </p:cNvPr>
                  <p:cNvSpPr/>
                  <p:nvPr/>
                </p:nvSpPr>
                <p:spPr>
                  <a:xfrm>
                    <a:off x="5392576" y="3226232"/>
                    <a:ext cx="384312" cy="33950"/>
                  </a:xfrm>
                  <a:custGeom>
                    <a:avLst/>
                    <a:gdLst>
                      <a:gd name="connsiteX0" fmla="*/ 384313 w 384312"/>
                      <a:gd name="connsiteY0" fmla="*/ 33951 h 33950"/>
                      <a:gd name="connsiteX1" fmla="*/ 0 w 384312"/>
                      <a:gd name="connsiteY1" fmla="*/ 33951 h 33950"/>
                      <a:gd name="connsiteX2" fmla="*/ 0 w 384312"/>
                      <a:gd name="connsiteY2" fmla="*/ 0 h 33950"/>
                      <a:gd name="connsiteX3" fmla="*/ 384313 w 384312"/>
                      <a:gd name="connsiteY3" fmla="*/ 0 h 33950"/>
                      <a:gd name="connsiteX4" fmla="*/ 384313 w 384312"/>
                      <a:gd name="connsiteY4" fmla="*/ 33951 h 33950"/>
                      <a:gd name="connsiteX5" fmla="*/ 9508 w 384312"/>
                      <a:gd name="connsiteY5" fmla="*/ 24492 h 33950"/>
                      <a:gd name="connsiteX6" fmla="*/ 374854 w 384312"/>
                      <a:gd name="connsiteY6" fmla="*/ 24492 h 33950"/>
                      <a:gd name="connsiteX7" fmla="*/ 374854 w 384312"/>
                      <a:gd name="connsiteY7" fmla="*/ 9409 h 33950"/>
                      <a:gd name="connsiteX8" fmla="*/ 9508 w 384312"/>
                      <a:gd name="connsiteY8" fmla="*/ 9409 h 33950"/>
                      <a:gd name="connsiteX9" fmla="*/ 9508 w 384312"/>
                      <a:gd name="connsiteY9" fmla="*/ 24492 h 33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384312" h="33950">
                        <a:moveTo>
                          <a:pt x="384313" y="33951"/>
                        </a:moveTo>
                        <a:lnTo>
                          <a:pt x="0" y="33951"/>
                        </a:lnTo>
                        <a:lnTo>
                          <a:pt x="0" y="0"/>
                        </a:lnTo>
                        <a:lnTo>
                          <a:pt x="384313" y="0"/>
                        </a:lnTo>
                        <a:lnTo>
                          <a:pt x="384313" y="33951"/>
                        </a:lnTo>
                        <a:close/>
                        <a:moveTo>
                          <a:pt x="9508" y="24492"/>
                        </a:moveTo>
                        <a:lnTo>
                          <a:pt x="374854" y="24492"/>
                        </a:lnTo>
                        <a:lnTo>
                          <a:pt x="374854" y="9409"/>
                        </a:lnTo>
                        <a:lnTo>
                          <a:pt x="9508" y="9409"/>
                        </a:lnTo>
                        <a:lnTo>
                          <a:pt x="9508" y="24492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31" name="Freeform: Shape 630">
                    <a:extLst>
                      <a:ext uri="{FF2B5EF4-FFF2-40B4-BE49-F238E27FC236}">
                        <a16:creationId xmlns:a16="http://schemas.microsoft.com/office/drawing/2014/main" id="{385D3B21-2D00-72D8-8D57-B970A4B79A62}"/>
                      </a:ext>
                    </a:extLst>
                  </p:cNvPr>
                  <p:cNvSpPr/>
                  <p:nvPr/>
                </p:nvSpPr>
                <p:spPr>
                  <a:xfrm>
                    <a:off x="5397604" y="3250725"/>
                    <a:ext cx="374256" cy="34000"/>
                  </a:xfrm>
                  <a:custGeom>
                    <a:avLst/>
                    <a:gdLst>
                      <a:gd name="connsiteX0" fmla="*/ 374257 w 374256"/>
                      <a:gd name="connsiteY0" fmla="*/ 34001 h 34000"/>
                      <a:gd name="connsiteX1" fmla="*/ 0 w 374256"/>
                      <a:gd name="connsiteY1" fmla="*/ 34001 h 34000"/>
                      <a:gd name="connsiteX2" fmla="*/ 0 w 374256"/>
                      <a:gd name="connsiteY2" fmla="*/ 0 h 34000"/>
                      <a:gd name="connsiteX3" fmla="*/ 374257 w 374256"/>
                      <a:gd name="connsiteY3" fmla="*/ 0 h 34000"/>
                      <a:gd name="connsiteX4" fmla="*/ 374257 w 374256"/>
                      <a:gd name="connsiteY4" fmla="*/ 34001 h 34000"/>
                      <a:gd name="connsiteX5" fmla="*/ 9508 w 374256"/>
                      <a:gd name="connsiteY5" fmla="*/ 24592 h 34000"/>
                      <a:gd name="connsiteX6" fmla="*/ 364798 w 374256"/>
                      <a:gd name="connsiteY6" fmla="*/ 24592 h 34000"/>
                      <a:gd name="connsiteX7" fmla="*/ 364798 w 374256"/>
                      <a:gd name="connsiteY7" fmla="*/ 9458 h 34000"/>
                      <a:gd name="connsiteX8" fmla="*/ 9508 w 374256"/>
                      <a:gd name="connsiteY8" fmla="*/ 9458 h 34000"/>
                      <a:gd name="connsiteX9" fmla="*/ 9508 w 374256"/>
                      <a:gd name="connsiteY9" fmla="*/ 24592 h 34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374256" h="34000">
                        <a:moveTo>
                          <a:pt x="374257" y="34001"/>
                        </a:moveTo>
                        <a:lnTo>
                          <a:pt x="0" y="34001"/>
                        </a:lnTo>
                        <a:lnTo>
                          <a:pt x="0" y="0"/>
                        </a:lnTo>
                        <a:lnTo>
                          <a:pt x="374257" y="0"/>
                        </a:lnTo>
                        <a:lnTo>
                          <a:pt x="374257" y="34001"/>
                        </a:lnTo>
                        <a:close/>
                        <a:moveTo>
                          <a:pt x="9508" y="24592"/>
                        </a:moveTo>
                        <a:lnTo>
                          <a:pt x="364798" y="24592"/>
                        </a:lnTo>
                        <a:lnTo>
                          <a:pt x="364798" y="9458"/>
                        </a:lnTo>
                        <a:lnTo>
                          <a:pt x="9508" y="9458"/>
                        </a:lnTo>
                        <a:lnTo>
                          <a:pt x="9508" y="24592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32" name="Freeform: Shape 631">
                    <a:extLst>
                      <a:ext uri="{FF2B5EF4-FFF2-40B4-BE49-F238E27FC236}">
                        <a16:creationId xmlns:a16="http://schemas.microsoft.com/office/drawing/2014/main" id="{84879FBA-7276-FD66-F42C-2CEB64BB02F4}"/>
                      </a:ext>
                    </a:extLst>
                  </p:cNvPr>
                  <p:cNvSpPr/>
                  <p:nvPr/>
                </p:nvSpPr>
                <p:spPr>
                  <a:xfrm>
                    <a:off x="5395961" y="3322360"/>
                    <a:ext cx="377591" cy="34000"/>
                  </a:xfrm>
                  <a:custGeom>
                    <a:avLst/>
                    <a:gdLst>
                      <a:gd name="connsiteX0" fmla="*/ 377592 w 377591"/>
                      <a:gd name="connsiteY0" fmla="*/ 34001 h 34000"/>
                      <a:gd name="connsiteX1" fmla="*/ 0 w 377591"/>
                      <a:gd name="connsiteY1" fmla="*/ 34001 h 34000"/>
                      <a:gd name="connsiteX2" fmla="*/ 0 w 377591"/>
                      <a:gd name="connsiteY2" fmla="*/ 0 h 34000"/>
                      <a:gd name="connsiteX3" fmla="*/ 377592 w 377591"/>
                      <a:gd name="connsiteY3" fmla="*/ 0 h 34000"/>
                      <a:gd name="connsiteX4" fmla="*/ 377592 w 377591"/>
                      <a:gd name="connsiteY4" fmla="*/ 34001 h 34000"/>
                      <a:gd name="connsiteX5" fmla="*/ 9459 w 377591"/>
                      <a:gd name="connsiteY5" fmla="*/ 24592 h 34000"/>
                      <a:gd name="connsiteX6" fmla="*/ 368084 w 377591"/>
                      <a:gd name="connsiteY6" fmla="*/ 24592 h 34000"/>
                      <a:gd name="connsiteX7" fmla="*/ 368084 w 377591"/>
                      <a:gd name="connsiteY7" fmla="*/ 9458 h 34000"/>
                      <a:gd name="connsiteX8" fmla="*/ 9459 w 377591"/>
                      <a:gd name="connsiteY8" fmla="*/ 9458 h 34000"/>
                      <a:gd name="connsiteX9" fmla="*/ 9459 w 377591"/>
                      <a:gd name="connsiteY9" fmla="*/ 24592 h 34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377591" h="34000">
                        <a:moveTo>
                          <a:pt x="377592" y="34001"/>
                        </a:moveTo>
                        <a:lnTo>
                          <a:pt x="0" y="34001"/>
                        </a:lnTo>
                        <a:lnTo>
                          <a:pt x="0" y="0"/>
                        </a:lnTo>
                        <a:lnTo>
                          <a:pt x="377592" y="0"/>
                        </a:lnTo>
                        <a:lnTo>
                          <a:pt x="377592" y="34001"/>
                        </a:lnTo>
                        <a:close/>
                        <a:moveTo>
                          <a:pt x="9459" y="24592"/>
                        </a:moveTo>
                        <a:lnTo>
                          <a:pt x="368084" y="24592"/>
                        </a:lnTo>
                        <a:lnTo>
                          <a:pt x="368084" y="9458"/>
                        </a:lnTo>
                        <a:lnTo>
                          <a:pt x="9459" y="9458"/>
                        </a:lnTo>
                        <a:lnTo>
                          <a:pt x="9459" y="24592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33" name="Freeform: Shape 632">
                    <a:extLst>
                      <a:ext uri="{FF2B5EF4-FFF2-40B4-BE49-F238E27FC236}">
                        <a16:creationId xmlns:a16="http://schemas.microsoft.com/office/drawing/2014/main" id="{4F8866B7-FF77-D12E-C726-CA55FDF60F44}"/>
                      </a:ext>
                    </a:extLst>
                  </p:cNvPr>
                  <p:cNvSpPr/>
                  <p:nvPr/>
                </p:nvSpPr>
                <p:spPr>
                  <a:xfrm>
                    <a:off x="5533806" y="3199947"/>
                    <a:ext cx="101853" cy="115144"/>
                  </a:xfrm>
                  <a:custGeom>
                    <a:avLst/>
                    <a:gdLst>
                      <a:gd name="connsiteX0" fmla="*/ 101853 w 101853"/>
                      <a:gd name="connsiteY0" fmla="*/ 115144 h 115144"/>
                      <a:gd name="connsiteX1" fmla="*/ 0 w 101853"/>
                      <a:gd name="connsiteY1" fmla="*/ 115144 h 115144"/>
                      <a:gd name="connsiteX2" fmla="*/ 0 w 101853"/>
                      <a:gd name="connsiteY2" fmla="*/ 0 h 115144"/>
                      <a:gd name="connsiteX3" fmla="*/ 101853 w 101853"/>
                      <a:gd name="connsiteY3" fmla="*/ 0 h 115144"/>
                      <a:gd name="connsiteX4" fmla="*/ 101853 w 101853"/>
                      <a:gd name="connsiteY4" fmla="*/ 115144 h 115144"/>
                      <a:gd name="connsiteX5" fmla="*/ 9508 w 101853"/>
                      <a:gd name="connsiteY5" fmla="*/ 105736 h 115144"/>
                      <a:gd name="connsiteX6" fmla="*/ 92394 w 101853"/>
                      <a:gd name="connsiteY6" fmla="*/ 105736 h 115144"/>
                      <a:gd name="connsiteX7" fmla="*/ 92394 w 101853"/>
                      <a:gd name="connsiteY7" fmla="*/ 9458 h 115144"/>
                      <a:gd name="connsiteX8" fmla="*/ 9508 w 101853"/>
                      <a:gd name="connsiteY8" fmla="*/ 9458 h 115144"/>
                      <a:gd name="connsiteX9" fmla="*/ 9508 w 101853"/>
                      <a:gd name="connsiteY9" fmla="*/ 105736 h 11514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01853" h="115144">
                        <a:moveTo>
                          <a:pt x="101853" y="115144"/>
                        </a:moveTo>
                        <a:lnTo>
                          <a:pt x="0" y="115144"/>
                        </a:lnTo>
                        <a:lnTo>
                          <a:pt x="0" y="0"/>
                        </a:lnTo>
                        <a:lnTo>
                          <a:pt x="101853" y="0"/>
                        </a:lnTo>
                        <a:lnTo>
                          <a:pt x="101853" y="115144"/>
                        </a:lnTo>
                        <a:close/>
                        <a:moveTo>
                          <a:pt x="9508" y="105736"/>
                        </a:moveTo>
                        <a:lnTo>
                          <a:pt x="92394" y="105736"/>
                        </a:lnTo>
                        <a:lnTo>
                          <a:pt x="92394" y="9458"/>
                        </a:lnTo>
                        <a:lnTo>
                          <a:pt x="9508" y="9458"/>
                        </a:lnTo>
                        <a:lnTo>
                          <a:pt x="9508" y="105736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34" name="Freeform: Shape 633">
                    <a:extLst>
                      <a:ext uri="{FF2B5EF4-FFF2-40B4-BE49-F238E27FC236}">
                        <a16:creationId xmlns:a16="http://schemas.microsoft.com/office/drawing/2014/main" id="{9D6AC249-FF7F-9B25-FDE2-074277B6F982}"/>
                      </a:ext>
                    </a:extLst>
                  </p:cNvPr>
                  <p:cNvSpPr/>
                  <p:nvPr/>
                </p:nvSpPr>
                <p:spPr>
                  <a:xfrm>
                    <a:off x="5403677" y="3163956"/>
                    <a:ext cx="362110" cy="17523"/>
                  </a:xfrm>
                  <a:custGeom>
                    <a:avLst/>
                    <a:gdLst>
                      <a:gd name="connsiteX0" fmla="*/ 353747 w 362110"/>
                      <a:gd name="connsiteY0" fmla="*/ 17523 h 17523"/>
                      <a:gd name="connsiteX1" fmla="*/ 8413 w 362110"/>
                      <a:gd name="connsiteY1" fmla="*/ 17523 h 17523"/>
                      <a:gd name="connsiteX2" fmla="*/ 0 w 362110"/>
                      <a:gd name="connsiteY2" fmla="*/ 9160 h 17523"/>
                      <a:gd name="connsiteX3" fmla="*/ 8413 w 362110"/>
                      <a:gd name="connsiteY3" fmla="*/ 0 h 17523"/>
                      <a:gd name="connsiteX4" fmla="*/ 353747 w 362110"/>
                      <a:gd name="connsiteY4" fmla="*/ 0 h 17523"/>
                      <a:gd name="connsiteX5" fmla="*/ 362110 w 362110"/>
                      <a:gd name="connsiteY5" fmla="*/ 8363 h 17523"/>
                      <a:gd name="connsiteX6" fmla="*/ 353747 w 362110"/>
                      <a:gd name="connsiteY6" fmla="*/ 17523 h 175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362110" h="17523">
                        <a:moveTo>
                          <a:pt x="353747" y="17523"/>
                        </a:moveTo>
                        <a:lnTo>
                          <a:pt x="8413" y="17523"/>
                        </a:lnTo>
                        <a:cubicBezTo>
                          <a:pt x="3784" y="17523"/>
                          <a:pt x="0" y="13789"/>
                          <a:pt x="0" y="9160"/>
                        </a:cubicBezTo>
                        <a:cubicBezTo>
                          <a:pt x="0" y="3783"/>
                          <a:pt x="3784" y="0"/>
                          <a:pt x="8413" y="0"/>
                        </a:cubicBezTo>
                        <a:lnTo>
                          <a:pt x="353747" y="0"/>
                        </a:lnTo>
                        <a:cubicBezTo>
                          <a:pt x="358377" y="0"/>
                          <a:pt x="362110" y="3734"/>
                          <a:pt x="362110" y="8363"/>
                        </a:cubicBezTo>
                        <a:cubicBezTo>
                          <a:pt x="362110" y="13789"/>
                          <a:pt x="358327" y="17523"/>
                          <a:pt x="353747" y="17523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35" name="Freeform: Shape 634">
                    <a:extLst>
                      <a:ext uri="{FF2B5EF4-FFF2-40B4-BE49-F238E27FC236}">
                        <a16:creationId xmlns:a16="http://schemas.microsoft.com/office/drawing/2014/main" id="{3E76C101-5B08-DBF8-175B-38694B0CA002}"/>
                      </a:ext>
                    </a:extLst>
                  </p:cNvPr>
                  <p:cNvSpPr/>
                  <p:nvPr/>
                </p:nvSpPr>
                <p:spPr>
                  <a:xfrm>
                    <a:off x="5403926" y="3120944"/>
                    <a:ext cx="362109" cy="17473"/>
                  </a:xfrm>
                  <a:custGeom>
                    <a:avLst/>
                    <a:gdLst>
                      <a:gd name="connsiteX0" fmla="*/ 353697 w 362109"/>
                      <a:gd name="connsiteY0" fmla="*/ 17473 h 17473"/>
                      <a:gd name="connsiteX1" fmla="*/ 8413 w 362109"/>
                      <a:gd name="connsiteY1" fmla="*/ 17473 h 17473"/>
                      <a:gd name="connsiteX2" fmla="*/ 0 w 362109"/>
                      <a:gd name="connsiteY2" fmla="*/ 9110 h 17473"/>
                      <a:gd name="connsiteX3" fmla="*/ 8413 w 362109"/>
                      <a:gd name="connsiteY3" fmla="*/ 0 h 17473"/>
                      <a:gd name="connsiteX4" fmla="*/ 353697 w 362109"/>
                      <a:gd name="connsiteY4" fmla="*/ 0 h 17473"/>
                      <a:gd name="connsiteX5" fmla="*/ 362110 w 362109"/>
                      <a:gd name="connsiteY5" fmla="*/ 8313 h 17473"/>
                      <a:gd name="connsiteX6" fmla="*/ 353697 w 362109"/>
                      <a:gd name="connsiteY6" fmla="*/ 17473 h 1747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362109" h="17473">
                        <a:moveTo>
                          <a:pt x="353697" y="17473"/>
                        </a:moveTo>
                        <a:lnTo>
                          <a:pt x="8413" y="17473"/>
                        </a:lnTo>
                        <a:cubicBezTo>
                          <a:pt x="3783" y="17473"/>
                          <a:pt x="0" y="13740"/>
                          <a:pt x="0" y="9110"/>
                        </a:cubicBezTo>
                        <a:cubicBezTo>
                          <a:pt x="0" y="3783"/>
                          <a:pt x="3783" y="0"/>
                          <a:pt x="8413" y="0"/>
                        </a:cubicBezTo>
                        <a:lnTo>
                          <a:pt x="353697" y="0"/>
                        </a:lnTo>
                        <a:cubicBezTo>
                          <a:pt x="358327" y="0"/>
                          <a:pt x="362110" y="3734"/>
                          <a:pt x="362110" y="8313"/>
                        </a:cubicBezTo>
                        <a:cubicBezTo>
                          <a:pt x="362110" y="13740"/>
                          <a:pt x="358327" y="17473"/>
                          <a:pt x="353697" y="17473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36" name="Freeform: Shape 635">
                    <a:extLst>
                      <a:ext uri="{FF2B5EF4-FFF2-40B4-BE49-F238E27FC236}">
                        <a16:creationId xmlns:a16="http://schemas.microsoft.com/office/drawing/2014/main" id="{2170C209-BEB0-CCE9-AEC3-75C7CCCA6FC3}"/>
                      </a:ext>
                    </a:extLst>
                  </p:cNvPr>
                  <p:cNvSpPr/>
                  <p:nvPr/>
                </p:nvSpPr>
                <p:spPr>
                  <a:xfrm>
                    <a:off x="5403677" y="3210949"/>
                    <a:ext cx="362110" cy="17522"/>
                  </a:xfrm>
                  <a:custGeom>
                    <a:avLst/>
                    <a:gdLst>
                      <a:gd name="connsiteX0" fmla="*/ 353747 w 362110"/>
                      <a:gd name="connsiteY0" fmla="*/ 17523 h 17522"/>
                      <a:gd name="connsiteX1" fmla="*/ 8413 w 362110"/>
                      <a:gd name="connsiteY1" fmla="*/ 17523 h 17522"/>
                      <a:gd name="connsiteX2" fmla="*/ 0 w 362110"/>
                      <a:gd name="connsiteY2" fmla="*/ 9160 h 17522"/>
                      <a:gd name="connsiteX3" fmla="*/ 8413 w 362110"/>
                      <a:gd name="connsiteY3" fmla="*/ 0 h 17522"/>
                      <a:gd name="connsiteX4" fmla="*/ 353747 w 362110"/>
                      <a:gd name="connsiteY4" fmla="*/ 0 h 17522"/>
                      <a:gd name="connsiteX5" fmla="*/ 362110 w 362110"/>
                      <a:gd name="connsiteY5" fmla="*/ 8363 h 17522"/>
                      <a:gd name="connsiteX6" fmla="*/ 353747 w 362110"/>
                      <a:gd name="connsiteY6" fmla="*/ 17523 h 1752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362110" h="17522">
                        <a:moveTo>
                          <a:pt x="353747" y="17523"/>
                        </a:moveTo>
                        <a:lnTo>
                          <a:pt x="8413" y="17523"/>
                        </a:lnTo>
                        <a:cubicBezTo>
                          <a:pt x="3784" y="17523"/>
                          <a:pt x="0" y="13789"/>
                          <a:pt x="0" y="9160"/>
                        </a:cubicBezTo>
                        <a:cubicBezTo>
                          <a:pt x="0" y="3783"/>
                          <a:pt x="3784" y="0"/>
                          <a:pt x="8413" y="0"/>
                        </a:cubicBezTo>
                        <a:lnTo>
                          <a:pt x="353747" y="0"/>
                        </a:lnTo>
                        <a:cubicBezTo>
                          <a:pt x="358377" y="0"/>
                          <a:pt x="362110" y="3734"/>
                          <a:pt x="362110" y="8363"/>
                        </a:cubicBezTo>
                        <a:cubicBezTo>
                          <a:pt x="362110" y="13789"/>
                          <a:pt x="358327" y="17523"/>
                          <a:pt x="353747" y="17523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37" name="Freeform: Shape 636">
                    <a:extLst>
                      <a:ext uri="{FF2B5EF4-FFF2-40B4-BE49-F238E27FC236}">
                        <a16:creationId xmlns:a16="http://schemas.microsoft.com/office/drawing/2014/main" id="{34CDC31D-8B06-33BD-7A6C-CF61BCC8C2C8}"/>
                      </a:ext>
                    </a:extLst>
                  </p:cNvPr>
                  <p:cNvSpPr/>
                  <p:nvPr/>
                </p:nvSpPr>
                <p:spPr>
                  <a:xfrm>
                    <a:off x="5377492" y="3657190"/>
                    <a:ext cx="414579" cy="17522"/>
                  </a:xfrm>
                  <a:custGeom>
                    <a:avLst/>
                    <a:gdLst>
                      <a:gd name="connsiteX0" fmla="*/ 405918 w 414579"/>
                      <a:gd name="connsiteY0" fmla="*/ 17523 h 17522"/>
                      <a:gd name="connsiteX1" fmla="*/ 8662 w 414579"/>
                      <a:gd name="connsiteY1" fmla="*/ 17523 h 17522"/>
                      <a:gd name="connsiteX2" fmla="*/ 0 w 414579"/>
                      <a:gd name="connsiteY2" fmla="*/ 8911 h 17522"/>
                      <a:gd name="connsiteX3" fmla="*/ 8662 w 414579"/>
                      <a:gd name="connsiteY3" fmla="*/ 0 h 17522"/>
                      <a:gd name="connsiteX4" fmla="*/ 405918 w 414579"/>
                      <a:gd name="connsiteY4" fmla="*/ 0 h 17522"/>
                      <a:gd name="connsiteX5" fmla="*/ 414580 w 414579"/>
                      <a:gd name="connsiteY5" fmla="*/ 8662 h 17522"/>
                      <a:gd name="connsiteX6" fmla="*/ 405918 w 414579"/>
                      <a:gd name="connsiteY6" fmla="*/ 17523 h 1752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414579" h="17522">
                        <a:moveTo>
                          <a:pt x="405918" y="17523"/>
                        </a:moveTo>
                        <a:lnTo>
                          <a:pt x="8662" y="17523"/>
                        </a:lnTo>
                        <a:cubicBezTo>
                          <a:pt x="3883" y="17523"/>
                          <a:pt x="0" y="13690"/>
                          <a:pt x="0" y="8911"/>
                        </a:cubicBezTo>
                        <a:cubicBezTo>
                          <a:pt x="0" y="3883"/>
                          <a:pt x="3883" y="0"/>
                          <a:pt x="8662" y="0"/>
                        </a:cubicBezTo>
                        <a:lnTo>
                          <a:pt x="405918" y="0"/>
                        </a:lnTo>
                        <a:cubicBezTo>
                          <a:pt x="410697" y="0"/>
                          <a:pt x="414580" y="3883"/>
                          <a:pt x="414580" y="8662"/>
                        </a:cubicBezTo>
                        <a:cubicBezTo>
                          <a:pt x="414530" y="13690"/>
                          <a:pt x="410647" y="17523"/>
                          <a:pt x="405918" y="17523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38" name="Freeform: Shape 637">
                    <a:extLst>
                      <a:ext uri="{FF2B5EF4-FFF2-40B4-BE49-F238E27FC236}">
                        <a16:creationId xmlns:a16="http://schemas.microsoft.com/office/drawing/2014/main" id="{DF9D3D09-F0D7-381A-D558-0E4AB9B6C30D}"/>
                      </a:ext>
                    </a:extLst>
                  </p:cNvPr>
                  <p:cNvSpPr/>
                  <p:nvPr/>
                </p:nvSpPr>
                <p:spPr>
                  <a:xfrm>
                    <a:off x="5377492" y="3700201"/>
                    <a:ext cx="414579" cy="17473"/>
                  </a:xfrm>
                  <a:custGeom>
                    <a:avLst/>
                    <a:gdLst>
                      <a:gd name="connsiteX0" fmla="*/ 405918 w 414579"/>
                      <a:gd name="connsiteY0" fmla="*/ 17473 h 17473"/>
                      <a:gd name="connsiteX1" fmla="*/ 8662 w 414579"/>
                      <a:gd name="connsiteY1" fmla="*/ 17473 h 17473"/>
                      <a:gd name="connsiteX2" fmla="*/ 0 w 414579"/>
                      <a:gd name="connsiteY2" fmla="*/ 8861 h 17473"/>
                      <a:gd name="connsiteX3" fmla="*/ 8662 w 414579"/>
                      <a:gd name="connsiteY3" fmla="*/ 0 h 17473"/>
                      <a:gd name="connsiteX4" fmla="*/ 405918 w 414579"/>
                      <a:gd name="connsiteY4" fmla="*/ 0 h 17473"/>
                      <a:gd name="connsiteX5" fmla="*/ 414580 w 414579"/>
                      <a:gd name="connsiteY5" fmla="*/ 8612 h 17473"/>
                      <a:gd name="connsiteX6" fmla="*/ 405918 w 414579"/>
                      <a:gd name="connsiteY6" fmla="*/ 17473 h 1747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414579" h="17473">
                        <a:moveTo>
                          <a:pt x="405918" y="17473"/>
                        </a:moveTo>
                        <a:lnTo>
                          <a:pt x="8662" y="17473"/>
                        </a:lnTo>
                        <a:cubicBezTo>
                          <a:pt x="3883" y="17473"/>
                          <a:pt x="0" y="13640"/>
                          <a:pt x="0" y="8861"/>
                        </a:cubicBezTo>
                        <a:cubicBezTo>
                          <a:pt x="0" y="3833"/>
                          <a:pt x="3883" y="0"/>
                          <a:pt x="8662" y="0"/>
                        </a:cubicBezTo>
                        <a:lnTo>
                          <a:pt x="405918" y="0"/>
                        </a:lnTo>
                        <a:cubicBezTo>
                          <a:pt x="410697" y="0"/>
                          <a:pt x="414580" y="3833"/>
                          <a:pt x="414580" y="8612"/>
                        </a:cubicBezTo>
                        <a:cubicBezTo>
                          <a:pt x="414530" y="13640"/>
                          <a:pt x="410647" y="17473"/>
                          <a:pt x="405918" y="17473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39" name="Freeform: Shape 638">
                    <a:extLst>
                      <a:ext uri="{FF2B5EF4-FFF2-40B4-BE49-F238E27FC236}">
                        <a16:creationId xmlns:a16="http://schemas.microsoft.com/office/drawing/2014/main" id="{C1607A22-E6AC-A557-8A8A-4012E4BB76EA}"/>
                      </a:ext>
                    </a:extLst>
                  </p:cNvPr>
                  <p:cNvSpPr/>
                  <p:nvPr/>
                </p:nvSpPr>
                <p:spPr>
                  <a:xfrm>
                    <a:off x="5377492" y="3571217"/>
                    <a:ext cx="414579" cy="17473"/>
                  </a:xfrm>
                  <a:custGeom>
                    <a:avLst/>
                    <a:gdLst>
                      <a:gd name="connsiteX0" fmla="*/ 405918 w 414579"/>
                      <a:gd name="connsiteY0" fmla="*/ 17473 h 17473"/>
                      <a:gd name="connsiteX1" fmla="*/ 8662 w 414579"/>
                      <a:gd name="connsiteY1" fmla="*/ 17473 h 17473"/>
                      <a:gd name="connsiteX2" fmla="*/ 0 w 414579"/>
                      <a:gd name="connsiteY2" fmla="*/ 8861 h 17473"/>
                      <a:gd name="connsiteX3" fmla="*/ 8662 w 414579"/>
                      <a:gd name="connsiteY3" fmla="*/ 0 h 17473"/>
                      <a:gd name="connsiteX4" fmla="*/ 405918 w 414579"/>
                      <a:gd name="connsiteY4" fmla="*/ 0 h 17473"/>
                      <a:gd name="connsiteX5" fmla="*/ 414580 w 414579"/>
                      <a:gd name="connsiteY5" fmla="*/ 8612 h 17473"/>
                      <a:gd name="connsiteX6" fmla="*/ 405918 w 414579"/>
                      <a:gd name="connsiteY6" fmla="*/ 17473 h 1747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414579" h="17473">
                        <a:moveTo>
                          <a:pt x="405918" y="17473"/>
                        </a:moveTo>
                        <a:lnTo>
                          <a:pt x="8662" y="17473"/>
                        </a:lnTo>
                        <a:cubicBezTo>
                          <a:pt x="3883" y="17473"/>
                          <a:pt x="0" y="13640"/>
                          <a:pt x="0" y="8861"/>
                        </a:cubicBezTo>
                        <a:cubicBezTo>
                          <a:pt x="0" y="3833"/>
                          <a:pt x="3883" y="0"/>
                          <a:pt x="8662" y="0"/>
                        </a:cubicBezTo>
                        <a:lnTo>
                          <a:pt x="405918" y="0"/>
                        </a:lnTo>
                        <a:cubicBezTo>
                          <a:pt x="410697" y="0"/>
                          <a:pt x="414580" y="3833"/>
                          <a:pt x="414580" y="8612"/>
                        </a:cubicBezTo>
                        <a:cubicBezTo>
                          <a:pt x="414530" y="13640"/>
                          <a:pt x="410647" y="17473"/>
                          <a:pt x="405918" y="17473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40" name="Freeform: Shape 639">
                    <a:extLst>
                      <a:ext uri="{FF2B5EF4-FFF2-40B4-BE49-F238E27FC236}">
                        <a16:creationId xmlns:a16="http://schemas.microsoft.com/office/drawing/2014/main" id="{EC752995-18F5-7AB2-2DC0-02D9C8AA8559}"/>
                      </a:ext>
                    </a:extLst>
                  </p:cNvPr>
                  <p:cNvSpPr/>
                  <p:nvPr/>
                </p:nvSpPr>
                <p:spPr>
                  <a:xfrm>
                    <a:off x="5576220" y="3657339"/>
                    <a:ext cx="17025" cy="60335"/>
                  </a:xfrm>
                  <a:custGeom>
                    <a:avLst/>
                    <a:gdLst>
                      <a:gd name="connsiteX0" fmla="*/ 10952 w 17025"/>
                      <a:gd name="connsiteY0" fmla="*/ 60335 h 60335"/>
                      <a:gd name="connsiteX1" fmla="*/ 6073 w 17025"/>
                      <a:gd name="connsiteY1" fmla="*/ 60335 h 60335"/>
                      <a:gd name="connsiteX2" fmla="*/ 0 w 17025"/>
                      <a:gd name="connsiteY2" fmla="*/ 54312 h 60335"/>
                      <a:gd name="connsiteX3" fmla="*/ 0 w 17025"/>
                      <a:gd name="connsiteY3" fmla="*/ 6073 h 60335"/>
                      <a:gd name="connsiteX4" fmla="*/ 6073 w 17025"/>
                      <a:gd name="connsiteY4" fmla="*/ 0 h 60335"/>
                      <a:gd name="connsiteX5" fmla="*/ 10952 w 17025"/>
                      <a:gd name="connsiteY5" fmla="*/ 0 h 60335"/>
                      <a:gd name="connsiteX6" fmla="*/ 17025 w 17025"/>
                      <a:gd name="connsiteY6" fmla="*/ 6073 h 60335"/>
                      <a:gd name="connsiteX7" fmla="*/ 17025 w 17025"/>
                      <a:gd name="connsiteY7" fmla="*/ 54312 h 60335"/>
                      <a:gd name="connsiteX8" fmla="*/ 10952 w 17025"/>
                      <a:gd name="connsiteY8" fmla="*/ 60335 h 6033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35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647"/>
                          <a:pt x="0" y="54312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12"/>
                        </a:lnTo>
                        <a:cubicBezTo>
                          <a:pt x="17075" y="57697"/>
                          <a:pt x="1433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41" name="Freeform: Shape 640">
                    <a:extLst>
                      <a:ext uri="{FF2B5EF4-FFF2-40B4-BE49-F238E27FC236}">
                        <a16:creationId xmlns:a16="http://schemas.microsoft.com/office/drawing/2014/main" id="{68AD4CCD-C99C-0FBC-219F-63D4B6C6EFEF}"/>
                      </a:ext>
                    </a:extLst>
                  </p:cNvPr>
                  <p:cNvSpPr/>
                  <p:nvPr/>
                </p:nvSpPr>
                <p:spPr>
                  <a:xfrm>
                    <a:off x="5441760" y="3657339"/>
                    <a:ext cx="17025" cy="60335"/>
                  </a:xfrm>
                  <a:custGeom>
                    <a:avLst/>
                    <a:gdLst>
                      <a:gd name="connsiteX0" fmla="*/ 10952 w 17025"/>
                      <a:gd name="connsiteY0" fmla="*/ 60335 h 60335"/>
                      <a:gd name="connsiteX1" fmla="*/ 6073 w 17025"/>
                      <a:gd name="connsiteY1" fmla="*/ 60335 h 60335"/>
                      <a:gd name="connsiteX2" fmla="*/ 0 w 17025"/>
                      <a:gd name="connsiteY2" fmla="*/ 54312 h 60335"/>
                      <a:gd name="connsiteX3" fmla="*/ 0 w 17025"/>
                      <a:gd name="connsiteY3" fmla="*/ 6073 h 60335"/>
                      <a:gd name="connsiteX4" fmla="*/ 6073 w 17025"/>
                      <a:gd name="connsiteY4" fmla="*/ 0 h 60335"/>
                      <a:gd name="connsiteX5" fmla="*/ 10952 w 17025"/>
                      <a:gd name="connsiteY5" fmla="*/ 0 h 60335"/>
                      <a:gd name="connsiteX6" fmla="*/ 17025 w 17025"/>
                      <a:gd name="connsiteY6" fmla="*/ 6073 h 60335"/>
                      <a:gd name="connsiteX7" fmla="*/ 17025 w 17025"/>
                      <a:gd name="connsiteY7" fmla="*/ 54312 h 60335"/>
                      <a:gd name="connsiteX8" fmla="*/ 10952 w 17025"/>
                      <a:gd name="connsiteY8" fmla="*/ 60335 h 6033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35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647"/>
                          <a:pt x="0" y="54312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12"/>
                        </a:lnTo>
                        <a:cubicBezTo>
                          <a:pt x="17025" y="57697"/>
                          <a:pt x="1428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42" name="Freeform: Shape 641">
                    <a:extLst>
                      <a:ext uri="{FF2B5EF4-FFF2-40B4-BE49-F238E27FC236}">
                        <a16:creationId xmlns:a16="http://schemas.microsoft.com/office/drawing/2014/main" id="{ED2AD8AC-4DE3-68C2-37AE-EC9958BCACE1}"/>
                      </a:ext>
                    </a:extLst>
                  </p:cNvPr>
                  <p:cNvSpPr/>
                  <p:nvPr/>
                </p:nvSpPr>
                <p:spPr>
                  <a:xfrm>
                    <a:off x="5502394" y="3614328"/>
                    <a:ext cx="17025" cy="60334"/>
                  </a:xfrm>
                  <a:custGeom>
                    <a:avLst/>
                    <a:gdLst>
                      <a:gd name="connsiteX0" fmla="*/ 10952 w 17025"/>
                      <a:gd name="connsiteY0" fmla="*/ 60335 h 60334"/>
                      <a:gd name="connsiteX1" fmla="*/ 6073 w 17025"/>
                      <a:gd name="connsiteY1" fmla="*/ 60335 h 60334"/>
                      <a:gd name="connsiteX2" fmla="*/ 0 w 17025"/>
                      <a:gd name="connsiteY2" fmla="*/ 54262 h 60334"/>
                      <a:gd name="connsiteX3" fmla="*/ 0 w 17025"/>
                      <a:gd name="connsiteY3" fmla="*/ 6023 h 60334"/>
                      <a:gd name="connsiteX4" fmla="*/ 6073 w 17025"/>
                      <a:gd name="connsiteY4" fmla="*/ 0 h 60334"/>
                      <a:gd name="connsiteX5" fmla="*/ 10952 w 17025"/>
                      <a:gd name="connsiteY5" fmla="*/ 0 h 60334"/>
                      <a:gd name="connsiteX6" fmla="*/ 17025 w 17025"/>
                      <a:gd name="connsiteY6" fmla="*/ 6023 h 60334"/>
                      <a:gd name="connsiteX7" fmla="*/ 17025 w 17025"/>
                      <a:gd name="connsiteY7" fmla="*/ 54262 h 60334"/>
                      <a:gd name="connsiteX8" fmla="*/ 10952 w 17025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34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597"/>
                          <a:pt x="0" y="54262"/>
                        </a:cubicBezTo>
                        <a:lnTo>
                          <a:pt x="0" y="6023"/>
                        </a:lnTo>
                        <a:cubicBezTo>
                          <a:pt x="0" y="268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688"/>
                          <a:pt x="17025" y="6023"/>
                        </a:cubicBezTo>
                        <a:lnTo>
                          <a:pt x="17025" y="54262"/>
                        </a:lnTo>
                        <a:cubicBezTo>
                          <a:pt x="17025" y="57597"/>
                          <a:pt x="1428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43" name="Freeform: Shape 642">
                    <a:extLst>
                      <a:ext uri="{FF2B5EF4-FFF2-40B4-BE49-F238E27FC236}">
                        <a16:creationId xmlns:a16="http://schemas.microsoft.com/office/drawing/2014/main" id="{DD6A17B3-F4CB-347A-D96C-172310716208}"/>
                      </a:ext>
                    </a:extLst>
                  </p:cNvPr>
                  <p:cNvSpPr/>
                  <p:nvPr/>
                </p:nvSpPr>
                <p:spPr>
                  <a:xfrm>
                    <a:off x="5381325" y="3614328"/>
                    <a:ext cx="17025" cy="60334"/>
                  </a:xfrm>
                  <a:custGeom>
                    <a:avLst/>
                    <a:gdLst>
                      <a:gd name="connsiteX0" fmla="*/ 10952 w 17025"/>
                      <a:gd name="connsiteY0" fmla="*/ 60335 h 60334"/>
                      <a:gd name="connsiteX1" fmla="*/ 6073 w 17025"/>
                      <a:gd name="connsiteY1" fmla="*/ 60335 h 60334"/>
                      <a:gd name="connsiteX2" fmla="*/ 0 w 17025"/>
                      <a:gd name="connsiteY2" fmla="*/ 54262 h 60334"/>
                      <a:gd name="connsiteX3" fmla="*/ 0 w 17025"/>
                      <a:gd name="connsiteY3" fmla="*/ 6023 h 60334"/>
                      <a:gd name="connsiteX4" fmla="*/ 6073 w 17025"/>
                      <a:gd name="connsiteY4" fmla="*/ 0 h 60334"/>
                      <a:gd name="connsiteX5" fmla="*/ 10952 w 17025"/>
                      <a:gd name="connsiteY5" fmla="*/ 0 h 60334"/>
                      <a:gd name="connsiteX6" fmla="*/ 17025 w 17025"/>
                      <a:gd name="connsiteY6" fmla="*/ 6023 h 60334"/>
                      <a:gd name="connsiteX7" fmla="*/ 17025 w 17025"/>
                      <a:gd name="connsiteY7" fmla="*/ 54262 h 60334"/>
                      <a:gd name="connsiteX8" fmla="*/ 10952 w 17025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34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597"/>
                          <a:pt x="0" y="54262"/>
                        </a:cubicBezTo>
                        <a:lnTo>
                          <a:pt x="0" y="6023"/>
                        </a:lnTo>
                        <a:cubicBezTo>
                          <a:pt x="0" y="268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688"/>
                          <a:pt x="17025" y="6023"/>
                        </a:cubicBezTo>
                        <a:lnTo>
                          <a:pt x="17025" y="54262"/>
                        </a:lnTo>
                        <a:cubicBezTo>
                          <a:pt x="17025" y="57597"/>
                          <a:pt x="1433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44" name="Freeform: Shape 643">
                    <a:extLst>
                      <a:ext uri="{FF2B5EF4-FFF2-40B4-BE49-F238E27FC236}">
                        <a16:creationId xmlns:a16="http://schemas.microsoft.com/office/drawing/2014/main" id="{82357501-F09E-F53A-2F33-DD7B33EEC2F9}"/>
                      </a:ext>
                    </a:extLst>
                  </p:cNvPr>
                  <p:cNvSpPr/>
                  <p:nvPr/>
                </p:nvSpPr>
                <p:spPr>
                  <a:xfrm>
                    <a:off x="5771412" y="3614328"/>
                    <a:ext cx="17025" cy="60334"/>
                  </a:xfrm>
                  <a:custGeom>
                    <a:avLst/>
                    <a:gdLst>
                      <a:gd name="connsiteX0" fmla="*/ 10952 w 17025"/>
                      <a:gd name="connsiteY0" fmla="*/ 60335 h 60334"/>
                      <a:gd name="connsiteX1" fmla="*/ 6073 w 17025"/>
                      <a:gd name="connsiteY1" fmla="*/ 60335 h 60334"/>
                      <a:gd name="connsiteX2" fmla="*/ 0 w 17025"/>
                      <a:gd name="connsiteY2" fmla="*/ 54262 h 60334"/>
                      <a:gd name="connsiteX3" fmla="*/ 0 w 17025"/>
                      <a:gd name="connsiteY3" fmla="*/ 6023 h 60334"/>
                      <a:gd name="connsiteX4" fmla="*/ 6073 w 17025"/>
                      <a:gd name="connsiteY4" fmla="*/ 0 h 60334"/>
                      <a:gd name="connsiteX5" fmla="*/ 10952 w 17025"/>
                      <a:gd name="connsiteY5" fmla="*/ 0 h 60334"/>
                      <a:gd name="connsiteX6" fmla="*/ 17025 w 17025"/>
                      <a:gd name="connsiteY6" fmla="*/ 6023 h 60334"/>
                      <a:gd name="connsiteX7" fmla="*/ 17025 w 17025"/>
                      <a:gd name="connsiteY7" fmla="*/ 54262 h 60334"/>
                      <a:gd name="connsiteX8" fmla="*/ 10952 w 17025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34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597"/>
                          <a:pt x="0" y="54262"/>
                        </a:cubicBezTo>
                        <a:lnTo>
                          <a:pt x="0" y="6023"/>
                        </a:lnTo>
                        <a:cubicBezTo>
                          <a:pt x="0" y="268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688"/>
                          <a:pt x="17025" y="6023"/>
                        </a:cubicBezTo>
                        <a:lnTo>
                          <a:pt x="17025" y="54262"/>
                        </a:lnTo>
                        <a:cubicBezTo>
                          <a:pt x="17025" y="57597"/>
                          <a:pt x="1428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45" name="Freeform: Shape 644">
                    <a:extLst>
                      <a:ext uri="{FF2B5EF4-FFF2-40B4-BE49-F238E27FC236}">
                        <a16:creationId xmlns:a16="http://schemas.microsoft.com/office/drawing/2014/main" id="{F9E66A75-75BA-93E0-D877-B81AC748A806}"/>
                      </a:ext>
                    </a:extLst>
                  </p:cNvPr>
                  <p:cNvSpPr/>
                  <p:nvPr/>
                </p:nvSpPr>
                <p:spPr>
                  <a:xfrm>
                    <a:off x="5650294" y="3614328"/>
                    <a:ext cx="17075" cy="60334"/>
                  </a:xfrm>
                  <a:custGeom>
                    <a:avLst/>
                    <a:gdLst>
                      <a:gd name="connsiteX0" fmla="*/ 11002 w 17075"/>
                      <a:gd name="connsiteY0" fmla="*/ 60335 h 60334"/>
                      <a:gd name="connsiteX1" fmla="*/ 6123 w 17075"/>
                      <a:gd name="connsiteY1" fmla="*/ 60335 h 60334"/>
                      <a:gd name="connsiteX2" fmla="*/ 0 w 17075"/>
                      <a:gd name="connsiteY2" fmla="*/ 54262 h 60334"/>
                      <a:gd name="connsiteX3" fmla="*/ 0 w 17075"/>
                      <a:gd name="connsiteY3" fmla="*/ 6023 h 60334"/>
                      <a:gd name="connsiteX4" fmla="*/ 6123 w 17075"/>
                      <a:gd name="connsiteY4" fmla="*/ 0 h 60334"/>
                      <a:gd name="connsiteX5" fmla="*/ 11002 w 17075"/>
                      <a:gd name="connsiteY5" fmla="*/ 0 h 60334"/>
                      <a:gd name="connsiteX6" fmla="*/ 17075 w 17075"/>
                      <a:gd name="connsiteY6" fmla="*/ 6023 h 60334"/>
                      <a:gd name="connsiteX7" fmla="*/ 17075 w 17075"/>
                      <a:gd name="connsiteY7" fmla="*/ 54262 h 60334"/>
                      <a:gd name="connsiteX8" fmla="*/ 11002 w 17075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75" h="60334">
                        <a:moveTo>
                          <a:pt x="11002" y="60335"/>
                        </a:moveTo>
                        <a:lnTo>
                          <a:pt x="6123" y="60335"/>
                        </a:lnTo>
                        <a:cubicBezTo>
                          <a:pt x="2788" y="60335"/>
                          <a:pt x="0" y="57597"/>
                          <a:pt x="0" y="54262"/>
                        </a:cubicBezTo>
                        <a:lnTo>
                          <a:pt x="0" y="6023"/>
                        </a:lnTo>
                        <a:cubicBezTo>
                          <a:pt x="0" y="2688"/>
                          <a:pt x="2738" y="0"/>
                          <a:pt x="6123" y="0"/>
                        </a:cubicBezTo>
                        <a:lnTo>
                          <a:pt x="11002" y="0"/>
                        </a:lnTo>
                        <a:cubicBezTo>
                          <a:pt x="14337" y="0"/>
                          <a:pt x="17075" y="2688"/>
                          <a:pt x="17075" y="6023"/>
                        </a:cubicBezTo>
                        <a:lnTo>
                          <a:pt x="17075" y="54262"/>
                        </a:lnTo>
                        <a:cubicBezTo>
                          <a:pt x="17075" y="57597"/>
                          <a:pt x="14337" y="60335"/>
                          <a:pt x="1100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46" name="Freeform: Shape 645">
                    <a:extLst>
                      <a:ext uri="{FF2B5EF4-FFF2-40B4-BE49-F238E27FC236}">
                        <a16:creationId xmlns:a16="http://schemas.microsoft.com/office/drawing/2014/main" id="{6E3D2478-F89D-6888-37AD-9AD6503B5993}"/>
                      </a:ext>
                    </a:extLst>
                  </p:cNvPr>
                  <p:cNvSpPr/>
                  <p:nvPr/>
                </p:nvSpPr>
                <p:spPr>
                  <a:xfrm>
                    <a:off x="5502394" y="3857958"/>
                    <a:ext cx="17025" cy="60334"/>
                  </a:xfrm>
                  <a:custGeom>
                    <a:avLst/>
                    <a:gdLst>
                      <a:gd name="connsiteX0" fmla="*/ 10952 w 17025"/>
                      <a:gd name="connsiteY0" fmla="*/ 60335 h 60334"/>
                      <a:gd name="connsiteX1" fmla="*/ 6073 w 17025"/>
                      <a:gd name="connsiteY1" fmla="*/ 60335 h 60334"/>
                      <a:gd name="connsiteX2" fmla="*/ 0 w 17025"/>
                      <a:gd name="connsiteY2" fmla="*/ 54262 h 60334"/>
                      <a:gd name="connsiteX3" fmla="*/ 0 w 17025"/>
                      <a:gd name="connsiteY3" fmla="*/ 6023 h 60334"/>
                      <a:gd name="connsiteX4" fmla="*/ 6073 w 17025"/>
                      <a:gd name="connsiteY4" fmla="*/ 0 h 60334"/>
                      <a:gd name="connsiteX5" fmla="*/ 10952 w 17025"/>
                      <a:gd name="connsiteY5" fmla="*/ 0 h 60334"/>
                      <a:gd name="connsiteX6" fmla="*/ 17025 w 17025"/>
                      <a:gd name="connsiteY6" fmla="*/ 6023 h 60334"/>
                      <a:gd name="connsiteX7" fmla="*/ 17025 w 17025"/>
                      <a:gd name="connsiteY7" fmla="*/ 54262 h 60334"/>
                      <a:gd name="connsiteX8" fmla="*/ 10952 w 17025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34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597"/>
                          <a:pt x="0" y="54262"/>
                        </a:cubicBezTo>
                        <a:lnTo>
                          <a:pt x="0" y="6023"/>
                        </a:lnTo>
                        <a:cubicBezTo>
                          <a:pt x="0" y="268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688"/>
                          <a:pt x="17025" y="6023"/>
                        </a:cubicBezTo>
                        <a:lnTo>
                          <a:pt x="17025" y="54262"/>
                        </a:lnTo>
                        <a:cubicBezTo>
                          <a:pt x="17025" y="57597"/>
                          <a:pt x="1428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47" name="Freeform: Shape 646">
                    <a:extLst>
                      <a:ext uri="{FF2B5EF4-FFF2-40B4-BE49-F238E27FC236}">
                        <a16:creationId xmlns:a16="http://schemas.microsoft.com/office/drawing/2014/main" id="{80BBC543-6E3B-4427-CDC6-F92E5AD405D4}"/>
                      </a:ext>
                    </a:extLst>
                  </p:cNvPr>
                  <p:cNvSpPr/>
                  <p:nvPr/>
                </p:nvSpPr>
                <p:spPr>
                  <a:xfrm>
                    <a:off x="5381325" y="3857958"/>
                    <a:ext cx="17025" cy="60334"/>
                  </a:xfrm>
                  <a:custGeom>
                    <a:avLst/>
                    <a:gdLst>
                      <a:gd name="connsiteX0" fmla="*/ 10952 w 17025"/>
                      <a:gd name="connsiteY0" fmla="*/ 60335 h 60334"/>
                      <a:gd name="connsiteX1" fmla="*/ 6073 w 17025"/>
                      <a:gd name="connsiteY1" fmla="*/ 60335 h 60334"/>
                      <a:gd name="connsiteX2" fmla="*/ 0 w 17025"/>
                      <a:gd name="connsiteY2" fmla="*/ 54262 h 60334"/>
                      <a:gd name="connsiteX3" fmla="*/ 0 w 17025"/>
                      <a:gd name="connsiteY3" fmla="*/ 6023 h 60334"/>
                      <a:gd name="connsiteX4" fmla="*/ 6073 w 17025"/>
                      <a:gd name="connsiteY4" fmla="*/ 0 h 60334"/>
                      <a:gd name="connsiteX5" fmla="*/ 10952 w 17025"/>
                      <a:gd name="connsiteY5" fmla="*/ 0 h 60334"/>
                      <a:gd name="connsiteX6" fmla="*/ 17025 w 17025"/>
                      <a:gd name="connsiteY6" fmla="*/ 6023 h 60334"/>
                      <a:gd name="connsiteX7" fmla="*/ 17025 w 17025"/>
                      <a:gd name="connsiteY7" fmla="*/ 54262 h 60334"/>
                      <a:gd name="connsiteX8" fmla="*/ 10952 w 17025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34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597"/>
                          <a:pt x="0" y="54262"/>
                        </a:cubicBezTo>
                        <a:lnTo>
                          <a:pt x="0" y="6023"/>
                        </a:lnTo>
                        <a:cubicBezTo>
                          <a:pt x="0" y="268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688"/>
                          <a:pt x="17025" y="6023"/>
                        </a:cubicBezTo>
                        <a:lnTo>
                          <a:pt x="17025" y="54262"/>
                        </a:lnTo>
                        <a:cubicBezTo>
                          <a:pt x="17025" y="57597"/>
                          <a:pt x="1433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48" name="Freeform: Shape 647">
                    <a:extLst>
                      <a:ext uri="{FF2B5EF4-FFF2-40B4-BE49-F238E27FC236}">
                        <a16:creationId xmlns:a16="http://schemas.microsoft.com/office/drawing/2014/main" id="{915F8032-CC09-CA70-6AB9-CCE06F311798}"/>
                      </a:ext>
                    </a:extLst>
                  </p:cNvPr>
                  <p:cNvSpPr/>
                  <p:nvPr/>
                </p:nvSpPr>
                <p:spPr>
                  <a:xfrm>
                    <a:off x="5233375" y="3857958"/>
                    <a:ext cx="17026" cy="60334"/>
                  </a:xfrm>
                  <a:custGeom>
                    <a:avLst/>
                    <a:gdLst>
                      <a:gd name="connsiteX0" fmla="*/ 10952 w 17026"/>
                      <a:gd name="connsiteY0" fmla="*/ 60335 h 60334"/>
                      <a:gd name="connsiteX1" fmla="*/ 6073 w 17026"/>
                      <a:gd name="connsiteY1" fmla="*/ 60335 h 60334"/>
                      <a:gd name="connsiteX2" fmla="*/ 0 w 17026"/>
                      <a:gd name="connsiteY2" fmla="*/ 54262 h 60334"/>
                      <a:gd name="connsiteX3" fmla="*/ 0 w 17026"/>
                      <a:gd name="connsiteY3" fmla="*/ 6023 h 60334"/>
                      <a:gd name="connsiteX4" fmla="*/ 6073 w 17026"/>
                      <a:gd name="connsiteY4" fmla="*/ 0 h 60334"/>
                      <a:gd name="connsiteX5" fmla="*/ 10952 w 17026"/>
                      <a:gd name="connsiteY5" fmla="*/ 0 h 60334"/>
                      <a:gd name="connsiteX6" fmla="*/ 17025 w 17026"/>
                      <a:gd name="connsiteY6" fmla="*/ 6023 h 60334"/>
                      <a:gd name="connsiteX7" fmla="*/ 17025 w 17026"/>
                      <a:gd name="connsiteY7" fmla="*/ 54262 h 60334"/>
                      <a:gd name="connsiteX8" fmla="*/ 10952 w 17026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6" h="60334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597"/>
                          <a:pt x="0" y="54262"/>
                        </a:cubicBezTo>
                        <a:lnTo>
                          <a:pt x="0" y="6023"/>
                        </a:lnTo>
                        <a:cubicBezTo>
                          <a:pt x="0" y="268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688"/>
                          <a:pt x="17025" y="6023"/>
                        </a:cubicBezTo>
                        <a:lnTo>
                          <a:pt x="17025" y="54262"/>
                        </a:lnTo>
                        <a:cubicBezTo>
                          <a:pt x="17075" y="57597"/>
                          <a:pt x="1428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49" name="Freeform: Shape 648">
                    <a:extLst>
                      <a:ext uri="{FF2B5EF4-FFF2-40B4-BE49-F238E27FC236}">
                        <a16:creationId xmlns:a16="http://schemas.microsoft.com/office/drawing/2014/main" id="{A3BE81E7-CA17-4F9B-5638-859398A85590}"/>
                      </a:ext>
                    </a:extLst>
                  </p:cNvPr>
                  <p:cNvSpPr/>
                  <p:nvPr/>
                </p:nvSpPr>
                <p:spPr>
                  <a:xfrm>
                    <a:off x="5905872" y="3857958"/>
                    <a:ext cx="17025" cy="60334"/>
                  </a:xfrm>
                  <a:custGeom>
                    <a:avLst/>
                    <a:gdLst>
                      <a:gd name="connsiteX0" fmla="*/ 10952 w 17025"/>
                      <a:gd name="connsiteY0" fmla="*/ 60335 h 60334"/>
                      <a:gd name="connsiteX1" fmla="*/ 6073 w 17025"/>
                      <a:gd name="connsiteY1" fmla="*/ 60335 h 60334"/>
                      <a:gd name="connsiteX2" fmla="*/ 0 w 17025"/>
                      <a:gd name="connsiteY2" fmla="*/ 54262 h 60334"/>
                      <a:gd name="connsiteX3" fmla="*/ 0 w 17025"/>
                      <a:gd name="connsiteY3" fmla="*/ 6023 h 60334"/>
                      <a:gd name="connsiteX4" fmla="*/ 6073 w 17025"/>
                      <a:gd name="connsiteY4" fmla="*/ 0 h 60334"/>
                      <a:gd name="connsiteX5" fmla="*/ 10952 w 17025"/>
                      <a:gd name="connsiteY5" fmla="*/ 0 h 60334"/>
                      <a:gd name="connsiteX6" fmla="*/ 17025 w 17025"/>
                      <a:gd name="connsiteY6" fmla="*/ 6023 h 60334"/>
                      <a:gd name="connsiteX7" fmla="*/ 17025 w 17025"/>
                      <a:gd name="connsiteY7" fmla="*/ 54262 h 60334"/>
                      <a:gd name="connsiteX8" fmla="*/ 10952 w 17025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34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597"/>
                          <a:pt x="0" y="54262"/>
                        </a:cubicBezTo>
                        <a:lnTo>
                          <a:pt x="0" y="6023"/>
                        </a:lnTo>
                        <a:cubicBezTo>
                          <a:pt x="0" y="268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688"/>
                          <a:pt x="17025" y="6023"/>
                        </a:cubicBezTo>
                        <a:lnTo>
                          <a:pt x="17025" y="54262"/>
                        </a:lnTo>
                        <a:cubicBezTo>
                          <a:pt x="17025" y="57597"/>
                          <a:pt x="1433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50" name="Freeform: Shape 649">
                    <a:extLst>
                      <a:ext uri="{FF2B5EF4-FFF2-40B4-BE49-F238E27FC236}">
                        <a16:creationId xmlns:a16="http://schemas.microsoft.com/office/drawing/2014/main" id="{2EEB4E4A-EE4E-B3C4-27A0-3C0F2D1821F4}"/>
                      </a:ext>
                    </a:extLst>
                  </p:cNvPr>
                  <p:cNvSpPr/>
                  <p:nvPr/>
                </p:nvSpPr>
                <p:spPr>
                  <a:xfrm>
                    <a:off x="5771412" y="3857958"/>
                    <a:ext cx="17025" cy="60334"/>
                  </a:xfrm>
                  <a:custGeom>
                    <a:avLst/>
                    <a:gdLst>
                      <a:gd name="connsiteX0" fmla="*/ 10952 w 17025"/>
                      <a:gd name="connsiteY0" fmla="*/ 60335 h 60334"/>
                      <a:gd name="connsiteX1" fmla="*/ 6073 w 17025"/>
                      <a:gd name="connsiteY1" fmla="*/ 60335 h 60334"/>
                      <a:gd name="connsiteX2" fmla="*/ 0 w 17025"/>
                      <a:gd name="connsiteY2" fmla="*/ 54262 h 60334"/>
                      <a:gd name="connsiteX3" fmla="*/ 0 w 17025"/>
                      <a:gd name="connsiteY3" fmla="*/ 6023 h 60334"/>
                      <a:gd name="connsiteX4" fmla="*/ 6073 w 17025"/>
                      <a:gd name="connsiteY4" fmla="*/ 0 h 60334"/>
                      <a:gd name="connsiteX5" fmla="*/ 10952 w 17025"/>
                      <a:gd name="connsiteY5" fmla="*/ 0 h 60334"/>
                      <a:gd name="connsiteX6" fmla="*/ 17025 w 17025"/>
                      <a:gd name="connsiteY6" fmla="*/ 6023 h 60334"/>
                      <a:gd name="connsiteX7" fmla="*/ 17025 w 17025"/>
                      <a:gd name="connsiteY7" fmla="*/ 54262 h 60334"/>
                      <a:gd name="connsiteX8" fmla="*/ 10952 w 17025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34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597"/>
                          <a:pt x="0" y="54262"/>
                        </a:cubicBezTo>
                        <a:lnTo>
                          <a:pt x="0" y="6023"/>
                        </a:lnTo>
                        <a:cubicBezTo>
                          <a:pt x="0" y="268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688"/>
                          <a:pt x="17025" y="6023"/>
                        </a:cubicBezTo>
                        <a:lnTo>
                          <a:pt x="17025" y="54262"/>
                        </a:lnTo>
                        <a:cubicBezTo>
                          <a:pt x="17025" y="57597"/>
                          <a:pt x="1428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51" name="Freeform: Shape 650">
                    <a:extLst>
                      <a:ext uri="{FF2B5EF4-FFF2-40B4-BE49-F238E27FC236}">
                        <a16:creationId xmlns:a16="http://schemas.microsoft.com/office/drawing/2014/main" id="{FF7F0EF5-4142-C299-23E9-0B22DAF98835}"/>
                      </a:ext>
                    </a:extLst>
                  </p:cNvPr>
                  <p:cNvSpPr/>
                  <p:nvPr/>
                </p:nvSpPr>
                <p:spPr>
                  <a:xfrm>
                    <a:off x="5650294" y="3857958"/>
                    <a:ext cx="17075" cy="60334"/>
                  </a:xfrm>
                  <a:custGeom>
                    <a:avLst/>
                    <a:gdLst>
                      <a:gd name="connsiteX0" fmla="*/ 11002 w 17075"/>
                      <a:gd name="connsiteY0" fmla="*/ 60335 h 60334"/>
                      <a:gd name="connsiteX1" fmla="*/ 6123 w 17075"/>
                      <a:gd name="connsiteY1" fmla="*/ 60335 h 60334"/>
                      <a:gd name="connsiteX2" fmla="*/ 0 w 17075"/>
                      <a:gd name="connsiteY2" fmla="*/ 54262 h 60334"/>
                      <a:gd name="connsiteX3" fmla="*/ 0 w 17075"/>
                      <a:gd name="connsiteY3" fmla="*/ 6023 h 60334"/>
                      <a:gd name="connsiteX4" fmla="*/ 6123 w 17075"/>
                      <a:gd name="connsiteY4" fmla="*/ 0 h 60334"/>
                      <a:gd name="connsiteX5" fmla="*/ 11002 w 17075"/>
                      <a:gd name="connsiteY5" fmla="*/ 0 h 60334"/>
                      <a:gd name="connsiteX6" fmla="*/ 17075 w 17075"/>
                      <a:gd name="connsiteY6" fmla="*/ 6023 h 60334"/>
                      <a:gd name="connsiteX7" fmla="*/ 17075 w 17075"/>
                      <a:gd name="connsiteY7" fmla="*/ 54262 h 60334"/>
                      <a:gd name="connsiteX8" fmla="*/ 11002 w 17075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75" h="60334">
                        <a:moveTo>
                          <a:pt x="11002" y="60335"/>
                        </a:moveTo>
                        <a:lnTo>
                          <a:pt x="6123" y="60335"/>
                        </a:lnTo>
                        <a:cubicBezTo>
                          <a:pt x="2788" y="60335"/>
                          <a:pt x="0" y="57597"/>
                          <a:pt x="0" y="54262"/>
                        </a:cubicBezTo>
                        <a:lnTo>
                          <a:pt x="0" y="6023"/>
                        </a:lnTo>
                        <a:cubicBezTo>
                          <a:pt x="0" y="2688"/>
                          <a:pt x="2738" y="0"/>
                          <a:pt x="6123" y="0"/>
                        </a:cubicBezTo>
                        <a:lnTo>
                          <a:pt x="11002" y="0"/>
                        </a:lnTo>
                        <a:cubicBezTo>
                          <a:pt x="14337" y="0"/>
                          <a:pt x="17075" y="2688"/>
                          <a:pt x="17075" y="6023"/>
                        </a:cubicBezTo>
                        <a:lnTo>
                          <a:pt x="17075" y="54262"/>
                        </a:lnTo>
                        <a:cubicBezTo>
                          <a:pt x="17075" y="57597"/>
                          <a:pt x="14337" y="60335"/>
                          <a:pt x="1100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52" name="Freeform: Shape 651">
                    <a:extLst>
                      <a:ext uri="{FF2B5EF4-FFF2-40B4-BE49-F238E27FC236}">
                        <a16:creationId xmlns:a16="http://schemas.microsoft.com/office/drawing/2014/main" id="{EA9F39A7-DDAC-71B2-07D4-D832D66350DE}"/>
                      </a:ext>
                    </a:extLst>
                  </p:cNvPr>
                  <p:cNvSpPr/>
                  <p:nvPr/>
                </p:nvSpPr>
                <p:spPr>
                  <a:xfrm>
                    <a:off x="5502394" y="3943881"/>
                    <a:ext cx="17025" cy="60334"/>
                  </a:xfrm>
                  <a:custGeom>
                    <a:avLst/>
                    <a:gdLst>
                      <a:gd name="connsiteX0" fmla="*/ 10952 w 17025"/>
                      <a:gd name="connsiteY0" fmla="*/ 60335 h 60334"/>
                      <a:gd name="connsiteX1" fmla="*/ 6073 w 17025"/>
                      <a:gd name="connsiteY1" fmla="*/ 60335 h 60334"/>
                      <a:gd name="connsiteX2" fmla="*/ 0 w 17025"/>
                      <a:gd name="connsiteY2" fmla="*/ 54311 h 60334"/>
                      <a:gd name="connsiteX3" fmla="*/ 0 w 17025"/>
                      <a:gd name="connsiteY3" fmla="*/ 6073 h 60334"/>
                      <a:gd name="connsiteX4" fmla="*/ 6073 w 17025"/>
                      <a:gd name="connsiteY4" fmla="*/ 0 h 60334"/>
                      <a:gd name="connsiteX5" fmla="*/ 10952 w 17025"/>
                      <a:gd name="connsiteY5" fmla="*/ 0 h 60334"/>
                      <a:gd name="connsiteX6" fmla="*/ 17025 w 17025"/>
                      <a:gd name="connsiteY6" fmla="*/ 6073 h 60334"/>
                      <a:gd name="connsiteX7" fmla="*/ 17025 w 17025"/>
                      <a:gd name="connsiteY7" fmla="*/ 54311 h 60334"/>
                      <a:gd name="connsiteX8" fmla="*/ 10952 w 17025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34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647"/>
                          <a:pt x="0" y="54311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11"/>
                        </a:lnTo>
                        <a:cubicBezTo>
                          <a:pt x="17025" y="57647"/>
                          <a:pt x="1428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53" name="Freeform: Shape 652">
                    <a:extLst>
                      <a:ext uri="{FF2B5EF4-FFF2-40B4-BE49-F238E27FC236}">
                        <a16:creationId xmlns:a16="http://schemas.microsoft.com/office/drawing/2014/main" id="{DFE36038-CB65-E461-C875-0A9B2E7B741C}"/>
                      </a:ext>
                    </a:extLst>
                  </p:cNvPr>
                  <p:cNvSpPr/>
                  <p:nvPr/>
                </p:nvSpPr>
                <p:spPr>
                  <a:xfrm>
                    <a:off x="5381325" y="3943881"/>
                    <a:ext cx="17025" cy="60334"/>
                  </a:xfrm>
                  <a:custGeom>
                    <a:avLst/>
                    <a:gdLst>
                      <a:gd name="connsiteX0" fmla="*/ 10952 w 17025"/>
                      <a:gd name="connsiteY0" fmla="*/ 60335 h 60334"/>
                      <a:gd name="connsiteX1" fmla="*/ 6073 w 17025"/>
                      <a:gd name="connsiteY1" fmla="*/ 60335 h 60334"/>
                      <a:gd name="connsiteX2" fmla="*/ 0 w 17025"/>
                      <a:gd name="connsiteY2" fmla="*/ 54311 h 60334"/>
                      <a:gd name="connsiteX3" fmla="*/ 0 w 17025"/>
                      <a:gd name="connsiteY3" fmla="*/ 6073 h 60334"/>
                      <a:gd name="connsiteX4" fmla="*/ 6073 w 17025"/>
                      <a:gd name="connsiteY4" fmla="*/ 0 h 60334"/>
                      <a:gd name="connsiteX5" fmla="*/ 10952 w 17025"/>
                      <a:gd name="connsiteY5" fmla="*/ 0 h 60334"/>
                      <a:gd name="connsiteX6" fmla="*/ 17025 w 17025"/>
                      <a:gd name="connsiteY6" fmla="*/ 6073 h 60334"/>
                      <a:gd name="connsiteX7" fmla="*/ 17025 w 17025"/>
                      <a:gd name="connsiteY7" fmla="*/ 54311 h 60334"/>
                      <a:gd name="connsiteX8" fmla="*/ 10952 w 17025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34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647"/>
                          <a:pt x="0" y="54311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11"/>
                        </a:lnTo>
                        <a:cubicBezTo>
                          <a:pt x="17025" y="57647"/>
                          <a:pt x="1433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54" name="Freeform: Shape 653">
                    <a:extLst>
                      <a:ext uri="{FF2B5EF4-FFF2-40B4-BE49-F238E27FC236}">
                        <a16:creationId xmlns:a16="http://schemas.microsoft.com/office/drawing/2014/main" id="{770F19F4-4302-F8B0-5DA5-9F0B2917F053}"/>
                      </a:ext>
                    </a:extLst>
                  </p:cNvPr>
                  <p:cNvSpPr/>
                  <p:nvPr/>
                </p:nvSpPr>
                <p:spPr>
                  <a:xfrm>
                    <a:off x="5233375" y="3943881"/>
                    <a:ext cx="17026" cy="60334"/>
                  </a:xfrm>
                  <a:custGeom>
                    <a:avLst/>
                    <a:gdLst>
                      <a:gd name="connsiteX0" fmla="*/ 10952 w 17026"/>
                      <a:gd name="connsiteY0" fmla="*/ 60335 h 60334"/>
                      <a:gd name="connsiteX1" fmla="*/ 6073 w 17026"/>
                      <a:gd name="connsiteY1" fmla="*/ 60335 h 60334"/>
                      <a:gd name="connsiteX2" fmla="*/ 0 w 17026"/>
                      <a:gd name="connsiteY2" fmla="*/ 54311 h 60334"/>
                      <a:gd name="connsiteX3" fmla="*/ 0 w 17026"/>
                      <a:gd name="connsiteY3" fmla="*/ 6073 h 60334"/>
                      <a:gd name="connsiteX4" fmla="*/ 6073 w 17026"/>
                      <a:gd name="connsiteY4" fmla="*/ 0 h 60334"/>
                      <a:gd name="connsiteX5" fmla="*/ 10952 w 17026"/>
                      <a:gd name="connsiteY5" fmla="*/ 0 h 60334"/>
                      <a:gd name="connsiteX6" fmla="*/ 17025 w 17026"/>
                      <a:gd name="connsiteY6" fmla="*/ 6073 h 60334"/>
                      <a:gd name="connsiteX7" fmla="*/ 17025 w 17026"/>
                      <a:gd name="connsiteY7" fmla="*/ 54311 h 60334"/>
                      <a:gd name="connsiteX8" fmla="*/ 10952 w 17026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6" h="60334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647"/>
                          <a:pt x="0" y="54311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11"/>
                        </a:lnTo>
                        <a:cubicBezTo>
                          <a:pt x="17075" y="57647"/>
                          <a:pt x="1428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55" name="Freeform: Shape 654">
                    <a:extLst>
                      <a:ext uri="{FF2B5EF4-FFF2-40B4-BE49-F238E27FC236}">
                        <a16:creationId xmlns:a16="http://schemas.microsoft.com/office/drawing/2014/main" id="{9234D3FF-B0A6-537E-0E55-74B2F6263948}"/>
                      </a:ext>
                    </a:extLst>
                  </p:cNvPr>
                  <p:cNvSpPr/>
                  <p:nvPr/>
                </p:nvSpPr>
                <p:spPr>
                  <a:xfrm>
                    <a:off x="5905872" y="3943881"/>
                    <a:ext cx="17025" cy="60334"/>
                  </a:xfrm>
                  <a:custGeom>
                    <a:avLst/>
                    <a:gdLst>
                      <a:gd name="connsiteX0" fmla="*/ 10952 w 17025"/>
                      <a:gd name="connsiteY0" fmla="*/ 60335 h 60334"/>
                      <a:gd name="connsiteX1" fmla="*/ 6073 w 17025"/>
                      <a:gd name="connsiteY1" fmla="*/ 60335 h 60334"/>
                      <a:gd name="connsiteX2" fmla="*/ 0 w 17025"/>
                      <a:gd name="connsiteY2" fmla="*/ 54311 h 60334"/>
                      <a:gd name="connsiteX3" fmla="*/ 0 w 17025"/>
                      <a:gd name="connsiteY3" fmla="*/ 6073 h 60334"/>
                      <a:gd name="connsiteX4" fmla="*/ 6073 w 17025"/>
                      <a:gd name="connsiteY4" fmla="*/ 0 h 60334"/>
                      <a:gd name="connsiteX5" fmla="*/ 10952 w 17025"/>
                      <a:gd name="connsiteY5" fmla="*/ 0 h 60334"/>
                      <a:gd name="connsiteX6" fmla="*/ 17025 w 17025"/>
                      <a:gd name="connsiteY6" fmla="*/ 6073 h 60334"/>
                      <a:gd name="connsiteX7" fmla="*/ 17025 w 17025"/>
                      <a:gd name="connsiteY7" fmla="*/ 54311 h 60334"/>
                      <a:gd name="connsiteX8" fmla="*/ 10952 w 17025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34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647"/>
                          <a:pt x="0" y="54311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11"/>
                        </a:lnTo>
                        <a:cubicBezTo>
                          <a:pt x="17025" y="57647"/>
                          <a:pt x="1433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56" name="Freeform: Shape 655">
                    <a:extLst>
                      <a:ext uri="{FF2B5EF4-FFF2-40B4-BE49-F238E27FC236}">
                        <a16:creationId xmlns:a16="http://schemas.microsoft.com/office/drawing/2014/main" id="{8A6F0481-D765-1B08-D2F1-A137637EE3A1}"/>
                      </a:ext>
                    </a:extLst>
                  </p:cNvPr>
                  <p:cNvSpPr/>
                  <p:nvPr/>
                </p:nvSpPr>
                <p:spPr>
                  <a:xfrm>
                    <a:off x="5771412" y="3943881"/>
                    <a:ext cx="17025" cy="60334"/>
                  </a:xfrm>
                  <a:custGeom>
                    <a:avLst/>
                    <a:gdLst>
                      <a:gd name="connsiteX0" fmla="*/ 10952 w 17025"/>
                      <a:gd name="connsiteY0" fmla="*/ 60335 h 60334"/>
                      <a:gd name="connsiteX1" fmla="*/ 6073 w 17025"/>
                      <a:gd name="connsiteY1" fmla="*/ 60335 h 60334"/>
                      <a:gd name="connsiteX2" fmla="*/ 0 w 17025"/>
                      <a:gd name="connsiteY2" fmla="*/ 54311 h 60334"/>
                      <a:gd name="connsiteX3" fmla="*/ 0 w 17025"/>
                      <a:gd name="connsiteY3" fmla="*/ 6073 h 60334"/>
                      <a:gd name="connsiteX4" fmla="*/ 6073 w 17025"/>
                      <a:gd name="connsiteY4" fmla="*/ 0 h 60334"/>
                      <a:gd name="connsiteX5" fmla="*/ 10952 w 17025"/>
                      <a:gd name="connsiteY5" fmla="*/ 0 h 60334"/>
                      <a:gd name="connsiteX6" fmla="*/ 17025 w 17025"/>
                      <a:gd name="connsiteY6" fmla="*/ 6073 h 60334"/>
                      <a:gd name="connsiteX7" fmla="*/ 17025 w 17025"/>
                      <a:gd name="connsiteY7" fmla="*/ 54311 h 60334"/>
                      <a:gd name="connsiteX8" fmla="*/ 10952 w 17025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34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647"/>
                          <a:pt x="0" y="54311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11"/>
                        </a:lnTo>
                        <a:cubicBezTo>
                          <a:pt x="17025" y="57647"/>
                          <a:pt x="1428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57" name="Freeform: Shape 656">
                    <a:extLst>
                      <a:ext uri="{FF2B5EF4-FFF2-40B4-BE49-F238E27FC236}">
                        <a16:creationId xmlns:a16="http://schemas.microsoft.com/office/drawing/2014/main" id="{BF5568E6-3818-F1CE-40ED-9D228A0DC236}"/>
                      </a:ext>
                    </a:extLst>
                  </p:cNvPr>
                  <p:cNvSpPr/>
                  <p:nvPr/>
                </p:nvSpPr>
                <p:spPr>
                  <a:xfrm>
                    <a:off x="5650294" y="3943881"/>
                    <a:ext cx="17075" cy="60334"/>
                  </a:xfrm>
                  <a:custGeom>
                    <a:avLst/>
                    <a:gdLst>
                      <a:gd name="connsiteX0" fmla="*/ 11002 w 17075"/>
                      <a:gd name="connsiteY0" fmla="*/ 60335 h 60334"/>
                      <a:gd name="connsiteX1" fmla="*/ 6123 w 17075"/>
                      <a:gd name="connsiteY1" fmla="*/ 60335 h 60334"/>
                      <a:gd name="connsiteX2" fmla="*/ 0 w 17075"/>
                      <a:gd name="connsiteY2" fmla="*/ 54311 h 60334"/>
                      <a:gd name="connsiteX3" fmla="*/ 0 w 17075"/>
                      <a:gd name="connsiteY3" fmla="*/ 6073 h 60334"/>
                      <a:gd name="connsiteX4" fmla="*/ 6123 w 17075"/>
                      <a:gd name="connsiteY4" fmla="*/ 0 h 60334"/>
                      <a:gd name="connsiteX5" fmla="*/ 11002 w 17075"/>
                      <a:gd name="connsiteY5" fmla="*/ 0 h 60334"/>
                      <a:gd name="connsiteX6" fmla="*/ 17075 w 17075"/>
                      <a:gd name="connsiteY6" fmla="*/ 6073 h 60334"/>
                      <a:gd name="connsiteX7" fmla="*/ 17075 w 17075"/>
                      <a:gd name="connsiteY7" fmla="*/ 54311 h 60334"/>
                      <a:gd name="connsiteX8" fmla="*/ 11002 w 17075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75" h="60334">
                        <a:moveTo>
                          <a:pt x="11002" y="60335"/>
                        </a:moveTo>
                        <a:lnTo>
                          <a:pt x="6123" y="60335"/>
                        </a:lnTo>
                        <a:cubicBezTo>
                          <a:pt x="2788" y="60335"/>
                          <a:pt x="0" y="57647"/>
                          <a:pt x="0" y="54311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123" y="0"/>
                        </a:cubicBezTo>
                        <a:lnTo>
                          <a:pt x="11002" y="0"/>
                        </a:lnTo>
                        <a:cubicBezTo>
                          <a:pt x="14337" y="0"/>
                          <a:pt x="17075" y="2738"/>
                          <a:pt x="17075" y="6073"/>
                        </a:cubicBezTo>
                        <a:lnTo>
                          <a:pt x="17075" y="54311"/>
                        </a:lnTo>
                        <a:cubicBezTo>
                          <a:pt x="17075" y="57647"/>
                          <a:pt x="14337" y="60335"/>
                          <a:pt x="1100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58" name="Freeform: Shape 657">
                    <a:extLst>
                      <a:ext uri="{FF2B5EF4-FFF2-40B4-BE49-F238E27FC236}">
                        <a16:creationId xmlns:a16="http://schemas.microsoft.com/office/drawing/2014/main" id="{957B0E7E-17E3-74A4-7F51-D0929E407CAB}"/>
                      </a:ext>
                    </a:extLst>
                  </p:cNvPr>
                  <p:cNvSpPr/>
                  <p:nvPr/>
                </p:nvSpPr>
                <p:spPr>
                  <a:xfrm>
                    <a:off x="5502394" y="4029903"/>
                    <a:ext cx="17025" cy="60335"/>
                  </a:xfrm>
                  <a:custGeom>
                    <a:avLst/>
                    <a:gdLst>
                      <a:gd name="connsiteX0" fmla="*/ 10952 w 17025"/>
                      <a:gd name="connsiteY0" fmla="*/ 60335 h 60335"/>
                      <a:gd name="connsiteX1" fmla="*/ 6073 w 17025"/>
                      <a:gd name="connsiteY1" fmla="*/ 60335 h 60335"/>
                      <a:gd name="connsiteX2" fmla="*/ 0 w 17025"/>
                      <a:gd name="connsiteY2" fmla="*/ 54262 h 60335"/>
                      <a:gd name="connsiteX3" fmla="*/ 0 w 17025"/>
                      <a:gd name="connsiteY3" fmla="*/ 6024 h 60335"/>
                      <a:gd name="connsiteX4" fmla="*/ 6073 w 17025"/>
                      <a:gd name="connsiteY4" fmla="*/ 0 h 60335"/>
                      <a:gd name="connsiteX5" fmla="*/ 10952 w 17025"/>
                      <a:gd name="connsiteY5" fmla="*/ 0 h 60335"/>
                      <a:gd name="connsiteX6" fmla="*/ 17025 w 17025"/>
                      <a:gd name="connsiteY6" fmla="*/ 6024 h 60335"/>
                      <a:gd name="connsiteX7" fmla="*/ 17025 w 17025"/>
                      <a:gd name="connsiteY7" fmla="*/ 54262 h 60335"/>
                      <a:gd name="connsiteX8" fmla="*/ 10952 w 17025"/>
                      <a:gd name="connsiteY8" fmla="*/ 60335 h 6033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35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597"/>
                          <a:pt x="0" y="54262"/>
                        </a:cubicBezTo>
                        <a:lnTo>
                          <a:pt x="0" y="6024"/>
                        </a:lnTo>
                        <a:cubicBezTo>
                          <a:pt x="0" y="268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688"/>
                          <a:pt x="17025" y="6024"/>
                        </a:cubicBezTo>
                        <a:lnTo>
                          <a:pt x="17025" y="54262"/>
                        </a:lnTo>
                        <a:cubicBezTo>
                          <a:pt x="17025" y="57597"/>
                          <a:pt x="1428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59" name="Freeform: Shape 658">
                    <a:extLst>
                      <a:ext uri="{FF2B5EF4-FFF2-40B4-BE49-F238E27FC236}">
                        <a16:creationId xmlns:a16="http://schemas.microsoft.com/office/drawing/2014/main" id="{1C9E5459-EF4B-A033-5481-D27CE8735D4C}"/>
                      </a:ext>
                    </a:extLst>
                  </p:cNvPr>
                  <p:cNvSpPr/>
                  <p:nvPr/>
                </p:nvSpPr>
                <p:spPr>
                  <a:xfrm>
                    <a:off x="5233375" y="4029903"/>
                    <a:ext cx="17026" cy="60335"/>
                  </a:xfrm>
                  <a:custGeom>
                    <a:avLst/>
                    <a:gdLst>
                      <a:gd name="connsiteX0" fmla="*/ 10952 w 17026"/>
                      <a:gd name="connsiteY0" fmla="*/ 60335 h 60335"/>
                      <a:gd name="connsiteX1" fmla="*/ 6073 w 17026"/>
                      <a:gd name="connsiteY1" fmla="*/ 60335 h 60335"/>
                      <a:gd name="connsiteX2" fmla="*/ 0 w 17026"/>
                      <a:gd name="connsiteY2" fmla="*/ 54262 h 60335"/>
                      <a:gd name="connsiteX3" fmla="*/ 0 w 17026"/>
                      <a:gd name="connsiteY3" fmla="*/ 6024 h 60335"/>
                      <a:gd name="connsiteX4" fmla="*/ 6073 w 17026"/>
                      <a:gd name="connsiteY4" fmla="*/ 0 h 60335"/>
                      <a:gd name="connsiteX5" fmla="*/ 10952 w 17026"/>
                      <a:gd name="connsiteY5" fmla="*/ 0 h 60335"/>
                      <a:gd name="connsiteX6" fmla="*/ 17025 w 17026"/>
                      <a:gd name="connsiteY6" fmla="*/ 6024 h 60335"/>
                      <a:gd name="connsiteX7" fmla="*/ 17025 w 17026"/>
                      <a:gd name="connsiteY7" fmla="*/ 54262 h 60335"/>
                      <a:gd name="connsiteX8" fmla="*/ 10952 w 17026"/>
                      <a:gd name="connsiteY8" fmla="*/ 60335 h 6033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6" h="60335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597"/>
                          <a:pt x="0" y="54262"/>
                        </a:cubicBezTo>
                        <a:lnTo>
                          <a:pt x="0" y="6024"/>
                        </a:lnTo>
                        <a:cubicBezTo>
                          <a:pt x="0" y="268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688"/>
                          <a:pt x="17025" y="6024"/>
                        </a:cubicBezTo>
                        <a:lnTo>
                          <a:pt x="17025" y="54262"/>
                        </a:lnTo>
                        <a:cubicBezTo>
                          <a:pt x="17075" y="57597"/>
                          <a:pt x="1428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60" name="Freeform: Shape 659">
                    <a:extLst>
                      <a:ext uri="{FF2B5EF4-FFF2-40B4-BE49-F238E27FC236}">
                        <a16:creationId xmlns:a16="http://schemas.microsoft.com/office/drawing/2014/main" id="{595111A3-A0A4-B714-C724-1D6B8A2F36A0}"/>
                      </a:ext>
                    </a:extLst>
                  </p:cNvPr>
                  <p:cNvSpPr/>
                  <p:nvPr/>
                </p:nvSpPr>
                <p:spPr>
                  <a:xfrm>
                    <a:off x="5905872" y="4029903"/>
                    <a:ext cx="17025" cy="60335"/>
                  </a:xfrm>
                  <a:custGeom>
                    <a:avLst/>
                    <a:gdLst>
                      <a:gd name="connsiteX0" fmla="*/ 10952 w 17025"/>
                      <a:gd name="connsiteY0" fmla="*/ 60335 h 60335"/>
                      <a:gd name="connsiteX1" fmla="*/ 6073 w 17025"/>
                      <a:gd name="connsiteY1" fmla="*/ 60335 h 60335"/>
                      <a:gd name="connsiteX2" fmla="*/ 0 w 17025"/>
                      <a:gd name="connsiteY2" fmla="*/ 54262 h 60335"/>
                      <a:gd name="connsiteX3" fmla="*/ 0 w 17025"/>
                      <a:gd name="connsiteY3" fmla="*/ 6024 h 60335"/>
                      <a:gd name="connsiteX4" fmla="*/ 6073 w 17025"/>
                      <a:gd name="connsiteY4" fmla="*/ 0 h 60335"/>
                      <a:gd name="connsiteX5" fmla="*/ 10952 w 17025"/>
                      <a:gd name="connsiteY5" fmla="*/ 0 h 60335"/>
                      <a:gd name="connsiteX6" fmla="*/ 17025 w 17025"/>
                      <a:gd name="connsiteY6" fmla="*/ 6024 h 60335"/>
                      <a:gd name="connsiteX7" fmla="*/ 17025 w 17025"/>
                      <a:gd name="connsiteY7" fmla="*/ 54262 h 60335"/>
                      <a:gd name="connsiteX8" fmla="*/ 10952 w 17025"/>
                      <a:gd name="connsiteY8" fmla="*/ 60335 h 6033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35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597"/>
                          <a:pt x="0" y="54262"/>
                        </a:cubicBezTo>
                        <a:lnTo>
                          <a:pt x="0" y="6024"/>
                        </a:lnTo>
                        <a:cubicBezTo>
                          <a:pt x="0" y="268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688"/>
                          <a:pt x="17025" y="6024"/>
                        </a:cubicBezTo>
                        <a:lnTo>
                          <a:pt x="17025" y="54262"/>
                        </a:lnTo>
                        <a:cubicBezTo>
                          <a:pt x="17025" y="57597"/>
                          <a:pt x="1433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61" name="Freeform: Shape 660">
                    <a:extLst>
                      <a:ext uri="{FF2B5EF4-FFF2-40B4-BE49-F238E27FC236}">
                        <a16:creationId xmlns:a16="http://schemas.microsoft.com/office/drawing/2014/main" id="{CAFD22FD-FC5F-0D30-993A-E39B59227EEF}"/>
                      </a:ext>
                    </a:extLst>
                  </p:cNvPr>
                  <p:cNvSpPr/>
                  <p:nvPr/>
                </p:nvSpPr>
                <p:spPr>
                  <a:xfrm>
                    <a:off x="5771412" y="4029903"/>
                    <a:ext cx="17025" cy="60335"/>
                  </a:xfrm>
                  <a:custGeom>
                    <a:avLst/>
                    <a:gdLst>
                      <a:gd name="connsiteX0" fmla="*/ 10952 w 17025"/>
                      <a:gd name="connsiteY0" fmla="*/ 60335 h 60335"/>
                      <a:gd name="connsiteX1" fmla="*/ 6073 w 17025"/>
                      <a:gd name="connsiteY1" fmla="*/ 60335 h 60335"/>
                      <a:gd name="connsiteX2" fmla="*/ 0 w 17025"/>
                      <a:gd name="connsiteY2" fmla="*/ 54262 h 60335"/>
                      <a:gd name="connsiteX3" fmla="*/ 0 w 17025"/>
                      <a:gd name="connsiteY3" fmla="*/ 6024 h 60335"/>
                      <a:gd name="connsiteX4" fmla="*/ 6073 w 17025"/>
                      <a:gd name="connsiteY4" fmla="*/ 0 h 60335"/>
                      <a:gd name="connsiteX5" fmla="*/ 10952 w 17025"/>
                      <a:gd name="connsiteY5" fmla="*/ 0 h 60335"/>
                      <a:gd name="connsiteX6" fmla="*/ 17025 w 17025"/>
                      <a:gd name="connsiteY6" fmla="*/ 6024 h 60335"/>
                      <a:gd name="connsiteX7" fmla="*/ 17025 w 17025"/>
                      <a:gd name="connsiteY7" fmla="*/ 54262 h 60335"/>
                      <a:gd name="connsiteX8" fmla="*/ 10952 w 17025"/>
                      <a:gd name="connsiteY8" fmla="*/ 60335 h 6033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35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597"/>
                          <a:pt x="0" y="54262"/>
                        </a:cubicBezTo>
                        <a:lnTo>
                          <a:pt x="0" y="6024"/>
                        </a:lnTo>
                        <a:cubicBezTo>
                          <a:pt x="0" y="268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688"/>
                          <a:pt x="17025" y="6024"/>
                        </a:cubicBezTo>
                        <a:lnTo>
                          <a:pt x="17025" y="54262"/>
                        </a:lnTo>
                        <a:cubicBezTo>
                          <a:pt x="17025" y="57597"/>
                          <a:pt x="1428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62" name="Freeform: Shape 661">
                    <a:extLst>
                      <a:ext uri="{FF2B5EF4-FFF2-40B4-BE49-F238E27FC236}">
                        <a16:creationId xmlns:a16="http://schemas.microsoft.com/office/drawing/2014/main" id="{436E5E30-1258-9F6C-4B19-8AACC5B16D65}"/>
                      </a:ext>
                    </a:extLst>
                  </p:cNvPr>
                  <p:cNvSpPr/>
                  <p:nvPr/>
                </p:nvSpPr>
                <p:spPr>
                  <a:xfrm>
                    <a:off x="5650294" y="4029903"/>
                    <a:ext cx="17075" cy="60335"/>
                  </a:xfrm>
                  <a:custGeom>
                    <a:avLst/>
                    <a:gdLst>
                      <a:gd name="connsiteX0" fmla="*/ 11002 w 17075"/>
                      <a:gd name="connsiteY0" fmla="*/ 60335 h 60335"/>
                      <a:gd name="connsiteX1" fmla="*/ 6123 w 17075"/>
                      <a:gd name="connsiteY1" fmla="*/ 60335 h 60335"/>
                      <a:gd name="connsiteX2" fmla="*/ 0 w 17075"/>
                      <a:gd name="connsiteY2" fmla="*/ 54262 h 60335"/>
                      <a:gd name="connsiteX3" fmla="*/ 0 w 17075"/>
                      <a:gd name="connsiteY3" fmla="*/ 6024 h 60335"/>
                      <a:gd name="connsiteX4" fmla="*/ 6123 w 17075"/>
                      <a:gd name="connsiteY4" fmla="*/ 0 h 60335"/>
                      <a:gd name="connsiteX5" fmla="*/ 11002 w 17075"/>
                      <a:gd name="connsiteY5" fmla="*/ 0 h 60335"/>
                      <a:gd name="connsiteX6" fmla="*/ 17075 w 17075"/>
                      <a:gd name="connsiteY6" fmla="*/ 6024 h 60335"/>
                      <a:gd name="connsiteX7" fmla="*/ 17075 w 17075"/>
                      <a:gd name="connsiteY7" fmla="*/ 54262 h 60335"/>
                      <a:gd name="connsiteX8" fmla="*/ 11002 w 17075"/>
                      <a:gd name="connsiteY8" fmla="*/ 60335 h 6033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75" h="60335">
                        <a:moveTo>
                          <a:pt x="11002" y="60335"/>
                        </a:moveTo>
                        <a:lnTo>
                          <a:pt x="6123" y="60335"/>
                        </a:lnTo>
                        <a:cubicBezTo>
                          <a:pt x="2788" y="60335"/>
                          <a:pt x="0" y="57597"/>
                          <a:pt x="0" y="54262"/>
                        </a:cubicBezTo>
                        <a:lnTo>
                          <a:pt x="0" y="6024"/>
                        </a:lnTo>
                        <a:cubicBezTo>
                          <a:pt x="0" y="2688"/>
                          <a:pt x="2738" y="0"/>
                          <a:pt x="6123" y="0"/>
                        </a:cubicBezTo>
                        <a:lnTo>
                          <a:pt x="11002" y="0"/>
                        </a:lnTo>
                        <a:cubicBezTo>
                          <a:pt x="14337" y="0"/>
                          <a:pt x="17075" y="2688"/>
                          <a:pt x="17075" y="6024"/>
                        </a:cubicBezTo>
                        <a:lnTo>
                          <a:pt x="17075" y="54262"/>
                        </a:lnTo>
                        <a:cubicBezTo>
                          <a:pt x="17075" y="57597"/>
                          <a:pt x="14337" y="60335"/>
                          <a:pt x="1100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63" name="Freeform: Shape 662">
                    <a:extLst>
                      <a:ext uri="{FF2B5EF4-FFF2-40B4-BE49-F238E27FC236}">
                        <a16:creationId xmlns:a16="http://schemas.microsoft.com/office/drawing/2014/main" id="{30010CD9-F92C-022C-83A1-271D94F64F81}"/>
                      </a:ext>
                    </a:extLst>
                  </p:cNvPr>
                  <p:cNvSpPr/>
                  <p:nvPr/>
                </p:nvSpPr>
                <p:spPr>
                  <a:xfrm>
                    <a:off x="5502394" y="4115826"/>
                    <a:ext cx="17025" cy="60334"/>
                  </a:xfrm>
                  <a:custGeom>
                    <a:avLst/>
                    <a:gdLst>
                      <a:gd name="connsiteX0" fmla="*/ 10952 w 17025"/>
                      <a:gd name="connsiteY0" fmla="*/ 60335 h 60334"/>
                      <a:gd name="connsiteX1" fmla="*/ 6073 w 17025"/>
                      <a:gd name="connsiteY1" fmla="*/ 60335 h 60334"/>
                      <a:gd name="connsiteX2" fmla="*/ 0 w 17025"/>
                      <a:gd name="connsiteY2" fmla="*/ 54311 h 60334"/>
                      <a:gd name="connsiteX3" fmla="*/ 0 w 17025"/>
                      <a:gd name="connsiteY3" fmla="*/ 6073 h 60334"/>
                      <a:gd name="connsiteX4" fmla="*/ 6073 w 17025"/>
                      <a:gd name="connsiteY4" fmla="*/ 0 h 60334"/>
                      <a:gd name="connsiteX5" fmla="*/ 10952 w 17025"/>
                      <a:gd name="connsiteY5" fmla="*/ 0 h 60334"/>
                      <a:gd name="connsiteX6" fmla="*/ 17025 w 17025"/>
                      <a:gd name="connsiteY6" fmla="*/ 6073 h 60334"/>
                      <a:gd name="connsiteX7" fmla="*/ 17025 w 17025"/>
                      <a:gd name="connsiteY7" fmla="*/ 54311 h 60334"/>
                      <a:gd name="connsiteX8" fmla="*/ 10952 w 17025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34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647"/>
                          <a:pt x="0" y="54311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11"/>
                        </a:lnTo>
                        <a:cubicBezTo>
                          <a:pt x="17025" y="57696"/>
                          <a:pt x="1428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64" name="Freeform: Shape 663">
                    <a:extLst>
                      <a:ext uri="{FF2B5EF4-FFF2-40B4-BE49-F238E27FC236}">
                        <a16:creationId xmlns:a16="http://schemas.microsoft.com/office/drawing/2014/main" id="{F8228CF0-A1A4-9307-872E-7ECD69226770}"/>
                      </a:ext>
                    </a:extLst>
                  </p:cNvPr>
                  <p:cNvSpPr/>
                  <p:nvPr/>
                </p:nvSpPr>
                <p:spPr>
                  <a:xfrm>
                    <a:off x="5233375" y="4115826"/>
                    <a:ext cx="17026" cy="60334"/>
                  </a:xfrm>
                  <a:custGeom>
                    <a:avLst/>
                    <a:gdLst>
                      <a:gd name="connsiteX0" fmla="*/ 10952 w 17026"/>
                      <a:gd name="connsiteY0" fmla="*/ 60335 h 60334"/>
                      <a:gd name="connsiteX1" fmla="*/ 6073 w 17026"/>
                      <a:gd name="connsiteY1" fmla="*/ 60335 h 60334"/>
                      <a:gd name="connsiteX2" fmla="*/ 0 w 17026"/>
                      <a:gd name="connsiteY2" fmla="*/ 54311 h 60334"/>
                      <a:gd name="connsiteX3" fmla="*/ 0 w 17026"/>
                      <a:gd name="connsiteY3" fmla="*/ 6073 h 60334"/>
                      <a:gd name="connsiteX4" fmla="*/ 6073 w 17026"/>
                      <a:gd name="connsiteY4" fmla="*/ 0 h 60334"/>
                      <a:gd name="connsiteX5" fmla="*/ 10952 w 17026"/>
                      <a:gd name="connsiteY5" fmla="*/ 0 h 60334"/>
                      <a:gd name="connsiteX6" fmla="*/ 17025 w 17026"/>
                      <a:gd name="connsiteY6" fmla="*/ 6073 h 60334"/>
                      <a:gd name="connsiteX7" fmla="*/ 17025 w 17026"/>
                      <a:gd name="connsiteY7" fmla="*/ 54311 h 60334"/>
                      <a:gd name="connsiteX8" fmla="*/ 10952 w 17026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6" h="60334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647"/>
                          <a:pt x="0" y="54311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11"/>
                        </a:lnTo>
                        <a:cubicBezTo>
                          <a:pt x="17075" y="57696"/>
                          <a:pt x="1428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65" name="Freeform: Shape 664">
                    <a:extLst>
                      <a:ext uri="{FF2B5EF4-FFF2-40B4-BE49-F238E27FC236}">
                        <a16:creationId xmlns:a16="http://schemas.microsoft.com/office/drawing/2014/main" id="{4D1EC543-C0CE-1867-66F6-8C57B3FDAA62}"/>
                      </a:ext>
                    </a:extLst>
                  </p:cNvPr>
                  <p:cNvSpPr/>
                  <p:nvPr/>
                </p:nvSpPr>
                <p:spPr>
                  <a:xfrm>
                    <a:off x="5905872" y="4115826"/>
                    <a:ext cx="17025" cy="60334"/>
                  </a:xfrm>
                  <a:custGeom>
                    <a:avLst/>
                    <a:gdLst>
                      <a:gd name="connsiteX0" fmla="*/ 10952 w 17025"/>
                      <a:gd name="connsiteY0" fmla="*/ 60335 h 60334"/>
                      <a:gd name="connsiteX1" fmla="*/ 6073 w 17025"/>
                      <a:gd name="connsiteY1" fmla="*/ 60335 h 60334"/>
                      <a:gd name="connsiteX2" fmla="*/ 0 w 17025"/>
                      <a:gd name="connsiteY2" fmla="*/ 54311 h 60334"/>
                      <a:gd name="connsiteX3" fmla="*/ 0 w 17025"/>
                      <a:gd name="connsiteY3" fmla="*/ 6073 h 60334"/>
                      <a:gd name="connsiteX4" fmla="*/ 6073 w 17025"/>
                      <a:gd name="connsiteY4" fmla="*/ 0 h 60334"/>
                      <a:gd name="connsiteX5" fmla="*/ 10952 w 17025"/>
                      <a:gd name="connsiteY5" fmla="*/ 0 h 60334"/>
                      <a:gd name="connsiteX6" fmla="*/ 17025 w 17025"/>
                      <a:gd name="connsiteY6" fmla="*/ 6073 h 60334"/>
                      <a:gd name="connsiteX7" fmla="*/ 17025 w 17025"/>
                      <a:gd name="connsiteY7" fmla="*/ 54311 h 60334"/>
                      <a:gd name="connsiteX8" fmla="*/ 10952 w 17025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34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647"/>
                          <a:pt x="0" y="54311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11"/>
                        </a:lnTo>
                        <a:cubicBezTo>
                          <a:pt x="17025" y="57696"/>
                          <a:pt x="1433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66" name="Freeform: Shape 665">
                    <a:extLst>
                      <a:ext uri="{FF2B5EF4-FFF2-40B4-BE49-F238E27FC236}">
                        <a16:creationId xmlns:a16="http://schemas.microsoft.com/office/drawing/2014/main" id="{79A90021-4A8D-BB83-C12F-555026DB94C9}"/>
                      </a:ext>
                    </a:extLst>
                  </p:cNvPr>
                  <p:cNvSpPr/>
                  <p:nvPr/>
                </p:nvSpPr>
                <p:spPr>
                  <a:xfrm>
                    <a:off x="5771412" y="4115826"/>
                    <a:ext cx="17025" cy="60334"/>
                  </a:xfrm>
                  <a:custGeom>
                    <a:avLst/>
                    <a:gdLst>
                      <a:gd name="connsiteX0" fmla="*/ 10952 w 17025"/>
                      <a:gd name="connsiteY0" fmla="*/ 60335 h 60334"/>
                      <a:gd name="connsiteX1" fmla="*/ 6073 w 17025"/>
                      <a:gd name="connsiteY1" fmla="*/ 60335 h 60334"/>
                      <a:gd name="connsiteX2" fmla="*/ 0 w 17025"/>
                      <a:gd name="connsiteY2" fmla="*/ 54311 h 60334"/>
                      <a:gd name="connsiteX3" fmla="*/ 0 w 17025"/>
                      <a:gd name="connsiteY3" fmla="*/ 6073 h 60334"/>
                      <a:gd name="connsiteX4" fmla="*/ 6073 w 17025"/>
                      <a:gd name="connsiteY4" fmla="*/ 0 h 60334"/>
                      <a:gd name="connsiteX5" fmla="*/ 10952 w 17025"/>
                      <a:gd name="connsiteY5" fmla="*/ 0 h 60334"/>
                      <a:gd name="connsiteX6" fmla="*/ 17025 w 17025"/>
                      <a:gd name="connsiteY6" fmla="*/ 6073 h 60334"/>
                      <a:gd name="connsiteX7" fmla="*/ 17025 w 17025"/>
                      <a:gd name="connsiteY7" fmla="*/ 54311 h 60334"/>
                      <a:gd name="connsiteX8" fmla="*/ 10952 w 17025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34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647"/>
                          <a:pt x="0" y="54311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11"/>
                        </a:lnTo>
                        <a:cubicBezTo>
                          <a:pt x="17025" y="57696"/>
                          <a:pt x="1428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67" name="Freeform: Shape 666">
                    <a:extLst>
                      <a:ext uri="{FF2B5EF4-FFF2-40B4-BE49-F238E27FC236}">
                        <a16:creationId xmlns:a16="http://schemas.microsoft.com/office/drawing/2014/main" id="{E0142A69-1D2F-9F4E-90AD-CD423FF8F866}"/>
                      </a:ext>
                    </a:extLst>
                  </p:cNvPr>
                  <p:cNvSpPr/>
                  <p:nvPr/>
                </p:nvSpPr>
                <p:spPr>
                  <a:xfrm>
                    <a:off x="5650294" y="4115826"/>
                    <a:ext cx="17075" cy="60334"/>
                  </a:xfrm>
                  <a:custGeom>
                    <a:avLst/>
                    <a:gdLst>
                      <a:gd name="connsiteX0" fmla="*/ 11002 w 17075"/>
                      <a:gd name="connsiteY0" fmla="*/ 60335 h 60334"/>
                      <a:gd name="connsiteX1" fmla="*/ 6123 w 17075"/>
                      <a:gd name="connsiteY1" fmla="*/ 60335 h 60334"/>
                      <a:gd name="connsiteX2" fmla="*/ 0 w 17075"/>
                      <a:gd name="connsiteY2" fmla="*/ 54311 h 60334"/>
                      <a:gd name="connsiteX3" fmla="*/ 0 w 17075"/>
                      <a:gd name="connsiteY3" fmla="*/ 6073 h 60334"/>
                      <a:gd name="connsiteX4" fmla="*/ 6123 w 17075"/>
                      <a:gd name="connsiteY4" fmla="*/ 0 h 60334"/>
                      <a:gd name="connsiteX5" fmla="*/ 11002 w 17075"/>
                      <a:gd name="connsiteY5" fmla="*/ 0 h 60334"/>
                      <a:gd name="connsiteX6" fmla="*/ 17075 w 17075"/>
                      <a:gd name="connsiteY6" fmla="*/ 6073 h 60334"/>
                      <a:gd name="connsiteX7" fmla="*/ 17075 w 17075"/>
                      <a:gd name="connsiteY7" fmla="*/ 54311 h 60334"/>
                      <a:gd name="connsiteX8" fmla="*/ 11002 w 17075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75" h="60334">
                        <a:moveTo>
                          <a:pt x="11002" y="60335"/>
                        </a:moveTo>
                        <a:lnTo>
                          <a:pt x="6123" y="60335"/>
                        </a:lnTo>
                        <a:cubicBezTo>
                          <a:pt x="2788" y="60335"/>
                          <a:pt x="0" y="57647"/>
                          <a:pt x="0" y="54311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123" y="0"/>
                        </a:cubicBezTo>
                        <a:lnTo>
                          <a:pt x="11002" y="0"/>
                        </a:lnTo>
                        <a:cubicBezTo>
                          <a:pt x="14337" y="0"/>
                          <a:pt x="17075" y="2738"/>
                          <a:pt x="17075" y="6073"/>
                        </a:cubicBezTo>
                        <a:lnTo>
                          <a:pt x="17075" y="54311"/>
                        </a:lnTo>
                        <a:cubicBezTo>
                          <a:pt x="17075" y="57696"/>
                          <a:pt x="14337" y="60335"/>
                          <a:pt x="1100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68" name="Freeform: Shape 667">
                    <a:extLst>
                      <a:ext uri="{FF2B5EF4-FFF2-40B4-BE49-F238E27FC236}">
                        <a16:creationId xmlns:a16="http://schemas.microsoft.com/office/drawing/2014/main" id="{C932AEEF-9A0C-3625-4407-97871F3F317D}"/>
                      </a:ext>
                    </a:extLst>
                  </p:cNvPr>
                  <p:cNvSpPr/>
                  <p:nvPr/>
                </p:nvSpPr>
                <p:spPr>
                  <a:xfrm>
                    <a:off x="5502394" y="4201848"/>
                    <a:ext cx="17025" cy="60334"/>
                  </a:xfrm>
                  <a:custGeom>
                    <a:avLst/>
                    <a:gdLst>
                      <a:gd name="connsiteX0" fmla="*/ 10952 w 17025"/>
                      <a:gd name="connsiteY0" fmla="*/ 60335 h 60334"/>
                      <a:gd name="connsiteX1" fmla="*/ 6073 w 17025"/>
                      <a:gd name="connsiteY1" fmla="*/ 60335 h 60334"/>
                      <a:gd name="connsiteX2" fmla="*/ 0 w 17025"/>
                      <a:gd name="connsiteY2" fmla="*/ 54262 h 60334"/>
                      <a:gd name="connsiteX3" fmla="*/ 0 w 17025"/>
                      <a:gd name="connsiteY3" fmla="*/ 6073 h 60334"/>
                      <a:gd name="connsiteX4" fmla="*/ 6073 w 17025"/>
                      <a:gd name="connsiteY4" fmla="*/ 0 h 60334"/>
                      <a:gd name="connsiteX5" fmla="*/ 10952 w 17025"/>
                      <a:gd name="connsiteY5" fmla="*/ 0 h 60334"/>
                      <a:gd name="connsiteX6" fmla="*/ 17025 w 17025"/>
                      <a:gd name="connsiteY6" fmla="*/ 6073 h 60334"/>
                      <a:gd name="connsiteX7" fmla="*/ 17025 w 17025"/>
                      <a:gd name="connsiteY7" fmla="*/ 54262 h 60334"/>
                      <a:gd name="connsiteX8" fmla="*/ 10952 w 17025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34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597"/>
                          <a:pt x="0" y="54262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262"/>
                        </a:lnTo>
                        <a:cubicBezTo>
                          <a:pt x="17025" y="57597"/>
                          <a:pt x="1428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69" name="Freeform: Shape 668">
                    <a:extLst>
                      <a:ext uri="{FF2B5EF4-FFF2-40B4-BE49-F238E27FC236}">
                        <a16:creationId xmlns:a16="http://schemas.microsoft.com/office/drawing/2014/main" id="{3CF6C2AA-8012-858B-6458-04E4EDD0EFB5}"/>
                      </a:ext>
                    </a:extLst>
                  </p:cNvPr>
                  <p:cNvSpPr/>
                  <p:nvPr/>
                </p:nvSpPr>
                <p:spPr>
                  <a:xfrm>
                    <a:off x="5233375" y="4201848"/>
                    <a:ext cx="17026" cy="60334"/>
                  </a:xfrm>
                  <a:custGeom>
                    <a:avLst/>
                    <a:gdLst>
                      <a:gd name="connsiteX0" fmla="*/ 10952 w 17026"/>
                      <a:gd name="connsiteY0" fmla="*/ 60335 h 60334"/>
                      <a:gd name="connsiteX1" fmla="*/ 6073 w 17026"/>
                      <a:gd name="connsiteY1" fmla="*/ 60335 h 60334"/>
                      <a:gd name="connsiteX2" fmla="*/ 0 w 17026"/>
                      <a:gd name="connsiteY2" fmla="*/ 54262 h 60334"/>
                      <a:gd name="connsiteX3" fmla="*/ 0 w 17026"/>
                      <a:gd name="connsiteY3" fmla="*/ 6073 h 60334"/>
                      <a:gd name="connsiteX4" fmla="*/ 6073 w 17026"/>
                      <a:gd name="connsiteY4" fmla="*/ 0 h 60334"/>
                      <a:gd name="connsiteX5" fmla="*/ 10952 w 17026"/>
                      <a:gd name="connsiteY5" fmla="*/ 0 h 60334"/>
                      <a:gd name="connsiteX6" fmla="*/ 17025 w 17026"/>
                      <a:gd name="connsiteY6" fmla="*/ 6073 h 60334"/>
                      <a:gd name="connsiteX7" fmla="*/ 17025 w 17026"/>
                      <a:gd name="connsiteY7" fmla="*/ 54262 h 60334"/>
                      <a:gd name="connsiteX8" fmla="*/ 10952 w 17026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6" h="60334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597"/>
                          <a:pt x="0" y="54262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262"/>
                        </a:lnTo>
                        <a:cubicBezTo>
                          <a:pt x="17075" y="57597"/>
                          <a:pt x="1428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70" name="Freeform: Shape 669">
                    <a:extLst>
                      <a:ext uri="{FF2B5EF4-FFF2-40B4-BE49-F238E27FC236}">
                        <a16:creationId xmlns:a16="http://schemas.microsoft.com/office/drawing/2014/main" id="{FC376E3A-F34F-CD7A-621D-D4CC0854B731}"/>
                      </a:ext>
                    </a:extLst>
                  </p:cNvPr>
                  <p:cNvSpPr/>
                  <p:nvPr/>
                </p:nvSpPr>
                <p:spPr>
                  <a:xfrm>
                    <a:off x="5905872" y="4201848"/>
                    <a:ext cx="17025" cy="60334"/>
                  </a:xfrm>
                  <a:custGeom>
                    <a:avLst/>
                    <a:gdLst>
                      <a:gd name="connsiteX0" fmla="*/ 10952 w 17025"/>
                      <a:gd name="connsiteY0" fmla="*/ 60335 h 60334"/>
                      <a:gd name="connsiteX1" fmla="*/ 6073 w 17025"/>
                      <a:gd name="connsiteY1" fmla="*/ 60335 h 60334"/>
                      <a:gd name="connsiteX2" fmla="*/ 0 w 17025"/>
                      <a:gd name="connsiteY2" fmla="*/ 54262 h 60334"/>
                      <a:gd name="connsiteX3" fmla="*/ 0 w 17025"/>
                      <a:gd name="connsiteY3" fmla="*/ 6073 h 60334"/>
                      <a:gd name="connsiteX4" fmla="*/ 6073 w 17025"/>
                      <a:gd name="connsiteY4" fmla="*/ 0 h 60334"/>
                      <a:gd name="connsiteX5" fmla="*/ 10952 w 17025"/>
                      <a:gd name="connsiteY5" fmla="*/ 0 h 60334"/>
                      <a:gd name="connsiteX6" fmla="*/ 17025 w 17025"/>
                      <a:gd name="connsiteY6" fmla="*/ 6073 h 60334"/>
                      <a:gd name="connsiteX7" fmla="*/ 17025 w 17025"/>
                      <a:gd name="connsiteY7" fmla="*/ 54262 h 60334"/>
                      <a:gd name="connsiteX8" fmla="*/ 10952 w 17025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34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597"/>
                          <a:pt x="0" y="54262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262"/>
                        </a:lnTo>
                        <a:cubicBezTo>
                          <a:pt x="17025" y="57597"/>
                          <a:pt x="1433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71" name="Freeform: Shape 670">
                    <a:extLst>
                      <a:ext uri="{FF2B5EF4-FFF2-40B4-BE49-F238E27FC236}">
                        <a16:creationId xmlns:a16="http://schemas.microsoft.com/office/drawing/2014/main" id="{8237B64E-93A1-A907-2F8F-97A0438A42EB}"/>
                      </a:ext>
                    </a:extLst>
                  </p:cNvPr>
                  <p:cNvSpPr/>
                  <p:nvPr/>
                </p:nvSpPr>
                <p:spPr>
                  <a:xfrm>
                    <a:off x="5771412" y="4201848"/>
                    <a:ext cx="17025" cy="60334"/>
                  </a:xfrm>
                  <a:custGeom>
                    <a:avLst/>
                    <a:gdLst>
                      <a:gd name="connsiteX0" fmla="*/ 10952 w 17025"/>
                      <a:gd name="connsiteY0" fmla="*/ 60335 h 60334"/>
                      <a:gd name="connsiteX1" fmla="*/ 6073 w 17025"/>
                      <a:gd name="connsiteY1" fmla="*/ 60335 h 60334"/>
                      <a:gd name="connsiteX2" fmla="*/ 0 w 17025"/>
                      <a:gd name="connsiteY2" fmla="*/ 54262 h 60334"/>
                      <a:gd name="connsiteX3" fmla="*/ 0 w 17025"/>
                      <a:gd name="connsiteY3" fmla="*/ 6073 h 60334"/>
                      <a:gd name="connsiteX4" fmla="*/ 6073 w 17025"/>
                      <a:gd name="connsiteY4" fmla="*/ 0 h 60334"/>
                      <a:gd name="connsiteX5" fmla="*/ 10952 w 17025"/>
                      <a:gd name="connsiteY5" fmla="*/ 0 h 60334"/>
                      <a:gd name="connsiteX6" fmla="*/ 17025 w 17025"/>
                      <a:gd name="connsiteY6" fmla="*/ 6073 h 60334"/>
                      <a:gd name="connsiteX7" fmla="*/ 17025 w 17025"/>
                      <a:gd name="connsiteY7" fmla="*/ 54262 h 60334"/>
                      <a:gd name="connsiteX8" fmla="*/ 10952 w 17025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34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597"/>
                          <a:pt x="0" y="54262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262"/>
                        </a:lnTo>
                        <a:cubicBezTo>
                          <a:pt x="17025" y="57597"/>
                          <a:pt x="1428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72" name="Freeform: Shape 671">
                    <a:extLst>
                      <a:ext uri="{FF2B5EF4-FFF2-40B4-BE49-F238E27FC236}">
                        <a16:creationId xmlns:a16="http://schemas.microsoft.com/office/drawing/2014/main" id="{E15FDDBA-7683-8094-BE2A-39299C3AB1E6}"/>
                      </a:ext>
                    </a:extLst>
                  </p:cNvPr>
                  <p:cNvSpPr/>
                  <p:nvPr/>
                </p:nvSpPr>
                <p:spPr>
                  <a:xfrm>
                    <a:off x="5650294" y="4201848"/>
                    <a:ext cx="17075" cy="60334"/>
                  </a:xfrm>
                  <a:custGeom>
                    <a:avLst/>
                    <a:gdLst>
                      <a:gd name="connsiteX0" fmla="*/ 11002 w 17075"/>
                      <a:gd name="connsiteY0" fmla="*/ 60335 h 60334"/>
                      <a:gd name="connsiteX1" fmla="*/ 6123 w 17075"/>
                      <a:gd name="connsiteY1" fmla="*/ 60335 h 60334"/>
                      <a:gd name="connsiteX2" fmla="*/ 0 w 17075"/>
                      <a:gd name="connsiteY2" fmla="*/ 54262 h 60334"/>
                      <a:gd name="connsiteX3" fmla="*/ 0 w 17075"/>
                      <a:gd name="connsiteY3" fmla="*/ 6073 h 60334"/>
                      <a:gd name="connsiteX4" fmla="*/ 6123 w 17075"/>
                      <a:gd name="connsiteY4" fmla="*/ 0 h 60334"/>
                      <a:gd name="connsiteX5" fmla="*/ 11002 w 17075"/>
                      <a:gd name="connsiteY5" fmla="*/ 0 h 60334"/>
                      <a:gd name="connsiteX6" fmla="*/ 17075 w 17075"/>
                      <a:gd name="connsiteY6" fmla="*/ 6073 h 60334"/>
                      <a:gd name="connsiteX7" fmla="*/ 17075 w 17075"/>
                      <a:gd name="connsiteY7" fmla="*/ 54262 h 60334"/>
                      <a:gd name="connsiteX8" fmla="*/ 11002 w 17075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75" h="60334">
                        <a:moveTo>
                          <a:pt x="11002" y="60335"/>
                        </a:moveTo>
                        <a:lnTo>
                          <a:pt x="6123" y="60335"/>
                        </a:lnTo>
                        <a:cubicBezTo>
                          <a:pt x="2788" y="60335"/>
                          <a:pt x="0" y="57597"/>
                          <a:pt x="0" y="54262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123" y="0"/>
                        </a:cubicBezTo>
                        <a:lnTo>
                          <a:pt x="11002" y="0"/>
                        </a:lnTo>
                        <a:cubicBezTo>
                          <a:pt x="14337" y="0"/>
                          <a:pt x="17075" y="2738"/>
                          <a:pt x="17075" y="6073"/>
                        </a:cubicBezTo>
                        <a:lnTo>
                          <a:pt x="17075" y="54262"/>
                        </a:lnTo>
                        <a:cubicBezTo>
                          <a:pt x="17075" y="57597"/>
                          <a:pt x="14337" y="60335"/>
                          <a:pt x="1100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73" name="Freeform: Shape 672">
                    <a:extLst>
                      <a:ext uri="{FF2B5EF4-FFF2-40B4-BE49-F238E27FC236}">
                        <a16:creationId xmlns:a16="http://schemas.microsoft.com/office/drawing/2014/main" id="{74299C5D-ACA7-A6AC-C10D-03FE076FC483}"/>
                      </a:ext>
                    </a:extLst>
                  </p:cNvPr>
                  <p:cNvSpPr/>
                  <p:nvPr/>
                </p:nvSpPr>
                <p:spPr>
                  <a:xfrm>
                    <a:off x="5502394" y="4287820"/>
                    <a:ext cx="17025" cy="60335"/>
                  </a:xfrm>
                  <a:custGeom>
                    <a:avLst/>
                    <a:gdLst>
                      <a:gd name="connsiteX0" fmla="*/ 10952 w 17025"/>
                      <a:gd name="connsiteY0" fmla="*/ 60335 h 60335"/>
                      <a:gd name="connsiteX1" fmla="*/ 6073 w 17025"/>
                      <a:gd name="connsiteY1" fmla="*/ 60335 h 60335"/>
                      <a:gd name="connsiteX2" fmla="*/ 0 w 17025"/>
                      <a:gd name="connsiteY2" fmla="*/ 54262 h 60335"/>
                      <a:gd name="connsiteX3" fmla="*/ 0 w 17025"/>
                      <a:gd name="connsiteY3" fmla="*/ 6024 h 60335"/>
                      <a:gd name="connsiteX4" fmla="*/ 6073 w 17025"/>
                      <a:gd name="connsiteY4" fmla="*/ 0 h 60335"/>
                      <a:gd name="connsiteX5" fmla="*/ 10952 w 17025"/>
                      <a:gd name="connsiteY5" fmla="*/ 0 h 60335"/>
                      <a:gd name="connsiteX6" fmla="*/ 17025 w 17025"/>
                      <a:gd name="connsiteY6" fmla="*/ 6024 h 60335"/>
                      <a:gd name="connsiteX7" fmla="*/ 17025 w 17025"/>
                      <a:gd name="connsiteY7" fmla="*/ 54262 h 60335"/>
                      <a:gd name="connsiteX8" fmla="*/ 10952 w 17025"/>
                      <a:gd name="connsiteY8" fmla="*/ 60335 h 6033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35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597"/>
                          <a:pt x="0" y="54262"/>
                        </a:cubicBezTo>
                        <a:lnTo>
                          <a:pt x="0" y="6024"/>
                        </a:lnTo>
                        <a:cubicBezTo>
                          <a:pt x="0" y="268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688"/>
                          <a:pt x="17025" y="6024"/>
                        </a:cubicBezTo>
                        <a:lnTo>
                          <a:pt x="17025" y="54262"/>
                        </a:lnTo>
                        <a:cubicBezTo>
                          <a:pt x="17025" y="57647"/>
                          <a:pt x="1428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74" name="Freeform: Shape 673">
                    <a:extLst>
                      <a:ext uri="{FF2B5EF4-FFF2-40B4-BE49-F238E27FC236}">
                        <a16:creationId xmlns:a16="http://schemas.microsoft.com/office/drawing/2014/main" id="{BF9A8245-F859-70A4-060B-E94EBF326BAB}"/>
                      </a:ext>
                    </a:extLst>
                  </p:cNvPr>
                  <p:cNvSpPr/>
                  <p:nvPr/>
                </p:nvSpPr>
                <p:spPr>
                  <a:xfrm>
                    <a:off x="5381325" y="4287820"/>
                    <a:ext cx="17025" cy="60335"/>
                  </a:xfrm>
                  <a:custGeom>
                    <a:avLst/>
                    <a:gdLst>
                      <a:gd name="connsiteX0" fmla="*/ 10952 w 17025"/>
                      <a:gd name="connsiteY0" fmla="*/ 60335 h 60335"/>
                      <a:gd name="connsiteX1" fmla="*/ 6073 w 17025"/>
                      <a:gd name="connsiteY1" fmla="*/ 60335 h 60335"/>
                      <a:gd name="connsiteX2" fmla="*/ 0 w 17025"/>
                      <a:gd name="connsiteY2" fmla="*/ 54262 h 60335"/>
                      <a:gd name="connsiteX3" fmla="*/ 0 w 17025"/>
                      <a:gd name="connsiteY3" fmla="*/ 6024 h 60335"/>
                      <a:gd name="connsiteX4" fmla="*/ 6073 w 17025"/>
                      <a:gd name="connsiteY4" fmla="*/ 0 h 60335"/>
                      <a:gd name="connsiteX5" fmla="*/ 10952 w 17025"/>
                      <a:gd name="connsiteY5" fmla="*/ 0 h 60335"/>
                      <a:gd name="connsiteX6" fmla="*/ 17025 w 17025"/>
                      <a:gd name="connsiteY6" fmla="*/ 6024 h 60335"/>
                      <a:gd name="connsiteX7" fmla="*/ 17025 w 17025"/>
                      <a:gd name="connsiteY7" fmla="*/ 54262 h 60335"/>
                      <a:gd name="connsiteX8" fmla="*/ 10952 w 17025"/>
                      <a:gd name="connsiteY8" fmla="*/ 60335 h 6033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35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597"/>
                          <a:pt x="0" y="54262"/>
                        </a:cubicBezTo>
                        <a:lnTo>
                          <a:pt x="0" y="6024"/>
                        </a:lnTo>
                        <a:cubicBezTo>
                          <a:pt x="0" y="268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688"/>
                          <a:pt x="17025" y="6024"/>
                        </a:cubicBezTo>
                        <a:lnTo>
                          <a:pt x="17025" y="54262"/>
                        </a:lnTo>
                        <a:cubicBezTo>
                          <a:pt x="17025" y="57647"/>
                          <a:pt x="1433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75" name="Freeform: Shape 674">
                    <a:extLst>
                      <a:ext uri="{FF2B5EF4-FFF2-40B4-BE49-F238E27FC236}">
                        <a16:creationId xmlns:a16="http://schemas.microsoft.com/office/drawing/2014/main" id="{A7CB4E00-4DFB-45F1-727A-AC70080F496F}"/>
                      </a:ext>
                    </a:extLst>
                  </p:cNvPr>
                  <p:cNvSpPr/>
                  <p:nvPr/>
                </p:nvSpPr>
                <p:spPr>
                  <a:xfrm>
                    <a:off x="5233375" y="4287820"/>
                    <a:ext cx="17026" cy="60335"/>
                  </a:xfrm>
                  <a:custGeom>
                    <a:avLst/>
                    <a:gdLst>
                      <a:gd name="connsiteX0" fmla="*/ 10952 w 17026"/>
                      <a:gd name="connsiteY0" fmla="*/ 60335 h 60335"/>
                      <a:gd name="connsiteX1" fmla="*/ 6073 w 17026"/>
                      <a:gd name="connsiteY1" fmla="*/ 60335 h 60335"/>
                      <a:gd name="connsiteX2" fmla="*/ 0 w 17026"/>
                      <a:gd name="connsiteY2" fmla="*/ 54262 h 60335"/>
                      <a:gd name="connsiteX3" fmla="*/ 0 w 17026"/>
                      <a:gd name="connsiteY3" fmla="*/ 6024 h 60335"/>
                      <a:gd name="connsiteX4" fmla="*/ 6073 w 17026"/>
                      <a:gd name="connsiteY4" fmla="*/ 0 h 60335"/>
                      <a:gd name="connsiteX5" fmla="*/ 10952 w 17026"/>
                      <a:gd name="connsiteY5" fmla="*/ 0 h 60335"/>
                      <a:gd name="connsiteX6" fmla="*/ 17025 w 17026"/>
                      <a:gd name="connsiteY6" fmla="*/ 6024 h 60335"/>
                      <a:gd name="connsiteX7" fmla="*/ 17025 w 17026"/>
                      <a:gd name="connsiteY7" fmla="*/ 54262 h 60335"/>
                      <a:gd name="connsiteX8" fmla="*/ 10952 w 17026"/>
                      <a:gd name="connsiteY8" fmla="*/ 60335 h 6033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6" h="60335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597"/>
                          <a:pt x="0" y="54262"/>
                        </a:cubicBezTo>
                        <a:lnTo>
                          <a:pt x="0" y="6024"/>
                        </a:lnTo>
                        <a:cubicBezTo>
                          <a:pt x="0" y="268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688"/>
                          <a:pt x="17025" y="6024"/>
                        </a:cubicBezTo>
                        <a:lnTo>
                          <a:pt x="17025" y="54262"/>
                        </a:lnTo>
                        <a:cubicBezTo>
                          <a:pt x="17075" y="57647"/>
                          <a:pt x="1428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76" name="Freeform: Shape 675">
                    <a:extLst>
                      <a:ext uri="{FF2B5EF4-FFF2-40B4-BE49-F238E27FC236}">
                        <a16:creationId xmlns:a16="http://schemas.microsoft.com/office/drawing/2014/main" id="{0511671A-AB04-6478-B8B3-A9585FBD6095}"/>
                      </a:ext>
                    </a:extLst>
                  </p:cNvPr>
                  <p:cNvSpPr/>
                  <p:nvPr/>
                </p:nvSpPr>
                <p:spPr>
                  <a:xfrm>
                    <a:off x="5905872" y="4287820"/>
                    <a:ext cx="17025" cy="60335"/>
                  </a:xfrm>
                  <a:custGeom>
                    <a:avLst/>
                    <a:gdLst>
                      <a:gd name="connsiteX0" fmla="*/ 10952 w 17025"/>
                      <a:gd name="connsiteY0" fmla="*/ 60335 h 60335"/>
                      <a:gd name="connsiteX1" fmla="*/ 6073 w 17025"/>
                      <a:gd name="connsiteY1" fmla="*/ 60335 h 60335"/>
                      <a:gd name="connsiteX2" fmla="*/ 0 w 17025"/>
                      <a:gd name="connsiteY2" fmla="*/ 54262 h 60335"/>
                      <a:gd name="connsiteX3" fmla="*/ 0 w 17025"/>
                      <a:gd name="connsiteY3" fmla="*/ 6024 h 60335"/>
                      <a:gd name="connsiteX4" fmla="*/ 6073 w 17025"/>
                      <a:gd name="connsiteY4" fmla="*/ 0 h 60335"/>
                      <a:gd name="connsiteX5" fmla="*/ 10952 w 17025"/>
                      <a:gd name="connsiteY5" fmla="*/ 0 h 60335"/>
                      <a:gd name="connsiteX6" fmla="*/ 17025 w 17025"/>
                      <a:gd name="connsiteY6" fmla="*/ 6024 h 60335"/>
                      <a:gd name="connsiteX7" fmla="*/ 17025 w 17025"/>
                      <a:gd name="connsiteY7" fmla="*/ 54262 h 60335"/>
                      <a:gd name="connsiteX8" fmla="*/ 10952 w 17025"/>
                      <a:gd name="connsiteY8" fmla="*/ 60335 h 6033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35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597"/>
                          <a:pt x="0" y="54262"/>
                        </a:cubicBezTo>
                        <a:lnTo>
                          <a:pt x="0" y="6024"/>
                        </a:lnTo>
                        <a:cubicBezTo>
                          <a:pt x="0" y="268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688"/>
                          <a:pt x="17025" y="6024"/>
                        </a:cubicBezTo>
                        <a:lnTo>
                          <a:pt x="17025" y="54262"/>
                        </a:lnTo>
                        <a:cubicBezTo>
                          <a:pt x="17025" y="57647"/>
                          <a:pt x="1433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77" name="Freeform: Shape 676">
                    <a:extLst>
                      <a:ext uri="{FF2B5EF4-FFF2-40B4-BE49-F238E27FC236}">
                        <a16:creationId xmlns:a16="http://schemas.microsoft.com/office/drawing/2014/main" id="{4414D6E7-5FF9-158B-071A-F60E2208E4E7}"/>
                      </a:ext>
                    </a:extLst>
                  </p:cNvPr>
                  <p:cNvSpPr/>
                  <p:nvPr/>
                </p:nvSpPr>
                <p:spPr>
                  <a:xfrm>
                    <a:off x="5771412" y="4287820"/>
                    <a:ext cx="17025" cy="60335"/>
                  </a:xfrm>
                  <a:custGeom>
                    <a:avLst/>
                    <a:gdLst>
                      <a:gd name="connsiteX0" fmla="*/ 10952 w 17025"/>
                      <a:gd name="connsiteY0" fmla="*/ 60335 h 60335"/>
                      <a:gd name="connsiteX1" fmla="*/ 6073 w 17025"/>
                      <a:gd name="connsiteY1" fmla="*/ 60335 h 60335"/>
                      <a:gd name="connsiteX2" fmla="*/ 0 w 17025"/>
                      <a:gd name="connsiteY2" fmla="*/ 54262 h 60335"/>
                      <a:gd name="connsiteX3" fmla="*/ 0 w 17025"/>
                      <a:gd name="connsiteY3" fmla="*/ 6024 h 60335"/>
                      <a:gd name="connsiteX4" fmla="*/ 6073 w 17025"/>
                      <a:gd name="connsiteY4" fmla="*/ 0 h 60335"/>
                      <a:gd name="connsiteX5" fmla="*/ 10952 w 17025"/>
                      <a:gd name="connsiteY5" fmla="*/ 0 h 60335"/>
                      <a:gd name="connsiteX6" fmla="*/ 17025 w 17025"/>
                      <a:gd name="connsiteY6" fmla="*/ 6024 h 60335"/>
                      <a:gd name="connsiteX7" fmla="*/ 17025 w 17025"/>
                      <a:gd name="connsiteY7" fmla="*/ 54262 h 60335"/>
                      <a:gd name="connsiteX8" fmla="*/ 10952 w 17025"/>
                      <a:gd name="connsiteY8" fmla="*/ 60335 h 6033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35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597"/>
                          <a:pt x="0" y="54262"/>
                        </a:cubicBezTo>
                        <a:lnTo>
                          <a:pt x="0" y="6024"/>
                        </a:lnTo>
                        <a:cubicBezTo>
                          <a:pt x="0" y="268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688"/>
                          <a:pt x="17025" y="6024"/>
                        </a:cubicBezTo>
                        <a:lnTo>
                          <a:pt x="17025" y="54262"/>
                        </a:lnTo>
                        <a:cubicBezTo>
                          <a:pt x="17025" y="57647"/>
                          <a:pt x="1428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78" name="Freeform: Shape 677">
                    <a:extLst>
                      <a:ext uri="{FF2B5EF4-FFF2-40B4-BE49-F238E27FC236}">
                        <a16:creationId xmlns:a16="http://schemas.microsoft.com/office/drawing/2014/main" id="{788C55D2-9457-E7A6-CF65-ED91F41BE1A4}"/>
                      </a:ext>
                    </a:extLst>
                  </p:cNvPr>
                  <p:cNvSpPr/>
                  <p:nvPr/>
                </p:nvSpPr>
                <p:spPr>
                  <a:xfrm>
                    <a:off x="5650294" y="4287820"/>
                    <a:ext cx="17075" cy="60335"/>
                  </a:xfrm>
                  <a:custGeom>
                    <a:avLst/>
                    <a:gdLst>
                      <a:gd name="connsiteX0" fmla="*/ 11002 w 17075"/>
                      <a:gd name="connsiteY0" fmla="*/ 60335 h 60335"/>
                      <a:gd name="connsiteX1" fmla="*/ 6123 w 17075"/>
                      <a:gd name="connsiteY1" fmla="*/ 60335 h 60335"/>
                      <a:gd name="connsiteX2" fmla="*/ 0 w 17075"/>
                      <a:gd name="connsiteY2" fmla="*/ 54262 h 60335"/>
                      <a:gd name="connsiteX3" fmla="*/ 0 w 17075"/>
                      <a:gd name="connsiteY3" fmla="*/ 6024 h 60335"/>
                      <a:gd name="connsiteX4" fmla="*/ 6123 w 17075"/>
                      <a:gd name="connsiteY4" fmla="*/ 0 h 60335"/>
                      <a:gd name="connsiteX5" fmla="*/ 11002 w 17075"/>
                      <a:gd name="connsiteY5" fmla="*/ 0 h 60335"/>
                      <a:gd name="connsiteX6" fmla="*/ 17075 w 17075"/>
                      <a:gd name="connsiteY6" fmla="*/ 6024 h 60335"/>
                      <a:gd name="connsiteX7" fmla="*/ 17075 w 17075"/>
                      <a:gd name="connsiteY7" fmla="*/ 54262 h 60335"/>
                      <a:gd name="connsiteX8" fmla="*/ 11002 w 17075"/>
                      <a:gd name="connsiteY8" fmla="*/ 60335 h 6033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75" h="60335">
                        <a:moveTo>
                          <a:pt x="11002" y="60335"/>
                        </a:moveTo>
                        <a:lnTo>
                          <a:pt x="6123" y="60335"/>
                        </a:lnTo>
                        <a:cubicBezTo>
                          <a:pt x="2788" y="60335"/>
                          <a:pt x="0" y="57597"/>
                          <a:pt x="0" y="54262"/>
                        </a:cubicBezTo>
                        <a:lnTo>
                          <a:pt x="0" y="6024"/>
                        </a:lnTo>
                        <a:cubicBezTo>
                          <a:pt x="0" y="2688"/>
                          <a:pt x="2738" y="0"/>
                          <a:pt x="6123" y="0"/>
                        </a:cubicBezTo>
                        <a:lnTo>
                          <a:pt x="11002" y="0"/>
                        </a:lnTo>
                        <a:cubicBezTo>
                          <a:pt x="14337" y="0"/>
                          <a:pt x="17075" y="2688"/>
                          <a:pt x="17075" y="6024"/>
                        </a:cubicBezTo>
                        <a:lnTo>
                          <a:pt x="17075" y="54262"/>
                        </a:lnTo>
                        <a:cubicBezTo>
                          <a:pt x="17075" y="57647"/>
                          <a:pt x="14337" y="60335"/>
                          <a:pt x="1100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79" name="Freeform: Shape 678">
                    <a:extLst>
                      <a:ext uri="{FF2B5EF4-FFF2-40B4-BE49-F238E27FC236}">
                        <a16:creationId xmlns:a16="http://schemas.microsoft.com/office/drawing/2014/main" id="{0824CBFF-02CF-4482-B3BC-B124703EDF24}"/>
                      </a:ext>
                    </a:extLst>
                  </p:cNvPr>
                  <p:cNvSpPr/>
                  <p:nvPr/>
                </p:nvSpPr>
                <p:spPr>
                  <a:xfrm>
                    <a:off x="5502394" y="4373793"/>
                    <a:ext cx="17025" cy="60334"/>
                  </a:xfrm>
                  <a:custGeom>
                    <a:avLst/>
                    <a:gdLst>
                      <a:gd name="connsiteX0" fmla="*/ 10952 w 17025"/>
                      <a:gd name="connsiteY0" fmla="*/ 60335 h 60334"/>
                      <a:gd name="connsiteX1" fmla="*/ 6073 w 17025"/>
                      <a:gd name="connsiteY1" fmla="*/ 60335 h 60334"/>
                      <a:gd name="connsiteX2" fmla="*/ 0 w 17025"/>
                      <a:gd name="connsiteY2" fmla="*/ 54311 h 60334"/>
                      <a:gd name="connsiteX3" fmla="*/ 0 w 17025"/>
                      <a:gd name="connsiteY3" fmla="*/ 6073 h 60334"/>
                      <a:gd name="connsiteX4" fmla="*/ 6073 w 17025"/>
                      <a:gd name="connsiteY4" fmla="*/ 0 h 60334"/>
                      <a:gd name="connsiteX5" fmla="*/ 10952 w 17025"/>
                      <a:gd name="connsiteY5" fmla="*/ 0 h 60334"/>
                      <a:gd name="connsiteX6" fmla="*/ 17025 w 17025"/>
                      <a:gd name="connsiteY6" fmla="*/ 6073 h 60334"/>
                      <a:gd name="connsiteX7" fmla="*/ 17025 w 17025"/>
                      <a:gd name="connsiteY7" fmla="*/ 54311 h 60334"/>
                      <a:gd name="connsiteX8" fmla="*/ 10952 w 17025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34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647"/>
                          <a:pt x="0" y="54311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11"/>
                        </a:lnTo>
                        <a:cubicBezTo>
                          <a:pt x="17025" y="57647"/>
                          <a:pt x="1428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80" name="Freeform: Shape 679">
                    <a:extLst>
                      <a:ext uri="{FF2B5EF4-FFF2-40B4-BE49-F238E27FC236}">
                        <a16:creationId xmlns:a16="http://schemas.microsoft.com/office/drawing/2014/main" id="{915FE881-11ED-2545-936C-EE36E07831E4}"/>
                      </a:ext>
                    </a:extLst>
                  </p:cNvPr>
                  <p:cNvSpPr/>
                  <p:nvPr/>
                </p:nvSpPr>
                <p:spPr>
                  <a:xfrm>
                    <a:off x="5381325" y="4373793"/>
                    <a:ext cx="17025" cy="60334"/>
                  </a:xfrm>
                  <a:custGeom>
                    <a:avLst/>
                    <a:gdLst>
                      <a:gd name="connsiteX0" fmla="*/ 10952 w 17025"/>
                      <a:gd name="connsiteY0" fmla="*/ 60335 h 60334"/>
                      <a:gd name="connsiteX1" fmla="*/ 6073 w 17025"/>
                      <a:gd name="connsiteY1" fmla="*/ 60335 h 60334"/>
                      <a:gd name="connsiteX2" fmla="*/ 0 w 17025"/>
                      <a:gd name="connsiteY2" fmla="*/ 54311 h 60334"/>
                      <a:gd name="connsiteX3" fmla="*/ 0 w 17025"/>
                      <a:gd name="connsiteY3" fmla="*/ 6073 h 60334"/>
                      <a:gd name="connsiteX4" fmla="*/ 6073 w 17025"/>
                      <a:gd name="connsiteY4" fmla="*/ 0 h 60334"/>
                      <a:gd name="connsiteX5" fmla="*/ 10952 w 17025"/>
                      <a:gd name="connsiteY5" fmla="*/ 0 h 60334"/>
                      <a:gd name="connsiteX6" fmla="*/ 17025 w 17025"/>
                      <a:gd name="connsiteY6" fmla="*/ 6073 h 60334"/>
                      <a:gd name="connsiteX7" fmla="*/ 17025 w 17025"/>
                      <a:gd name="connsiteY7" fmla="*/ 54311 h 60334"/>
                      <a:gd name="connsiteX8" fmla="*/ 10952 w 17025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34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647"/>
                          <a:pt x="0" y="54311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11"/>
                        </a:lnTo>
                        <a:cubicBezTo>
                          <a:pt x="17025" y="57647"/>
                          <a:pt x="1433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81" name="Freeform: Shape 680">
                    <a:extLst>
                      <a:ext uri="{FF2B5EF4-FFF2-40B4-BE49-F238E27FC236}">
                        <a16:creationId xmlns:a16="http://schemas.microsoft.com/office/drawing/2014/main" id="{4971C9BE-277C-D42A-01F3-0183EEDA7608}"/>
                      </a:ext>
                    </a:extLst>
                  </p:cNvPr>
                  <p:cNvSpPr/>
                  <p:nvPr/>
                </p:nvSpPr>
                <p:spPr>
                  <a:xfrm>
                    <a:off x="5233375" y="4373793"/>
                    <a:ext cx="17026" cy="60334"/>
                  </a:xfrm>
                  <a:custGeom>
                    <a:avLst/>
                    <a:gdLst>
                      <a:gd name="connsiteX0" fmla="*/ 10952 w 17026"/>
                      <a:gd name="connsiteY0" fmla="*/ 60335 h 60334"/>
                      <a:gd name="connsiteX1" fmla="*/ 6073 w 17026"/>
                      <a:gd name="connsiteY1" fmla="*/ 60335 h 60334"/>
                      <a:gd name="connsiteX2" fmla="*/ 0 w 17026"/>
                      <a:gd name="connsiteY2" fmla="*/ 54311 h 60334"/>
                      <a:gd name="connsiteX3" fmla="*/ 0 w 17026"/>
                      <a:gd name="connsiteY3" fmla="*/ 6073 h 60334"/>
                      <a:gd name="connsiteX4" fmla="*/ 6073 w 17026"/>
                      <a:gd name="connsiteY4" fmla="*/ 0 h 60334"/>
                      <a:gd name="connsiteX5" fmla="*/ 10952 w 17026"/>
                      <a:gd name="connsiteY5" fmla="*/ 0 h 60334"/>
                      <a:gd name="connsiteX6" fmla="*/ 17025 w 17026"/>
                      <a:gd name="connsiteY6" fmla="*/ 6073 h 60334"/>
                      <a:gd name="connsiteX7" fmla="*/ 17025 w 17026"/>
                      <a:gd name="connsiteY7" fmla="*/ 54311 h 60334"/>
                      <a:gd name="connsiteX8" fmla="*/ 10952 w 17026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6" h="60334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647"/>
                          <a:pt x="0" y="54311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11"/>
                        </a:lnTo>
                        <a:cubicBezTo>
                          <a:pt x="17075" y="57647"/>
                          <a:pt x="1428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82" name="Freeform: Shape 681">
                    <a:extLst>
                      <a:ext uri="{FF2B5EF4-FFF2-40B4-BE49-F238E27FC236}">
                        <a16:creationId xmlns:a16="http://schemas.microsoft.com/office/drawing/2014/main" id="{CC0429EA-9A11-B38F-A7E5-0E8F6FDCB805}"/>
                      </a:ext>
                    </a:extLst>
                  </p:cNvPr>
                  <p:cNvSpPr/>
                  <p:nvPr/>
                </p:nvSpPr>
                <p:spPr>
                  <a:xfrm>
                    <a:off x="5905872" y="4373793"/>
                    <a:ext cx="17025" cy="60334"/>
                  </a:xfrm>
                  <a:custGeom>
                    <a:avLst/>
                    <a:gdLst>
                      <a:gd name="connsiteX0" fmla="*/ 10952 w 17025"/>
                      <a:gd name="connsiteY0" fmla="*/ 60335 h 60334"/>
                      <a:gd name="connsiteX1" fmla="*/ 6073 w 17025"/>
                      <a:gd name="connsiteY1" fmla="*/ 60335 h 60334"/>
                      <a:gd name="connsiteX2" fmla="*/ 0 w 17025"/>
                      <a:gd name="connsiteY2" fmla="*/ 54311 h 60334"/>
                      <a:gd name="connsiteX3" fmla="*/ 0 w 17025"/>
                      <a:gd name="connsiteY3" fmla="*/ 6073 h 60334"/>
                      <a:gd name="connsiteX4" fmla="*/ 6073 w 17025"/>
                      <a:gd name="connsiteY4" fmla="*/ 0 h 60334"/>
                      <a:gd name="connsiteX5" fmla="*/ 10952 w 17025"/>
                      <a:gd name="connsiteY5" fmla="*/ 0 h 60334"/>
                      <a:gd name="connsiteX6" fmla="*/ 17025 w 17025"/>
                      <a:gd name="connsiteY6" fmla="*/ 6073 h 60334"/>
                      <a:gd name="connsiteX7" fmla="*/ 17025 w 17025"/>
                      <a:gd name="connsiteY7" fmla="*/ 54311 h 60334"/>
                      <a:gd name="connsiteX8" fmla="*/ 10952 w 17025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34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647"/>
                          <a:pt x="0" y="54311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11"/>
                        </a:lnTo>
                        <a:cubicBezTo>
                          <a:pt x="17025" y="57647"/>
                          <a:pt x="1433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83" name="Freeform: Shape 682">
                    <a:extLst>
                      <a:ext uri="{FF2B5EF4-FFF2-40B4-BE49-F238E27FC236}">
                        <a16:creationId xmlns:a16="http://schemas.microsoft.com/office/drawing/2014/main" id="{FEBC6E82-B09E-49EA-6FA4-9AEC57D20B3B}"/>
                      </a:ext>
                    </a:extLst>
                  </p:cNvPr>
                  <p:cNvSpPr/>
                  <p:nvPr/>
                </p:nvSpPr>
                <p:spPr>
                  <a:xfrm>
                    <a:off x="5771412" y="4373793"/>
                    <a:ext cx="17025" cy="60334"/>
                  </a:xfrm>
                  <a:custGeom>
                    <a:avLst/>
                    <a:gdLst>
                      <a:gd name="connsiteX0" fmla="*/ 10952 w 17025"/>
                      <a:gd name="connsiteY0" fmla="*/ 60335 h 60334"/>
                      <a:gd name="connsiteX1" fmla="*/ 6073 w 17025"/>
                      <a:gd name="connsiteY1" fmla="*/ 60335 h 60334"/>
                      <a:gd name="connsiteX2" fmla="*/ 0 w 17025"/>
                      <a:gd name="connsiteY2" fmla="*/ 54311 h 60334"/>
                      <a:gd name="connsiteX3" fmla="*/ 0 w 17025"/>
                      <a:gd name="connsiteY3" fmla="*/ 6073 h 60334"/>
                      <a:gd name="connsiteX4" fmla="*/ 6073 w 17025"/>
                      <a:gd name="connsiteY4" fmla="*/ 0 h 60334"/>
                      <a:gd name="connsiteX5" fmla="*/ 10952 w 17025"/>
                      <a:gd name="connsiteY5" fmla="*/ 0 h 60334"/>
                      <a:gd name="connsiteX6" fmla="*/ 17025 w 17025"/>
                      <a:gd name="connsiteY6" fmla="*/ 6073 h 60334"/>
                      <a:gd name="connsiteX7" fmla="*/ 17025 w 17025"/>
                      <a:gd name="connsiteY7" fmla="*/ 54311 h 60334"/>
                      <a:gd name="connsiteX8" fmla="*/ 10952 w 17025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34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647"/>
                          <a:pt x="0" y="54311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11"/>
                        </a:lnTo>
                        <a:cubicBezTo>
                          <a:pt x="17025" y="57647"/>
                          <a:pt x="1428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84" name="Freeform: Shape 683">
                    <a:extLst>
                      <a:ext uri="{FF2B5EF4-FFF2-40B4-BE49-F238E27FC236}">
                        <a16:creationId xmlns:a16="http://schemas.microsoft.com/office/drawing/2014/main" id="{FA346FD0-8D73-AEDC-D73E-C159F48F147A}"/>
                      </a:ext>
                    </a:extLst>
                  </p:cNvPr>
                  <p:cNvSpPr/>
                  <p:nvPr/>
                </p:nvSpPr>
                <p:spPr>
                  <a:xfrm>
                    <a:off x="5650294" y="4373793"/>
                    <a:ext cx="17075" cy="60334"/>
                  </a:xfrm>
                  <a:custGeom>
                    <a:avLst/>
                    <a:gdLst>
                      <a:gd name="connsiteX0" fmla="*/ 11002 w 17075"/>
                      <a:gd name="connsiteY0" fmla="*/ 60335 h 60334"/>
                      <a:gd name="connsiteX1" fmla="*/ 6123 w 17075"/>
                      <a:gd name="connsiteY1" fmla="*/ 60335 h 60334"/>
                      <a:gd name="connsiteX2" fmla="*/ 0 w 17075"/>
                      <a:gd name="connsiteY2" fmla="*/ 54311 h 60334"/>
                      <a:gd name="connsiteX3" fmla="*/ 0 w 17075"/>
                      <a:gd name="connsiteY3" fmla="*/ 6073 h 60334"/>
                      <a:gd name="connsiteX4" fmla="*/ 6123 w 17075"/>
                      <a:gd name="connsiteY4" fmla="*/ 0 h 60334"/>
                      <a:gd name="connsiteX5" fmla="*/ 11002 w 17075"/>
                      <a:gd name="connsiteY5" fmla="*/ 0 h 60334"/>
                      <a:gd name="connsiteX6" fmla="*/ 17075 w 17075"/>
                      <a:gd name="connsiteY6" fmla="*/ 6073 h 60334"/>
                      <a:gd name="connsiteX7" fmla="*/ 17075 w 17075"/>
                      <a:gd name="connsiteY7" fmla="*/ 54311 h 60334"/>
                      <a:gd name="connsiteX8" fmla="*/ 11002 w 17075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75" h="60334">
                        <a:moveTo>
                          <a:pt x="11002" y="60335"/>
                        </a:moveTo>
                        <a:lnTo>
                          <a:pt x="6123" y="60335"/>
                        </a:lnTo>
                        <a:cubicBezTo>
                          <a:pt x="2788" y="60335"/>
                          <a:pt x="0" y="57647"/>
                          <a:pt x="0" y="54311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123" y="0"/>
                        </a:cubicBezTo>
                        <a:lnTo>
                          <a:pt x="11002" y="0"/>
                        </a:lnTo>
                        <a:cubicBezTo>
                          <a:pt x="14337" y="0"/>
                          <a:pt x="17075" y="2738"/>
                          <a:pt x="17075" y="6073"/>
                        </a:cubicBezTo>
                        <a:lnTo>
                          <a:pt x="17075" y="54311"/>
                        </a:lnTo>
                        <a:cubicBezTo>
                          <a:pt x="17075" y="57647"/>
                          <a:pt x="14337" y="60335"/>
                          <a:pt x="1100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85" name="Freeform: Shape 684">
                    <a:extLst>
                      <a:ext uri="{FF2B5EF4-FFF2-40B4-BE49-F238E27FC236}">
                        <a16:creationId xmlns:a16="http://schemas.microsoft.com/office/drawing/2014/main" id="{EEA6B103-D7F9-35CA-20A3-4FBC45AFBAF2}"/>
                      </a:ext>
                    </a:extLst>
                  </p:cNvPr>
                  <p:cNvSpPr/>
                  <p:nvPr/>
                </p:nvSpPr>
                <p:spPr>
                  <a:xfrm>
                    <a:off x="5502394" y="4459766"/>
                    <a:ext cx="17025" cy="60334"/>
                  </a:xfrm>
                  <a:custGeom>
                    <a:avLst/>
                    <a:gdLst>
                      <a:gd name="connsiteX0" fmla="*/ 10952 w 17025"/>
                      <a:gd name="connsiteY0" fmla="*/ 60335 h 60334"/>
                      <a:gd name="connsiteX1" fmla="*/ 6073 w 17025"/>
                      <a:gd name="connsiteY1" fmla="*/ 60335 h 60334"/>
                      <a:gd name="connsiteX2" fmla="*/ 0 w 17025"/>
                      <a:gd name="connsiteY2" fmla="*/ 54262 h 60334"/>
                      <a:gd name="connsiteX3" fmla="*/ 0 w 17025"/>
                      <a:gd name="connsiteY3" fmla="*/ 6024 h 60334"/>
                      <a:gd name="connsiteX4" fmla="*/ 6073 w 17025"/>
                      <a:gd name="connsiteY4" fmla="*/ 0 h 60334"/>
                      <a:gd name="connsiteX5" fmla="*/ 10952 w 17025"/>
                      <a:gd name="connsiteY5" fmla="*/ 0 h 60334"/>
                      <a:gd name="connsiteX6" fmla="*/ 17025 w 17025"/>
                      <a:gd name="connsiteY6" fmla="*/ 6024 h 60334"/>
                      <a:gd name="connsiteX7" fmla="*/ 17025 w 17025"/>
                      <a:gd name="connsiteY7" fmla="*/ 54262 h 60334"/>
                      <a:gd name="connsiteX8" fmla="*/ 10952 w 17025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34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597"/>
                          <a:pt x="0" y="54262"/>
                        </a:cubicBezTo>
                        <a:lnTo>
                          <a:pt x="0" y="6024"/>
                        </a:lnTo>
                        <a:cubicBezTo>
                          <a:pt x="0" y="268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688"/>
                          <a:pt x="17025" y="6024"/>
                        </a:cubicBezTo>
                        <a:lnTo>
                          <a:pt x="17025" y="54262"/>
                        </a:lnTo>
                        <a:cubicBezTo>
                          <a:pt x="17025" y="57647"/>
                          <a:pt x="1428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86" name="Freeform: Shape 685">
                    <a:extLst>
                      <a:ext uri="{FF2B5EF4-FFF2-40B4-BE49-F238E27FC236}">
                        <a16:creationId xmlns:a16="http://schemas.microsoft.com/office/drawing/2014/main" id="{152631E7-0F5F-2756-6AF9-E555852800C2}"/>
                      </a:ext>
                    </a:extLst>
                  </p:cNvPr>
                  <p:cNvSpPr/>
                  <p:nvPr/>
                </p:nvSpPr>
                <p:spPr>
                  <a:xfrm>
                    <a:off x="5381325" y="4459766"/>
                    <a:ext cx="17025" cy="60334"/>
                  </a:xfrm>
                  <a:custGeom>
                    <a:avLst/>
                    <a:gdLst>
                      <a:gd name="connsiteX0" fmla="*/ 10952 w 17025"/>
                      <a:gd name="connsiteY0" fmla="*/ 60335 h 60334"/>
                      <a:gd name="connsiteX1" fmla="*/ 6073 w 17025"/>
                      <a:gd name="connsiteY1" fmla="*/ 60335 h 60334"/>
                      <a:gd name="connsiteX2" fmla="*/ 0 w 17025"/>
                      <a:gd name="connsiteY2" fmla="*/ 54262 h 60334"/>
                      <a:gd name="connsiteX3" fmla="*/ 0 w 17025"/>
                      <a:gd name="connsiteY3" fmla="*/ 6024 h 60334"/>
                      <a:gd name="connsiteX4" fmla="*/ 6073 w 17025"/>
                      <a:gd name="connsiteY4" fmla="*/ 0 h 60334"/>
                      <a:gd name="connsiteX5" fmla="*/ 10952 w 17025"/>
                      <a:gd name="connsiteY5" fmla="*/ 0 h 60334"/>
                      <a:gd name="connsiteX6" fmla="*/ 17025 w 17025"/>
                      <a:gd name="connsiteY6" fmla="*/ 6024 h 60334"/>
                      <a:gd name="connsiteX7" fmla="*/ 17025 w 17025"/>
                      <a:gd name="connsiteY7" fmla="*/ 54262 h 60334"/>
                      <a:gd name="connsiteX8" fmla="*/ 10952 w 17025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34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597"/>
                          <a:pt x="0" y="54262"/>
                        </a:cubicBezTo>
                        <a:lnTo>
                          <a:pt x="0" y="6024"/>
                        </a:lnTo>
                        <a:cubicBezTo>
                          <a:pt x="0" y="268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688"/>
                          <a:pt x="17025" y="6024"/>
                        </a:cubicBezTo>
                        <a:lnTo>
                          <a:pt x="17025" y="54262"/>
                        </a:lnTo>
                        <a:cubicBezTo>
                          <a:pt x="17025" y="57647"/>
                          <a:pt x="1433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87" name="Freeform: Shape 686">
                    <a:extLst>
                      <a:ext uri="{FF2B5EF4-FFF2-40B4-BE49-F238E27FC236}">
                        <a16:creationId xmlns:a16="http://schemas.microsoft.com/office/drawing/2014/main" id="{96C6BE03-FB5E-4731-36C6-AED51FF24606}"/>
                      </a:ext>
                    </a:extLst>
                  </p:cNvPr>
                  <p:cNvSpPr/>
                  <p:nvPr/>
                </p:nvSpPr>
                <p:spPr>
                  <a:xfrm>
                    <a:off x="5233375" y="4459766"/>
                    <a:ext cx="17026" cy="60334"/>
                  </a:xfrm>
                  <a:custGeom>
                    <a:avLst/>
                    <a:gdLst>
                      <a:gd name="connsiteX0" fmla="*/ 10952 w 17026"/>
                      <a:gd name="connsiteY0" fmla="*/ 60335 h 60334"/>
                      <a:gd name="connsiteX1" fmla="*/ 6073 w 17026"/>
                      <a:gd name="connsiteY1" fmla="*/ 60335 h 60334"/>
                      <a:gd name="connsiteX2" fmla="*/ 0 w 17026"/>
                      <a:gd name="connsiteY2" fmla="*/ 54262 h 60334"/>
                      <a:gd name="connsiteX3" fmla="*/ 0 w 17026"/>
                      <a:gd name="connsiteY3" fmla="*/ 6024 h 60334"/>
                      <a:gd name="connsiteX4" fmla="*/ 6073 w 17026"/>
                      <a:gd name="connsiteY4" fmla="*/ 0 h 60334"/>
                      <a:gd name="connsiteX5" fmla="*/ 10952 w 17026"/>
                      <a:gd name="connsiteY5" fmla="*/ 0 h 60334"/>
                      <a:gd name="connsiteX6" fmla="*/ 17025 w 17026"/>
                      <a:gd name="connsiteY6" fmla="*/ 6024 h 60334"/>
                      <a:gd name="connsiteX7" fmla="*/ 17025 w 17026"/>
                      <a:gd name="connsiteY7" fmla="*/ 54262 h 60334"/>
                      <a:gd name="connsiteX8" fmla="*/ 10952 w 17026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6" h="60334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597"/>
                          <a:pt x="0" y="54262"/>
                        </a:cubicBezTo>
                        <a:lnTo>
                          <a:pt x="0" y="6024"/>
                        </a:lnTo>
                        <a:cubicBezTo>
                          <a:pt x="0" y="268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688"/>
                          <a:pt x="17025" y="6024"/>
                        </a:cubicBezTo>
                        <a:lnTo>
                          <a:pt x="17025" y="54262"/>
                        </a:lnTo>
                        <a:cubicBezTo>
                          <a:pt x="17075" y="57647"/>
                          <a:pt x="1428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88" name="Freeform: Shape 687">
                    <a:extLst>
                      <a:ext uri="{FF2B5EF4-FFF2-40B4-BE49-F238E27FC236}">
                        <a16:creationId xmlns:a16="http://schemas.microsoft.com/office/drawing/2014/main" id="{E7A3D5BE-16ED-B24B-8123-BEC39AF1B1F5}"/>
                      </a:ext>
                    </a:extLst>
                  </p:cNvPr>
                  <p:cNvSpPr/>
                  <p:nvPr/>
                </p:nvSpPr>
                <p:spPr>
                  <a:xfrm>
                    <a:off x="5905872" y="4459766"/>
                    <a:ext cx="17025" cy="60334"/>
                  </a:xfrm>
                  <a:custGeom>
                    <a:avLst/>
                    <a:gdLst>
                      <a:gd name="connsiteX0" fmla="*/ 10952 w 17025"/>
                      <a:gd name="connsiteY0" fmla="*/ 60335 h 60334"/>
                      <a:gd name="connsiteX1" fmla="*/ 6073 w 17025"/>
                      <a:gd name="connsiteY1" fmla="*/ 60335 h 60334"/>
                      <a:gd name="connsiteX2" fmla="*/ 0 w 17025"/>
                      <a:gd name="connsiteY2" fmla="*/ 54262 h 60334"/>
                      <a:gd name="connsiteX3" fmla="*/ 0 w 17025"/>
                      <a:gd name="connsiteY3" fmla="*/ 6024 h 60334"/>
                      <a:gd name="connsiteX4" fmla="*/ 6073 w 17025"/>
                      <a:gd name="connsiteY4" fmla="*/ 0 h 60334"/>
                      <a:gd name="connsiteX5" fmla="*/ 10952 w 17025"/>
                      <a:gd name="connsiteY5" fmla="*/ 0 h 60334"/>
                      <a:gd name="connsiteX6" fmla="*/ 17025 w 17025"/>
                      <a:gd name="connsiteY6" fmla="*/ 6024 h 60334"/>
                      <a:gd name="connsiteX7" fmla="*/ 17025 w 17025"/>
                      <a:gd name="connsiteY7" fmla="*/ 54262 h 60334"/>
                      <a:gd name="connsiteX8" fmla="*/ 10952 w 17025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34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597"/>
                          <a:pt x="0" y="54262"/>
                        </a:cubicBezTo>
                        <a:lnTo>
                          <a:pt x="0" y="6024"/>
                        </a:lnTo>
                        <a:cubicBezTo>
                          <a:pt x="0" y="268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688"/>
                          <a:pt x="17025" y="6024"/>
                        </a:cubicBezTo>
                        <a:lnTo>
                          <a:pt x="17025" y="54262"/>
                        </a:lnTo>
                        <a:cubicBezTo>
                          <a:pt x="17025" y="57647"/>
                          <a:pt x="1433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89" name="Freeform: Shape 688">
                    <a:extLst>
                      <a:ext uri="{FF2B5EF4-FFF2-40B4-BE49-F238E27FC236}">
                        <a16:creationId xmlns:a16="http://schemas.microsoft.com/office/drawing/2014/main" id="{F11893B3-BDBD-A36D-0FF0-68CC56E411AE}"/>
                      </a:ext>
                    </a:extLst>
                  </p:cNvPr>
                  <p:cNvSpPr/>
                  <p:nvPr/>
                </p:nvSpPr>
                <p:spPr>
                  <a:xfrm>
                    <a:off x="5771412" y="4459766"/>
                    <a:ext cx="17025" cy="60334"/>
                  </a:xfrm>
                  <a:custGeom>
                    <a:avLst/>
                    <a:gdLst>
                      <a:gd name="connsiteX0" fmla="*/ 10952 w 17025"/>
                      <a:gd name="connsiteY0" fmla="*/ 60335 h 60334"/>
                      <a:gd name="connsiteX1" fmla="*/ 6073 w 17025"/>
                      <a:gd name="connsiteY1" fmla="*/ 60335 h 60334"/>
                      <a:gd name="connsiteX2" fmla="*/ 0 w 17025"/>
                      <a:gd name="connsiteY2" fmla="*/ 54262 h 60334"/>
                      <a:gd name="connsiteX3" fmla="*/ 0 w 17025"/>
                      <a:gd name="connsiteY3" fmla="*/ 6024 h 60334"/>
                      <a:gd name="connsiteX4" fmla="*/ 6073 w 17025"/>
                      <a:gd name="connsiteY4" fmla="*/ 0 h 60334"/>
                      <a:gd name="connsiteX5" fmla="*/ 10952 w 17025"/>
                      <a:gd name="connsiteY5" fmla="*/ 0 h 60334"/>
                      <a:gd name="connsiteX6" fmla="*/ 17025 w 17025"/>
                      <a:gd name="connsiteY6" fmla="*/ 6024 h 60334"/>
                      <a:gd name="connsiteX7" fmla="*/ 17025 w 17025"/>
                      <a:gd name="connsiteY7" fmla="*/ 54262 h 60334"/>
                      <a:gd name="connsiteX8" fmla="*/ 10952 w 17025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34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597"/>
                          <a:pt x="0" y="54262"/>
                        </a:cubicBezTo>
                        <a:lnTo>
                          <a:pt x="0" y="6024"/>
                        </a:lnTo>
                        <a:cubicBezTo>
                          <a:pt x="0" y="268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688"/>
                          <a:pt x="17025" y="6024"/>
                        </a:cubicBezTo>
                        <a:lnTo>
                          <a:pt x="17025" y="54262"/>
                        </a:lnTo>
                        <a:cubicBezTo>
                          <a:pt x="17025" y="57647"/>
                          <a:pt x="1428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90" name="Freeform: Shape 689">
                    <a:extLst>
                      <a:ext uri="{FF2B5EF4-FFF2-40B4-BE49-F238E27FC236}">
                        <a16:creationId xmlns:a16="http://schemas.microsoft.com/office/drawing/2014/main" id="{7277F4C3-C32C-1147-584F-508AF22E9D64}"/>
                      </a:ext>
                    </a:extLst>
                  </p:cNvPr>
                  <p:cNvSpPr/>
                  <p:nvPr/>
                </p:nvSpPr>
                <p:spPr>
                  <a:xfrm>
                    <a:off x="5650294" y="4459766"/>
                    <a:ext cx="17075" cy="60334"/>
                  </a:xfrm>
                  <a:custGeom>
                    <a:avLst/>
                    <a:gdLst>
                      <a:gd name="connsiteX0" fmla="*/ 11002 w 17075"/>
                      <a:gd name="connsiteY0" fmla="*/ 60335 h 60334"/>
                      <a:gd name="connsiteX1" fmla="*/ 6123 w 17075"/>
                      <a:gd name="connsiteY1" fmla="*/ 60335 h 60334"/>
                      <a:gd name="connsiteX2" fmla="*/ 0 w 17075"/>
                      <a:gd name="connsiteY2" fmla="*/ 54262 h 60334"/>
                      <a:gd name="connsiteX3" fmla="*/ 0 w 17075"/>
                      <a:gd name="connsiteY3" fmla="*/ 6024 h 60334"/>
                      <a:gd name="connsiteX4" fmla="*/ 6123 w 17075"/>
                      <a:gd name="connsiteY4" fmla="*/ 0 h 60334"/>
                      <a:gd name="connsiteX5" fmla="*/ 11002 w 17075"/>
                      <a:gd name="connsiteY5" fmla="*/ 0 h 60334"/>
                      <a:gd name="connsiteX6" fmla="*/ 17075 w 17075"/>
                      <a:gd name="connsiteY6" fmla="*/ 6024 h 60334"/>
                      <a:gd name="connsiteX7" fmla="*/ 17075 w 17075"/>
                      <a:gd name="connsiteY7" fmla="*/ 54262 h 60334"/>
                      <a:gd name="connsiteX8" fmla="*/ 11002 w 17075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75" h="60334">
                        <a:moveTo>
                          <a:pt x="11002" y="60335"/>
                        </a:moveTo>
                        <a:lnTo>
                          <a:pt x="6123" y="60335"/>
                        </a:lnTo>
                        <a:cubicBezTo>
                          <a:pt x="2788" y="60335"/>
                          <a:pt x="0" y="57597"/>
                          <a:pt x="0" y="54262"/>
                        </a:cubicBezTo>
                        <a:lnTo>
                          <a:pt x="0" y="6024"/>
                        </a:lnTo>
                        <a:cubicBezTo>
                          <a:pt x="0" y="2688"/>
                          <a:pt x="2738" y="0"/>
                          <a:pt x="6123" y="0"/>
                        </a:cubicBezTo>
                        <a:lnTo>
                          <a:pt x="11002" y="0"/>
                        </a:lnTo>
                        <a:cubicBezTo>
                          <a:pt x="14337" y="0"/>
                          <a:pt x="17075" y="2688"/>
                          <a:pt x="17075" y="6024"/>
                        </a:cubicBezTo>
                        <a:lnTo>
                          <a:pt x="17075" y="54262"/>
                        </a:lnTo>
                        <a:cubicBezTo>
                          <a:pt x="17075" y="57647"/>
                          <a:pt x="14337" y="60335"/>
                          <a:pt x="1100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91" name="Freeform: Shape 690">
                    <a:extLst>
                      <a:ext uri="{FF2B5EF4-FFF2-40B4-BE49-F238E27FC236}">
                        <a16:creationId xmlns:a16="http://schemas.microsoft.com/office/drawing/2014/main" id="{7164EDF5-09F4-D9B7-1887-C6F3F767B2E0}"/>
                      </a:ext>
                    </a:extLst>
                  </p:cNvPr>
                  <p:cNvSpPr/>
                  <p:nvPr/>
                </p:nvSpPr>
                <p:spPr>
                  <a:xfrm>
                    <a:off x="5502394" y="4545738"/>
                    <a:ext cx="17025" cy="60335"/>
                  </a:xfrm>
                  <a:custGeom>
                    <a:avLst/>
                    <a:gdLst>
                      <a:gd name="connsiteX0" fmla="*/ 10952 w 17025"/>
                      <a:gd name="connsiteY0" fmla="*/ 60335 h 60335"/>
                      <a:gd name="connsiteX1" fmla="*/ 6073 w 17025"/>
                      <a:gd name="connsiteY1" fmla="*/ 60335 h 60335"/>
                      <a:gd name="connsiteX2" fmla="*/ 0 w 17025"/>
                      <a:gd name="connsiteY2" fmla="*/ 54312 h 60335"/>
                      <a:gd name="connsiteX3" fmla="*/ 0 w 17025"/>
                      <a:gd name="connsiteY3" fmla="*/ 6073 h 60335"/>
                      <a:gd name="connsiteX4" fmla="*/ 6073 w 17025"/>
                      <a:gd name="connsiteY4" fmla="*/ 0 h 60335"/>
                      <a:gd name="connsiteX5" fmla="*/ 10952 w 17025"/>
                      <a:gd name="connsiteY5" fmla="*/ 0 h 60335"/>
                      <a:gd name="connsiteX6" fmla="*/ 17025 w 17025"/>
                      <a:gd name="connsiteY6" fmla="*/ 6073 h 60335"/>
                      <a:gd name="connsiteX7" fmla="*/ 17025 w 17025"/>
                      <a:gd name="connsiteY7" fmla="*/ 54312 h 60335"/>
                      <a:gd name="connsiteX8" fmla="*/ 10952 w 17025"/>
                      <a:gd name="connsiteY8" fmla="*/ 60335 h 6033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35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647"/>
                          <a:pt x="0" y="54312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12"/>
                        </a:lnTo>
                        <a:cubicBezTo>
                          <a:pt x="17025" y="57647"/>
                          <a:pt x="1428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92" name="Freeform: Shape 691">
                    <a:extLst>
                      <a:ext uri="{FF2B5EF4-FFF2-40B4-BE49-F238E27FC236}">
                        <a16:creationId xmlns:a16="http://schemas.microsoft.com/office/drawing/2014/main" id="{424FA7F6-CA8B-1F0C-6D84-31E63BC56987}"/>
                      </a:ext>
                    </a:extLst>
                  </p:cNvPr>
                  <p:cNvSpPr/>
                  <p:nvPr/>
                </p:nvSpPr>
                <p:spPr>
                  <a:xfrm>
                    <a:off x="5381325" y="4545738"/>
                    <a:ext cx="17025" cy="60335"/>
                  </a:xfrm>
                  <a:custGeom>
                    <a:avLst/>
                    <a:gdLst>
                      <a:gd name="connsiteX0" fmla="*/ 10952 w 17025"/>
                      <a:gd name="connsiteY0" fmla="*/ 60335 h 60335"/>
                      <a:gd name="connsiteX1" fmla="*/ 6073 w 17025"/>
                      <a:gd name="connsiteY1" fmla="*/ 60335 h 60335"/>
                      <a:gd name="connsiteX2" fmla="*/ 0 w 17025"/>
                      <a:gd name="connsiteY2" fmla="*/ 54312 h 60335"/>
                      <a:gd name="connsiteX3" fmla="*/ 0 w 17025"/>
                      <a:gd name="connsiteY3" fmla="*/ 6073 h 60335"/>
                      <a:gd name="connsiteX4" fmla="*/ 6073 w 17025"/>
                      <a:gd name="connsiteY4" fmla="*/ 0 h 60335"/>
                      <a:gd name="connsiteX5" fmla="*/ 10952 w 17025"/>
                      <a:gd name="connsiteY5" fmla="*/ 0 h 60335"/>
                      <a:gd name="connsiteX6" fmla="*/ 17025 w 17025"/>
                      <a:gd name="connsiteY6" fmla="*/ 6073 h 60335"/>
                      <a:gd name="connsiteX7" fmla="*/ 17025 w 17025"/>
                      <a:gd name="connsiteY7" fmla="*/ 54312 h 60335"/>
                      <a:gd name="connsiteX8" fmla="*/ 10952 w 17025"/>
                      <a:gd name="connsiteY8" fmla="*/ 60335 h 6033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35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647"/>
                          <a:pt x="0" y="54312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12"/>
                        </a:lnTo>
                        <a:cubicBezTo>
                          <a:pt x="17025" y="57647"/>
                          <a:pt x="1433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93" name="Freeform: Shape 692">
                    <a:extLst>
                      <a:ext uri="{FF2B5EF4-FFF2-40B4-BE49-F238E27FC236}">
                        <a16:creationId xmlns:a16="http://schemas.microsoft.com/office/drawing/2014/main" id="{DA52C64C-DCBB-25C0-D18F-07A73B7A84A3}"/>
                      </a:ext>
                    </a:extLst>
                  </p:cNvPr>
                  <p:cNvSpPr/>
                  <p:nvPr/>
                </p:nvSpPr>
                <p:spPr>
                  <a:xfrm>
                    <a:off x="5233375" y="4545738"/>
                    <a:ext cx="17026" cy="60335"/>
                  </a:xfrm>
                  <a:custGeom>
                    <a:avLst/>
                    <a:gdLst>
                      <a:gd name="connsiteX0" fmla="*/ 10952 w 17026"/>
                      <a:gd name="connsiteY0" fmla="*/ 60335 h 60335"/>
                      <a:gd name="connsiteX1" fmla="*/ 6073 w 17026"/>
                      <a:gd name="connsiteY1" fmla="*/ 60335 h 60335"/>
                      <a:gd name="connsiteX2" fmla="*/ 0 w 17026"/>
                      <a:gd name="connsiteY2" fmla="*/ 54312 h 60335"/>
                      <a:gd name="connsiteX3" fmla="*/ 0 w 17026"/>
                      <a:gd name="connsiteY3" fmla="*/ 6073 h 60335"/>
                      <a:gd name="connsiteX4" fmla="*/ 6073 w 17026"/>
                      <a:gd name="connsiteY4" fmla="*/ 0 h 60335"/>
                      <a:gd name="connsiteX5" fmla="*/ 10952 w 17026"/>
                      <a:gd name="connsiteY5" fmla="*/ 0 h 60335"/>
                      <a:gd name="connsiteX6" fmla="*/ 17025 w 17026"/>
                      <a:gd name="connsiteY6" fmla="*/ 6073 h 60335"/>
                      <a:gd name="connsiteX7" fmla="*/ 17025 w 17026"/>
                      <a:gd name="connsiteY7" fmla="*/ 54312 h 60335"/>
                      <a:gd name="connsiteX8" fmla="*/ 10952 w 17026"/>
                      <a:gd name="connsiteY8" fmla="*/ 60335 h 6033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6" h="60335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647"/>
                          <a:pt x="0" y="54312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12"/>
                        </a:lnTo>
                        <a:cubicBezTo>
                          <a:pt x="17075" y="57647"/>
                          <a:pt x="1428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94" name="Freeform: Shape 693">
                    <a:extLst>
                      <a:ext uri="{FF2B5EF4-FFF2-40B4-BE49-F238E27FC236}">
                        <a16:creationId xmlns:a16="http://schemas.microsoft.com/office/drawing/2014/main" id="{98614E51-5C0D-DE07-24A9-378CAC7A0ECF}"/>
                      </a:ext>
                    </a:extLst>
                  </p:cNvPr>
                  <p:cNvSpPr/>
                  <p:nvPr/>
                </p:nvSpPr>
                <p:spPr>
                  <a:xfrm>
                    <a:off x="5905872" y="4545738"/>
                    <a:ext cx="17025" cy="60335"/>
                  </a:xfrm>
                  <a:custGeom>
                    <a:avLst/>
                    <a:gdLst>
                      <a:gd name="connsiteX0" fmla="*/ 10952 w 17025"/>
                      <a:gd name="connsiteY0" fmla="*/ 60335 h 60335"/>
                      <a:gd name="connsiteX1" fmla="*/ 6073 w 17025"/>
                      <a:gd name="connsiteY1" fmla="*/ 60335 h 60335"/>
                      <a:gd name="connsiteX2" fmla="*/ 0 w 17025"/>
                      <a:gd name="connsiteY2" fmla="*/ 54312 h 60335"/>
                      <a:gd name="connsiteX3" fmla="*/ 0 w 17025"/>
                      <a:gd name="connsiteY3" fmla="*/ 6073 h 60335"/>
                      <a:gd name="connsiteX4" fmla="*/ 6073 w 17025"/>
                      <a:gd name="connsiteY4" fmla="*/ 0 h 60335"/>
                      <a:gd name="connsiteX5" fmla="*/ 10952 w 17025"/>
                      <a:gd name="connsiteY5" fmla="*/ 0 h 60335"/>
                      <a:gd name="connsiteX6" fmla="*/ 17025 w 17025"/>
                      <a:gd name="connsiteY6" fmla="*/ 6073 h 60335"/>
                      <a:gd name="connsiteX7" fmla="*/ 17025 w 17025"/>
                      <a:gd name="connsiteY7" fmla="*/ 54312 h 60335"/>
                      <a:gd name="connsiteX8" fmla="*/ 10952 w 17025"/>
                      <a:gd name="connsiteY8" fmla="*/ 60335 h 6033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35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647"/>
                          <a:pt x="0" y="54312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12"/>
                        </a:lnTo>
                        <a:cubicBezTo>
                          <a:pt x="17025" y="57647"/>
                          <a:pt x="1433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95" name="Freeform: Shape 694">
                    <a:extLst>
                      <a:ext uri="{FF2B5EF4-FFF2-40B4-BE49-F238E27FC236}">
                        <a16:creationId xmlns:a16="http://schemas.microsoft.com/office/drawing/2014/main" id="{B0A24C68-5415-4E36-0952-8632A95FA95B}"/>
                      </a:ext>
                    </a:extLst>
                  </p:cNvPr>
                  <p:cNvSpPr/>
                  <p:nvPr/>
                </p:nvSpPr>
                <p:spPr>
                  <a:xfrm>
                    <a:off x="5771412" y="4545738"/>
                    <a:ext cx="17025" cy="60335"/>
                  </a:xfrm>
                  <a:custGeom>
                    <a:avLst/>
                    <a:gdLst>
                      <a:gd name="connsiteX0" fmla="*/ 10952 w 17025"/>
                      <a:gd name="connsiteY0" fmla="*/ 60335 h 60335"/>
                      <a:gd name="connsiteX1" fmla="*/ 6073 w 17025"/>
                      <a:gd name="connsiteY1" fmla="*/ 60335 h 60335"/>
                      <a:gd name="connsiteX2" fmla="*/ 0 w 17025"/>
                      <a:gd name="connsiteY2" fmla="*/ 54312 h 60335"/>
                      <a:gd name="connsiteX3" fmla="*/ 0 w 17025"/>
                      <a:gd name="connsiteY3" fmla="*/ 6073 h 60335"/>
                      <a:gd name="connsiteX4" fmla="*/ 6073 w 17025"/>
                      <a:gd name="connsiteY4" fmla="*/ 0 h 60335"/>
                      <a:gd name="connsiteX5" fmla="*/ 10952 w 17025"/>
                      <a:gd name="connsiteY5" fmla="*/ 0 h 60335"/>
                      <a:gd name="connsiteX6" fmla="*/ 17025 w 17025"/>
                      <a:gd name="connsiteY6" fmla="*/ 6073 h 60335"/>
                      <a:gd name="connsiteX7" fmla="*/ 17025 w 17025"/>
                      <a:gd name="connsiteY7" fmla="*/ 54312 h 60335"/>
                      <a:gd name="connsiteX8" fmla="*/ 10952 w 17025"/>
                      <a:gd name="connsiteY8" fmla="*/ 60335 h 6033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35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647"/>
                          <a:pt x="0" y="54312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12"/>
                        </a:lnTo>
                        <a:cubicBezTo>
                          <a:pt x="17025" y="57647"/>
                          <a:pt x="1428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96" name="Freeform: Shape 695">
                    <a:extLst>
                      <a:ext uri="{FF2B5EF4-FFF2-40B4-BE49-F238E27FC236}">
                        <a16:creationId xmlns:a16="http://schemas.microsoft.com/office/drawing/2014/main" id="{10B79A3F-E27B-EA05-CBC4-7781BC62218B}"/>
                      </a:ext>
                    </a:extLst>
                  </p:cNvPr>
                  <p:cNvSpPr/>
                  <p:nvPr/>
                </p:nvSpPr>
                <p:spPr>
                  <a:xfrm>
                    <a:off x="5650294" y="4545738"/>
                    <a:ext cx="17075" cy="60335"/>
                  </a:xfrm>
                  <a:custGeom>
                    <a:avLst/>
                    <a:gdLst>
                      <a:gd name="connsiteX0" fmla="*/ 11002 w 17075"/>
                      <a:gd name="connsiteY0" fmla="*/ 60335 h 60335"/>
                      <a:gd name="connsiteX1" fmla="*/ 6123 w 17075"/>
                      <a:gd name="connsiteY1" fmla="*/ 60335 h 60335"/>
                      <a:gd name="connsiteX2" fmla="*/ 0 w 17075"/>
                      <a:gd name="connsiteY2" fmla="*/ 54312 h 60335"/>
                      <a:gd name="connsiteX3" fmla="*/ 0 w 17075"/>
                      <a:gd name="connsiteY3" fmla="*/ 6073 h 60335"/>
                      <a:gd name="connsiteX4" fmla="*/ 6123 w 17075"/>
                      <a:gd name="connsiteY4" fmla="*/ 0 h 60335"/>
                      <a:gd name="connsiteX5" fmla="*/ 11002 w 17075"/>
                      <a:gd name="connsiteY5" fmla="*/ 0 h 60335"/>
                      <a:gd name="connsiteX6" fmla="*/ 17075 w 17075"/>
                      <a:gd name="connsiteY6" fmla="*/ 6073 h 60335"/>
                      <a:gd name="connsiteX7" fmla="*/ 17075 w 17075"/>
                      <a:gd name="connsiteY7" fmla="*/ 54312 h 60335"/>
                      <a:gd name="connsiteX8" fmla="*/ 11002 w 17075"/>
                      <a:gd name="connsiteY8" fmla="*/ 60335 h 6033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75" h="60335">
                        <a:moveTo>
                          <a:pt x="11002" y="60335"/>
                        </a:moveTo>
                        <a:lnTo>
                          <a:pt x="6123" y="60335"/>
                        </a:lnTo>
                        <a:cubicBezTo>
                          <a:pt x="2788" y="60335"/>
                          <a:pt x="0" y="57647"/>
                          <a:pt x="0" y="54312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123" y="0"/>
                        </a:cubicBezTo>
                        <a:lnTo>
                          <a:pt x="11002" y="0"/>
                        </a:lnTo>
                        <a:cubicBezTo>
                          <a:pt x="14337" y="0"/>
                          <a:pt x="17075" y="2738"/>
                          <a:pt x="17075" y="6073"/>
                        </a:cubicBezTo>
                        <a:lnTo>
                          <a:pt x="17075" y="54312"/>
                        </a:lnTo>
                        <a:cubicBezTo>
                          <a:pt x="17075" y="57647"/>
                          <a:pt x="14337" y="60335"/>
                          <a:pt x="1100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97" name="Freeform: Shape 696">
                    <a:extLst>
                      <a:ext uri="{FF2B5EF4-FFF2-40B4-BE49-F238E27FC236}">
                        <a16:creationId xmlns:a16="http://schemas.microsoft.com/office/drawing/2014/main" id="{36D5D0C5-9CA4-5725-243B-71D991AE19D5}"/>
                      </a:ext>
                    </a:extLst>
                  </p:cNvPr>
                  <p:cNvSpPr/>
                  <p:nvPr/>
                </p:nvSpPr>
                <p:spPr>
                  <a:xfrm>
                    <a:off x="5502394" y="4631760"/>
                    <a:ext cx="17025" cy="60334"/>
                  </a:xfrm>
                  <a:custGeom>
                    <a:avLst/>
                    <a:gdLst>
                      <a:gd name="connsiteX0" fmla="*/ 10952 w 17025"/>
                      <a:gd name="connsiteY0" fmla="*/ 60335 h 60334"/>
                      <a:gd name="connsiteX1" fmla="*/ 6073 w 17025"/>
                      <a:gd name="connsiteY1" fmla="*/ 60335 h 60334"/>
                      <a:gd name="connsiteX2" fmla="*/ 0 w 17025"/>
                      <a:gd name="connsiteY2" fmla="*/ 54262 h 60334"/>
                      <a:gd name="connsiteX3" fmla="*/ 0 w 17025"/>
                      <a:gd name="connsiteY3" fmla="*/ 6073 h 60334"/>
                      <a:gd name="connsiteX4" fmla="*/ 6073 w 17025"/>
                      <a:gd name="connsiteY4" fmla="*/ 0 h 60334"/>
                      <a:gd name="connsiteX5" fmla="*/ 10952 w 17025"/>
                      <a:gd name="connsiteY5" fmla="*/ 0 h 60334"/>
                      <a:gd name="connsiteX6" fmla="*/ 17025 w 17025"/>
                      <a:gd name="connsiteY6" fmla="*/ 6073 h 60334"/>
                      <a:gd name="connsiteX7" fmla="*/ 17025 w 17025"/>
                      <a:gd name="connsiteY7" fmla="*/ 54262 h 60334"/>
                      <a:gd name="connsiteX8" fmla="*/ 10952 w 17025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34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597"/>
                          <a:pt x="0" y="54262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262"/>
                        </a:lnTo>
                        <a:cubicBezTo>
                          <a:pt x="17025" y="57597"/>
                          <a:pt x="1428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98" name="Freeform: Shape 697">
                    <a:extLst>
                      <a:ext uri="{FF2B5EF4-FFF2-40B4-BE49-F238E27FC236}">
                        <a16:creationId xmlns:a16="http://schemas.microsoft.com/office/drawing/2014/main" id="{0F9D3B64-8446-A51F-45DE-69007D567AFD}"/>
                      </a:ext>
                    </a:extLst>
                  </p:cNvPr>
                  <p:cNvSpPr/>
                  <p:nvPr/>
                </p:nvSpPr>
                <p:spPr>
                  <a:xfrm>
                    <a:off x="5381325" y="4631760"/>
                    <a:ext cx="17025" cy="60334"/>
                  </a:xfrm>
                  <a:custGeom>
                    <a:avLst/>
                    <a:gdLst>
                      <a:gd name="connsiteX0" fmla="*/ 10952 w 17025"/>
                      <a:gd name="connsiteY0" fmla="*/ 60335 h 60334"/>
                      <a:gd name="connsiteX1" fmla="*/ 6073 w 17025"/>
                      <a:gd name="connsiteY1" fmla="*/ 60335 h 60334"/>
                      <a:gd name="connsiteX2" fmla="*/ 0 w 17025"/>
                      <a:gd name="connsiteY2" fmla="*/ 54262 h 60334"/>
                      <a:gd name="connsiteX3" fmla="*/ 0 w 17025"/>
                      <a:gd name="connsiteY3" fmla="*/ 6073 h 60334"/>
                      <a:gd name="connsiteX4" fmla="*/ 6073 w 17025"/>
                      <a:gd name="connsiteY4" fmla="*/ 0 h 60334"/>
                      <a:gd name="connsiteX5" fmla="*/ 10952 w 17025"/>
                      <a:gd name="connsiteY5" fmla="*/ 0 h 60334"/>
                      <a:gd name="connsiteX6" fmla="*/ 17025 w 17025"/>
                      <a:gd name="connsiteY6" fmla="*/ 6073 h 60334"/>
                      <a:gd name="connsiteX7" fmla="*/ 17025 w 17025"/>
                      <a:gd name="connsiteY7" fmla="*/ 54262 h 60334"/>
                      <a:gd name="connsiteX8" fmla="*/ 10952 w 17025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34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597"/>
                          <a:pt x="0" y="54262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262"/>
                        </a:lnTo>
                        <a:cubicBezTo>
                          <a:pt x="17025" y="57597"/>
                          <a:pt x="1433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99" name="Freeform: Shape 698">
                    <a:extLst>
                      <a:ext uri="{FF2B5EF4-FFF2-40B4-BE49-F238E27FC236}">
                        <a16:creationId xmlns:a16="http://schemas.microsoft.com/office/drawing/2014/main" id="{882E5301-FDA3-6ED0-97DE-3A35C1C35856}"/>
                      </a:ext>
                    </a:extLst>
                  </p:cNvPr>
                  <p:cNvSpPr/>
                  <p:nvPr/>
                </p:nvSpPr>
                <p:spPr>
                  <a:xfrm>
                    <a:off x="5233375" y="4631760"/>
                    <a:ext cx="17026" cy="60334"/>
                  </a:xfrm>
                  <a:custGeom>
                    <a:avLst/>
                    <a:gdLst>
                      <a:gd name="connsiteX0" fmla="*/ 10952 w 17026"/>
                      <a:gd name="connsiteY0" fmla="*/ 60335 h 60334"/>
                      <a:gd name="connsiteX1" fmla="*/ 6073 w 17026"/>
                      <a:gd name="connsiteY1" fmla="*/ 60335 h 60334"/>
                      <a:gd name="connsiteX2" fmla="*/ 0 w 17026"/>
                      <a:gd name="connsiteY2" fmla="*/ 54262 h 60334"/>
                      <a:gd name="connsiteX3" fmla="*/ 0 w 17026"/>
                      <a:gd name="connsiteY3" fmla="*/ 6073 h 60334"/>
                      <a:gd name="connsiteX4" fmla="*/ 6073 w 17026"/>
                      <a:gd name="connsiteY4" fmla="*/ 0 h 60334"/>
                      <a:gd name="connsiteX5" fmla="*/ 10952 w 17026"/>
                      <a:gd name="connsiteY5" fmla="*/ 0 h 60334"/>
                      <a:gd name="connsiteX6" fmla="*/ 17025 w 17026"/>
                      <a:gd name="connsiteY6" fmla="*/ 6073 h 60334"/>
                      <a:gd name="connsiteX7" fmla="*/ 17025 w 17026"/>
                      <a:gd name="connsiteY7" fmla="*/ 54262 h 60334"/>
                      <a:gd name="connsiteX8" fmla="*/ 10952 w 17026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6" h="60334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597"/>
                          <a:pt x="0" y="54262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262"/>
                        </a:lnTo>
                        <a:cubicBezTo>
                          <a:pt x="17075" y="57597"/>
                          <a:pt x="1428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00" name="Freeform: Shape 699">
                    <a:extLst>
                      <a:ext uri="{FF2B5EF4-FFF2-40B4-BE49-F238E27FC236}">
                        <a16:creationId xmlns:a16="http://schemas.microsoft.com/office/drawing/2014/main" id="{4E318D1E-FC4B-780C-F52A-E2E482D4A533}"/>
                      </a:ext>
                    </a:extLst>
                  </p:cNvPr>
                  <p:cNvSpPr/>
                  <p:nvPr/>
                </p:nvSpPr>
                <p:spPr>
                  <a:xfrm>
                    <a:off x="5905872" y="4631760"/>
                    <a:ext cx="17025" cy="60334"/>
                  </a:xfrm>
                  <a:custGeom>
                    <a:avLst/>
                    <a:gdLst>
                      <a:gd name="connsiteX0" fmla="*/ 10952 w 17025"/>
                      <a:gd name="connsiteY0" fmla="*/ 60335 h 60334"/>
                      <a:gd name="connsiteX1" fmla="*/ 6073 w 17025"/>
                      <a:gd name="connsiteY1" fmla="*/ 60335 h 60334"/>
                      <a:gd name="connsiteX2" fmla="*/ 0 w 17025"/>
                      <a:gd name="connsiteY2" fmla="*/ 54262 h 60334"/>
                      <a:gd name="connsiteX3" fmla="*/ 0 w 17025"/>
                      <a:gd name="connsiteY3" fmla="*/ 6073 h 60334"/>
                      <a:gd name="connsiteX4" fmla="*/ 6073 w 17025"/>
                      <a:gd name="connsiteY4" fmla="*/ 0 h 60334"/>
                      <a:gd name="connsiteX5" fmla="*/ 10952 w 17025"/>
                      <a:gd name="connsiteY5" fmla="*/ 0 h 60334"/>
                      <a:gd name="connsiteX6" fmla="*/ 17025 w 17025"/>
                      <a:gd name="connsiteY6" fmla="*/ 6073 h 60334"/>
                      <a:gd name="connsiteX7" fmla="*/ 17025 w 17025"/>
                      <a:gd name="connsiteY7" fmla="*/ 54262 h 60334"/>
                      <a:gd name="connsiteX8" fmla="*/ 10952 w 17025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34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597"/>
                          <a:pt x="0" y="54262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262"/>
                        </a:lnTo>
                        <a:cubicBezTo>
                          <a:pt x="17025" y="57597"/>
                          <a:pt x="1433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01" name="Freeform: Shape 700">
                    <a:extLst>
                      <a:ext uri="{FF2B5EF4-FFF2-40B4-BE49-F238E27FC236}">
                        <a16:creationId xmlns:a16="http://schemas.microsoft.com/office/drawing/2014/main" id="{31F6A6D3-988F-577D-791B-B04D314657E4}"/>
                      </a:ext>
                    </a:extLst>
                  </p:cNvPr>
                  <p:cNvSpPr/>
                  <p:nvPr/>
                </p:nvSpPr>
                <p:spPr>
                  <a:xfrm>
                    <a:off x="5771412" y="4631760"/>
                    <a:ext cx="17025" cy="60334"/>
                  </a:xfrm>
                  <a:custGeom>
                    <a:avLst/>
                    <a:gdLst>
                      <a:gd name="connsiteX0" fmla="*/ 10952 w 17025"/>
                      <a:gd name="connsiteY0" fmla="*/ 60335 h 60334"/>
                      <a:gd name="connsiteX1" fmla="*/ 6073 w 17025"/>
                      <a:gd name="connsiteY1" fmla="*/ 60335 h 60334"/>
                      <a:gd name="connsiteX2" fmla="*/ 0 w 17025"/>
                      <a:gd name="connsiteY2" fmla="*/ 54262 h 60334"/>
                      <a:gd name="connsiteX3" fmla="*/ 0 w 17025"/>
                      <a:gd name="connsiteY3" fmla="*/ 6073 h 60334"/>
                      <a:gd name="connsiteX4" fmla="*/ 6073 w 17025"/>
                      <a:gd name="connsiteY4" fmla="*/ 0 h 60334"/>
                      <a:gd name="connsiteX5" fmla="*/ 10952 w 17025"/>
                      <a:gd name="connsiteY5" fmla="*/ 0 h 60334"/>
                      <a:gd name="connsiteX6" fmla="*/ 17025 w 17025"/>
                      <a:gd name="connsiteY6" fmla="*/ 6073 h 60334"/>
                      <a:gd name="connsiteX7" fmla="*/ 17025 w 17025"/>
                      <a:gd name="connsiteY7" fmla="*/ 54262 h 60334"/>
                      <a:gd name="connsiteX8" fmla="*/ 10952 w 17025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34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597"/>
                          <a:pt x="0" y="54262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262"/>
                        </a:lnTo>
                        <a:cubicBezTo>
                          <a:pt x="17025" y="57597"/>
                          <a:pt x="1428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02" name="Freeform: Shape 701">
                    <a:extLst>
                      <a:ext uri="{FF2B5EF4-FFF2-40B4-BE49-F238E27FC236}">
                        <a16:creationId xmlns:a16="http://schemas.microsoft.com/office/drawing/2014/main" id="{A90D99A2-DF49-BD8A-422D-B769CFA97BDB}"/>
                      </a:ext>
                    </a:extLst>
                  </p:cNvPr>
                  <p:cNvSpPr/>
                  <p:nvPr/>
                </p:nvSpPr>
                <p:spPr>
                  <a:xfrm>
                    <a:off x="5650294" y="4631760"/>
                    <a:ext cx="17075" cy="60334"/>
                  </a:xfrm>
                  <a:custGeom>
                    <a:avLst/>
                    <a:gdLst>
                      <a:gd name="connsiteX0" fmla="*/ 11002 w 17075"/>
                      <a:gd name="connsiteY0" fmla="*/ 60335 h 60334"/>
                      <a:gd name="connsiteX1" fmla="*/ 6123 w 17075"/>
                      <a:gd name="connsiteY1" fmla="*/ 60335 h 60334"/>
                      <a:gd name="connsiteX2" fmla="*/ 0 w 17075"/>
                      <a:gd name="connsiteY2" fmla="*/ 54262 h 60334"/>
                      <a:gd name="connsiteX3" fmla="*/ 0 w 17075"/>
                      <a:gd name="connsiteY3" fmla="*/ 6073 h 60334"/>
                      <a:gd name="connsiteX4" fmla="*/ 6123 w 17075"/>
                      <a:gd name="connsiteY4" fmla="*/ 0 h 60334"/>
                      <a:gd name="connsiteX5" fmla="*/ 11002 w 17075"/>
                      <a:gd name="connsiteY5" fmla="*/ 0 h 60334"/>
                      <a:gd name="connsiteX6" fmla="*/ 17075 w 17075"/>
                      <a:gd name="connsiteY6" fmla="*/ 6073 h 60334"/>
                      <a:gd name="connsiteX7" fmla="*/ 17075 w 17075"/>
                      <a:gd name="connsiteY7" fmla="*/ 54262 h 60334"/>
                      <a:gd name="connsiteX8" fmla="*/ 11002 w 17075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75" h="60334">
                        <a:moveTo>
                          <a:pt x="11002" y="60335"/>
                        </a:moveTo>
                        <a:lnTo>
                          <a:pt x="6123" y="60335"/>
                        </a:lnTo>
                        <a:cubicBezTo>
                          <a:pt x="2788" y="60335"/>
                          <a:pt x="0" y="57597"/>
                          <a:pt x="0" y="54262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123" y="0"/>
                        </a:cubicBezTo>
                        <a:lnTo>
                          <a:pt x="11002" y="0"/>
                        </a:lnTo>
                        <a:cubicBezTo>
                          <a:pt x="14337" y="0"/>
                          <a:pt x="17075" y="2738"/>
                          <a:pt x="17075" y="6073"/>
                        </a:cubicBezTo>
                        <a:lnTo>
                          <a:pt x="17075" y="54262"/>
                        </a:lnTo>
                        <a:cubicBezTo>
                          <a:pt x="17075" y="57597"/>
                          <a:pt x="14337" y="60335"/>
                          <a:pt x="1100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03" name="Freeform: Shape 702">
                    <a:extLst>
                      <a:ext uri="{FF2B5EF4-FFF2-40B4-BE49-F238E27FC236}">
                        <a16:creationId xmlns:a16="http://schemas.microsoft.com/office/drawing/2014/main" id="{1E12E3FD-8332-EF8F-211B-7EFA01E2DBCA}"/>
                      </a:ext>
                    </a:extLst>
                  </p:cNvPr>
                  <p:cNvSpPr/>
                  <p:nvPr/>
                </p:nvSpPr>
                <p:spPr>
                  <a:xfrm>
                    <a:off x="5502394" y="4717733"/>
                    <a:ext cx="17025" cy="60334"/>
                  </a:xfrm>
                  <a:custGeom>
                    <a:avLst/>
                    <a:gdLst>
                      <a:gd name="connsiteX0" fmla="*/ 10952 w 17025"/>
                      <a:gd name="connsiteY0" fmla="*/ 60335 h 60334"/>
                      <a:gd name="connsiteX1" fmla="*/ 6073 w 17025"/>
                      <a:gd name="connsiteY1" fmla="*/ 60335 h 60334"/>
                      <a:gd name="connsiteX2" fmla="*/ 0 w 17025"/>
                      <a:gd name="connsiteY2" fmla="*/ 54262 h 60334"/>
                      <a:gd name="connsiteX3" fmla="*/ 0 w 17025"/>
                      <a:gd name="connsiteY3" fmla="*/ 6024 h 60334"/>
                      <a:gd name="connsiteX4" fmla="*/ 6073 w 17025"/>
                      <a:gd name="connsiteY4" fmla="*/ 0 h 60334"/>
                      <a:gd name="connsiteX5" fmla="*/ 10952 w 17025"/>
                      <a:gd name="connsiteY5" fmla="*/ 0 h 60334"/>
                      <a:gd name="connsiteX6" fmla="*/ 17025 w 17025"/>
                      <a:gd name="connsiteY6" fmla="*/ 6024 h 60334"/>
                      <a:gd name="connsiteX7" fmla="*/ 17025 w 17025"/>
                      <a:gd name="connsiteY7" fmla="*/ 54262 h 60334"/>
                      <a:gd name="connsiteX8" fmla="*/ 10952 w 17025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34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597"/>
                          <a:pt x="0" y="54262"/>
                        </a:cubicBezTo>
                        <a:lnTo>
                          <a:pt x="0" y="6024"/>
                        </a:lnTo>
                        <a:cubicBezTo>
                          <a:pt x="0" y="268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688"/>
                          <a:pt x="17025" y="6024"/>
                        </a:cubicBezTo>
                        <a:lnTo>
                          <a:pt x="17025" y="54262"/>
                        </a:lnTo>
                        <a:cubicBezTo>
                          <a:pt x="17025" y="57597"/>
                          <a:pt x="1428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04" name="Freeform: Shape 703">
                    <a:extLst>
                      <a:ext uri="{FF2B5EF4-FFF2-40B4-BE49-F238E27FC236}">
                        <a16:creationId xmlns:a16="http://schemas.microsoft.com/office/drawing/2014/main" id="{F8514D69-7B6B-AE2E-993F-F45AD5D7CF5A}"/>
                      </a:ext>
                    </a:extLst>
                  </p:cNvPr>
                  <p:cNvSpPr/>
                  <p:nvPr/>
                </p:nvSpPr>
                <p:spPr>
                  <a:xfrm>
                    <a:off x="5381325" y="4717733"/>
                    <a:ext cx="17025" cy="60334"/>
                  </a:xfrm>
                  <a:custGeom>
                    <a:avLst/>
                    <a:gdLst>
                      <a:gd name="connsiteX0" fmla="*/ 10952 w 17025"/>
                      <a:gd name="connsiteY0" fmla="*/ 60335 h 60334"/>
                      <a:gd name="connsiteX1" fmla="*/ 6073 w 17025"/>
                      <a:gd name="connsiteY1" fmla="*/ 60335 h 60334"/>
                      <a:gd name="connsiteX2" fmla="*/ 0 w 17025"/>
                      <a:gd name="connsiteY2" fmla="*/ 54262 h 60334"/>
                      <a:gd name="connsiteX3" fmla="*/ 0 w 17025"/>
                      <a:gd name="connsiteY3" fmla="*/ 6024 h 60334"/>
                      <a:gd name="connsiteX4" fmla="*/ 6073 w 17025"/>
                      <a:gd name="connsiteY4" fmla="*/ 0 h 60334"/>
                      <a:gd name="connsiteX5" fmla="*/ 10952 w 17025"/>
                      <a:gd name="connsiteY5" fmla="*/ 0 h 60334"/>
                      <a:gd name="connsiteX6" fmla="*/ 17025 w 17025"/>
                      <a:gd name="connsiteY6" fmla="*/ 6024 h 60334"/>
                      <a:gd name="connsiteX7" fmla="*/ 17025 w 17025"/>
                      <a:gd name="connsiteY7" fmla="*/ 54262 h 60334"/>
                      <a:gd name="connsiteX8" fmla="*/ 10952 w 17025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34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597"/>
                          <a:pt x="0" y="54262"/>
                        </a:cubicBezTo>
                        <a:lnTo>
                          <a:pt x="0" y="6024"/>
                        </a:lnTo>
                        <a:cubicBezTo>
                          <a:pt x="0" y="268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688"/>
                          <a:pt x="17025" y="6024"/>
                        </a:cubicBezTo>
                        <a:lnTo>
                          <a:pt x="17025" y="54262"/>
                        </a:lnTo>
                        <a:cubicBezTo>
                          <a:pt x="17025" y="57597"/>
                          <a:pt x="1433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05" name="Freeform: Shape 704">
                    <a:extLst>
                      <a:ext uri="{FF2B5EF4-FFF2-40B4-BE49-F238E27FC236}">
                        <a16:creationId xmlns:a16="http://schemas.microsoft.com/office/drawing/2014/main" id="{DF0862B6-D067-3A72-DE29-F47805469CA4}"/>
                      </a:ext>
                    </a:extLst>
                  </p:cNvPr>
                  <p:cNvSpPr/>
                  <p:nvPr/>
                </p:nvSpPr>
                <p:spPr>
                  <a:xfrm>
                    <a:off x="5233375" y="4717733"/>
                    <a:ext cx="17026" cy="60334"/>
                  </a:xfrm>
                  <a:custGeom>
                    <a:avLst/>
                    <a:gdLst>
                      <a:gd name="connsiteX0" fmla="*/ 10952 w 17026"/>
                      <a:gd name="connsiteY0" fmla="*/ 60335 h 60334"/>
                      <a:gd name="connsiteX1" fmla="*/ 6073 w 17026"/>
                      <a:gd name="connsiteY1" fmla="*/ 60335 h 60334"/>
                      <a:gd name="connsiteX2" fmla="*/ 0 w 17026"/>
                      <a:gd name="connsiteY2" fmla="*/ 54262 h 60334"/>
                      <a:gd name="connsiteX3" fmla="*/ 0 w 17026"/>
                      <a:gd name="connsiteY3" fmla="*/ 6024 h 60334"/>
                      <a:gd name="connsiteX4" fmla="*/ 6073 w 17026"/>
                      <a:gd name="connsiteY4" fmla="*/ 0 h 60334"/>
                      <a:gd name="connsiteX5" fmla="*/ 10952 w 17026"/>
                      <a:gd name="connsiteY5" fmla="*/ 0 h 60334"/>
                      <a:gd name="connsiteX6" fmla="*/ 17025 w 17026"/>
                      <a:gd name="connsiteY6" fmla="*/ 6024 h 60334"/>
                      <a:gd name="connsiteX7" fmla="*/ 17025 w 17026"/>
                      <a:gd name="connsiteY7" fmla="*/ 54262 h 60334"/>
                      <a:gd name="connsiteX8" fmla="*/ 10952 w 17026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6" h="60334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597"/>
                          <a:pt x="0" y="54262"/>
                        </a:cubicBezTo>
                        <a:lnTo>
                          <a:pt x="0" y="6024"/>
                        </a:lnTo>
                        <a:cubicBezTo>
                          <a:pt x="0" y="268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688"/>
                          <a:pt x="17025" y="6024"/>
                        </a:cubicBezTo>
                        <a:lnTo>
                          <a:pt x="17025" y="54262"/>
                        </a:lnTo>
                        <a:cubicBezTo>
                          <a:pt x="17075" y="57597"/>
                          <a:pt x="1428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06" name="Freeform: Shape 705">
                    <a:extLst>
                      <a:ext uri="{FF2B5EF4-FFF2-40B4-BE49-F238E27FC236}">
                        <a16:creationId xmlns:a16="http://schemas.microsoft.com/office/drawing/2014/main" id="{A739BE39-1500-00C9-852E-A0E7547BEC86}"/>
                      </a:ext>
                    </a:extLst>
                  </p:cNvPr>
                  <p:cNvSpPr/>
                  <p:nvPr/>
                </p:nvSpPr>
                <p:spPr>
                  <a:xfrm>
                    <a:off x="5905872" y="4717733"/>
                    <a:ext cx="17025" cy="60334"/>
                  </a:xfrm>
                  <a:custGeom>
                    <a:avLst/>
                    <a:gdLst>
                      <a:gd name="connsiteX0" fmla="*/ 10952 w 17025"/>
                      <a:gd name="connsiteY0" fmla="*/ 60335 h 60334"/>
                      <a:gd name="connsiteX1" fmla="*/ 6073 w 17025"/>
                      <a:gd name="connsiteY1" fmla="*/ 60335 h 60334"/>
                      <a:gd name="connsiteX2" fmla="*/ 0 w 17025"/>
                      <a:gd name="connsiteY2" fmla="*/ 54262 h 60334"/>
                      <a:gd name="connsiteX3" fmla="*/ 0 w 17025"/>
                      <a:gd name="connsiteY3" fmla="*/ 6024 h 60334"/>
                      <a:gd name="connsiteX4" fmla="*/ 6073 w 17025"/>
                      <a:gd name="connsiteY4" fmla="*/ 0 h 60334"/>
                      <a:gd name="connsiteX5" fmla="*/ 10952 w 17025"/>
                      <a:gd name="connsiteY5" fmla="*/ 0 h 60334"/>
                      <a:gd name="connsiteX6" fmla="*/ 17025 w 17025"/>
                      <a:gd name="connsiteY6" fmla="*/ 6024 h 60334"/>
                      <a:gd name="connsiteX7" fmla="*/ 17025 w 17025"/>
                      <a:gd name="connsiteY7" fmla="*/ 54262 h 60334"/>
                      <a:gd name="connsiteX8" fmla="*/ 10952 w 17025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34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597"/>
                          <a:pt x="0" y="54262"/>
                        </a:cubicBezTo>
                        <a:lnTo>
                          <a:pt x="0" y="6024"/>
                        </a:lnTo>
                        <a:cubicBezTo>
                          <a:pt x="0" y="268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688"/>
                          <a:pt x="17025" y="6024"/>
                        </a:cubicBezTo>
                        <a:lnTo>
                          <a:pt x="17025" y="54262"/>
                        </a:lnTo>
                        <a:cubicBezTo>
                          <a:pt x="17025" y="57597"/>
                          <a:pt x="1433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07" name="Freeform: Shape 706">
                    <a:extLst>
                      <a:ext uri="{FF2B5EF4-FFF2-40B4-BE49-F238E27FC236}">
                        <a16:creationId xmlns:a16="http://schemas.microsoft.com/office/drawing/2014/main" id="{D3B62917-1480-0DD3-A62D-7360A5C76FC3}"/>
                      </a:ext>
                    </a:extLst>
                  </p:cNvPr>
                  <p:cNvSpPr/>
                  <p:nvPr/>
                </p:nvSpPr>
                <p:spPr>
                  <a:xfrm>
                    <a:off x="5771412" y="4717733"/>
                    <a:ext cx="17025" cy="60334"/>
                  </a:xfrm>
                  <a:custGeom>
                    <a:avLst/>
                    <a:gdLst>
                      <a:gd name="connsiteX0" fmla="*/ 10952 w 17025"/>
                      <a:gd name="connsiteY0" fmla="*/ 60335 h 60334"/>
                      <a:gd name="connsiteX1" fmla="*/ 6073 w 17025"/>
                      <a:gd name="connsiteY1" fmla="*/ 60335 h 60334"/>
                      <a:gd name="connsiteX2" fmla="*/ 0 w 17025"/>
                      <a:gd name="connsiteY2" fmla="*/ 54262 h 60334"/>
                      <a:gd name="connsiteX3" fmla="*/ 0 w 17025"/>
                      <a:gd name="connsiteY3" fmla="*/ 6024 h 60334"/>
                      <a:gd name="connsiteX4" fmla="*/ 6073 w 17025"/>
                      <a:gd name="connsiteY4" fmla="*/ 0 h 60334"/>
                      <a:gd name="connsiteX5" fmla="*/ 10952 w 17025"/>
                      <a:gd name="connsiteY5" fmla="*/ 0 h 60334"/>
                      <a:gd name="connsiteX6" fmla="*/ 17025 w 17025"/>
                      <a:gd name="connsiteY6" fmla="*/ 6024 h 60334"/>
                      <a:gd name="connsiteX7" fmla="*/ 17025 w 17025"/>
                      <a:gd name="connsiteY7" fmla="*/ 54262 h 60334"/>
                      <a:gd name="connsiteX8" fmla="*/ 10952 w 17025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34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597"/>
                          <a:pt x="0" y="54262"/>
                        </a:cubicBezTo>
                        <a:lnTo>
                          <a:pt x="0" y="6024"/>
                        </a:lnTo>
                        <a:cubicBezTo>
                          <a:pt x="0" y="268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688"/>
                          <a:pt x="17025" y="6024"/>
                        </a:cubicBezTo>
                        <a:lnTo>
                          <a:pt x="17025" y="54262"/>
                        </a:lnTo>
                        <a:cubicBezTo>
                          <a:pt x="17025" y="57597"/>
                          <a:pt x="1428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08" name="Freeform: Shape 707">
                    <a:extLst>
                      <a:ext uri="{FF2B5EF4-FFF2-40B4-BE49-F238E27FC236}">
                        <a16:creationId xmlns:a16="http://schemas.microsoft.com/office/drawing/2014/main" id="{AA57C658-A98B-D6D1-8BB6-A449F65F9BA1}"/>
                      </a:ext>
                    </a:extLst>
                  </p:cNvPr>
                  <p:cNvSpPr/>
                  <p:nvPr/>
                </p:nvSpPr>
                <p:spPr>
                  <a:xfrm>
                    <a:off x="5650294" y="4717733"/>
                    <a:ext cx="17075" cy="60334"/>
                  </a:xfrm>
                  <a:custGeom>
                    <a:avLst/>
                    <a:gdLst>
                      <a:gd name="connsiteX0" fmla="*/ 11002 w 17075"/>
                      <a:gd name="connsiteY0" fmla="*/ 60335 h 60334"/>
                      <a:gd name="connsiteX1" fmla="*/ 6123 w 17075"/>
                      <a:gd name="connsiteY1" fmla="*/ 60335 h 60334"/>
                      <a:gd name="connsiteX2" fmla="*/ 0 w 17075"/>
                      <a:gd name="connsiteY2" fmla="*/ 54262 h 60334"/>
                      <a:gd name="connsiteX3" fmla="*/ 0 w 17075"/>
                      <a:gd name="connsiteY3" fmla="*/ 6024 h 60334"/>
                      <a:gd name="connsiteX4" fmla="*/ 6123 w 17075"/>
                      <a:gd name="connsiteY4" fmla="*/ 0 h 60334"/>
                      <a:gd name="connsiteX5" fmla="*/ 11002 w 17075"/>
                      <a:gd name="connsiteY5" fmla="*/ 0 h 60334"/>
                      <a:gd name="connsiteX6" fmla="*/ 17075 w 17075"/>
                      <a:gd name="connsiteY6" fmla="*/ 6024 h 60334"/>
                      <a:gd name="connsiteX7" fmla="*/ 17075 w 17075"/>
                      <a:gd name="connsiteY7" fmla="*/ 54262 h 60334"/>
                      <a:gd name="connsiteX8" fmla="*/ 11002 w 17075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75" h="60334">
                        <a:moveTo>
                          <a:pt x="11002" y="60335"/>
                        </a:moveTo>
                        <a:lnTo>
                          <a:pt x="6123" y="60335"/>
                        </a:lnTo>
                        <a:cubicBezTo>
                          <a:pt x="2788" y="60335"/>
                          <a:pt x="0" y="57597"/>
                          <a:pt x="0" y="54262"/>
                        </a:cubicBezTo>
                        <a:lnTo>
                          <a:pt x="0" y="6024"/>
                        </a:lnTo>
                        <a:cubicBezTo>
                          <a:pt x="0" y="2688"/>
                          <a:pt x="2738" y="0"/>
                          <a:pt x="6123" y="0"/>
                        </a:cubicBezTo>
                        <a:lnTo>
                          <a:pt x="11002" y="0"/>
                        </a:lnTo>
                        <a:cubicBezTo>
                          <a:pt x="14337" y="0"/>
                          <a:pt x="17075" y="2688"/>
                          <a:pt x="17075" y="6024"/>
                        </a:cubicBezTo>
                        <a:lnTo>
                          <a:pt x="17075" y="54262"/>
                        </a:lnTo>
                        <a:cubicBezTo>
                          <a:pt x="17075" y="57597"/>
                          <a:pt x="14337" y="60335"/>
                          <a:pt x="1100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09" name="Freeform: Shape 708">
                    <a:extLst>
                      <a:ext uri="{FF2B5EF4-FFF2-40B4-BE49-F238E27FC236}">
                        <a16:creationId xmlns:a16="http://schemas.microsoft.com/office/drawing/2014/main" id="{9BF24F1C-B84D-CB86-BF37-6A623034F81B}"/>
                      </a:ext>
                    </a:extLst>
                  </p:cNvPr>
                  <p:cNvSpPr/>
                  <p:nvPr/>
                </p:nvSpPr>
                <p:spPr>
                  <a:xfrm>
                    <a:off x="5502394" y="4803706"/>
                    <a:ext cx="17025" cy="60334"/>
                  </a:xfrm>
                  <a:custGeom>
                    <a:avLst/>
                    <a:gdLst>
                      <a:gd name="connsiteX0" fmla="*/ 10952 w 17025"/>
                      <a:gd name="connsiteY0" fmla="*/ 60335 h 60334"/>
                      <a:gd name="connsiteX1" fmla="*/ 6073 w 17025"/>
                      <a:gd name="connsiteY1" fmla="*/ 60335 h 60334"/>
                      <a:gd name="connsiteX2" fmla="*/ 0 w 17025"/>
                      <a:gd name="connsiteY2" fmla="*/ 54311 h 60334"/>
                      <a:gd name="connsiteX3" fmla="*/ 0 w 17025"/>
                      <a:gd name="connsiteY3" fmla="*/ 6073 h 60334"/>
                      <a:gd name="connsiteX4" fmla="*/ 6073 w 17025"/>
                      <a:gd name="connsiteY4" fmla="*/ 0 h 60334"/>
                      <a:gd name="connsiteX5" fmla="*/ 10952 w 17025"/>
                      <a:gd name="connsiteY5" fmla="*/ 0 h 60334"/>
                      <a:gd name="connsiteX6" fmla="*/ 17025 w 17025"/>
                      <a:gd name="connsiteY6" fmla="*/ 6073 h 60334"/>
                      <a:gd name="connsiteX7" fmla="*/ 17025 w 17025"/>
                      <a:gd name="connsiteY7" fmla="*/ 54311 h 60334"/>
                      <a:gd name="connsiteX8" fmla="*/ 10952 w 17025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34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647"/>
                          <a:pt x="0" y="54311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11"/>
                        </a:lnTo>
                        <a:cubicBezTo>
                          <a:pt x="17025" y="57647"/>
                          <a:pt x="1428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10" name="Freeform: Shape 709">
                    <a:extLst>
                      <a:ext uri="{FF2B5EF4-FFF2-40B4-BE49-F238E27FC236}">
                        <a16:creationId xmlns:a16="http://schemas.microsoft.com/office/drawing/2014/main" id="{B66C9489-0731-3F85-CAE8-5C5C11F5A3B9}"/>
                      </a:ext>
                    </a:extLst>
                  </p:cNvPr>
                  <p:cNvSpPr/>
                  <p:nvPr/>
                </p:nvSpPr>
                <p:spPr>
                  <a:xfrm>
                    <a:off x="5381325" y="4803706"/>
                    <a:ext cx="17025" cy="60334"/>
                  </a:xfrm>
                  <a:custGeom>
                    <a:avLst/>
                    <a:gdLst>
                      <a:gd name="connsiteX0" fmla="*/ 10952 w 17025"/>
                      <a:gd name="connsiteY0" fmla="*/ 60335 h 60334"/>
                      <a:gd name="connsiteX1" fmla="*/ 6073 w 17025"/>
                      <a:gd name="connsiteY1" fmla="*/ 60335 h 60334"/>
                      <a:gd name="connsiteX2" fmla="*/ 0 w 17025"/>
                      <a:gd name="connsiteY2" fmla="*/ 54311 h 60334"/>
                      <a:gd name="connsiteX3" fmla="*/ 0 w 17025"/>
                      <a:gd name="connsiteY3" fmla="*/ 6073 h 60334"/>
                      <a:gd name="connsiteX4" fmla="*/ 6073 w 17025"/>
                      <a:gd name="connsiteY4" fmla="*/ 0 h 60334"/>
                      <a:gd name="connsiteX5" fmla="*/ 10952 w 17025"/>
                      <a:gd name="connsiteY5" fmla="*/ 0 h 60334"/>
                      <a:gd name="connsiteX6" fmla="*/ 17025 w 17025"/>
                      <a:gd name="connsiteY6" fmla="*/ 6073 h 60334"/>
                      <a:gd name="connsiteX7" fmla="*/ 17025 w 17025"/>
                      <a:gd name="connsiteY7" fmla="*/ 54311 h 60334"/>
                      <a:gd name="connsiteX8" fmla="*/ 10952 w 17025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34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647"/>
                          <a:pt x="0" y="54311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11"/>
                        </a:lnTo>
                        <a:cubicBezTo>
                          <a:pt x="17025" y="57647"/>
                          <a:pt x="1433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11" name="Freeform: Shape 710">
                    <a:extLst>
                      <a:ext uri="{FF2B5EF4-FFF2-40B4-BE49-F238E27FC236}">
                        <a16:creationId xmlns:a16="http://schemas.microsoft.com/office/drawing/2014/main" id="{A4CD137D-1D93-D7BE-07C4-57541B663D9E}"/>
                      </a:ext>
                    </a:extLst>
                  </p:cNvPr>
                  <p:cNvSpPr/>
                  <p:nvPr/>
                </p:nvSpPr>
                <p:spPr>
                  <a:xfrm>
                    <a:off x="5233375" y="4803706"/>
                    <a:ext cx="17026" cy="60334"/>
                  </a:xfrm>
                  <a:custGeom>
                    <a:avLst/>
                    <a:gdLst>
                      <a:gd name="connsiteX0" fmla="*/ 10952 w 17026"/>
                      <a:gd name="connsiteY0" fmla="*/ 60335 h 60334"/>
                      <a:gd name="connsiteX1" fmla="*/ 6073 w 17026"/>
                      <a:gd name="connsiteY1" fmla="*/ 60335 h 60334"/>
                      <a:gd name="connsiteX2" fmla="*/ 0 w 17026"/>
                      <a:gd name="connsiteY2" fmla="*/ 54311 h 60334"/>
                      <a:gd name="connsiteX3" fmla="*/ 0 w 17026"/>
                      <a:gd name="connsiteY3" fmla="*/ 6073 h 60334"/>
                      <a:gd name="connsiteX4" fmla="*/ 6073 w 17026"/>
                      <a:gd name="connsiteY4" fmla="*/ 0 h 60334"/>
                      <a:gd name="connsiteX5" fmla="*/ 10952 w 17026"/>
                      <a:gd name="connsiteY5" fmla="*/ 0 h 60334"/>
                      <a:gd name="connsiteX6" fmla="*/ 17025 w 17026"/>
                      <a:gd name="connsiteY6" fmla="*/ 6073 h 60334"/>
                      <a:gd name="connsiteX7" fmla="*/ 17025 w 17026"/>
                      <a:gd name="connsiteY7" fmla="*/ 54311 h 60334"/>
                      <a:gd name="connsiteX8" fmla="*/ 10952 w 17026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6" h="60334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647"/>
                          <a:pt x="0" y="54311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11"/>
                        </a:lnTo>
                        <a:cubicBezTo>
                          <a:pt x="17075" y="57647"/>
                          <a:pt x="1428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12" name="Freeform: Shape 711">
                    <a:extLst>
                      <a:ext uri="{FF2B5EF4-FFF2-40B4-BE49-F238E27FC236}">
                        <a16:creationId xmlns:a16="http://schemas.microsoft.com/office/drawing/2014/main" id="{389400FF-C961-DC2C-955B-A221CD693E62}"/>
                      </a:ext>
                    </a:extLst>
                  </p:cNvPr>
                  <p:cNvSpPr/>
                  <p:nvPr/>
                </p:nvSpPr>
                <p:spPr>
                  <a:xfrm>
                    <a:off x="5905872" y="4803706"/>
                    <a:ext cx="17025" cy="60334"/>
                  </a:xfrm>
                  <a:custGeom>
                    <a:avLst/>
                    <a:gdLst>
                      <a:gd name="connsiteX0" fmla="*/ 10952 w 17025"/>
                      <a:gd name="connsiteY0" fmla="*/ 60335 h 60334"/>
                      <a:gd name="connsiteX1" fmla="*/ 6073 w 17025"/>
                      <a:gd name="connsiteY1" fmla="*/ 60335 h 60334"/>
                      <a:gd name="connsiteX2" fmla="*/ 0 w 17025"/>
                      <a:gd name="connsiteY2" fmla="*/ 54311 h 60334"/>
                      <a:gd name="connsiteX3" fmla="*/ 0 w 17025"/>
                      <a:gd name="connsiteY3" fmla="*/ 6073 h 60334"/>
                      <a:gd name="connsiteX4" fmla="*/ 6073 w 17025"/>
                      <a:gd name="connsiteY4" fmla="*/ 0 h 60334"/>
                      <a:gd name="connsiteX5" fmla="*/ 10952 w 17025"/>
                      <a:gd name="connsiteY5" fmla="*/ 0 h 60334"/>
                      <a:gd name="connsiteX6" fmla="*/ 17025 w 17025"/>
                      <a:gd name="connsiteY6" fmla="*/ 6073 h 60334"/>
                      <a:gd name="connsiteX7" fmla="*/ 17025 w 17025"/>
                      <a:gd name="connsiteY7" fmla="*/ 54311 h 60334"/>
                      <a:gd name="connsiteX8" fmla="*/ 10952 w 17025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34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647"/>
                          <a:pt x="0" y="54311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11"/>
                        </a:lnTo>
                        <a:cubicBezTo>
                          <a:pt x="17025" y="57647"/>
                          <a:pt x="1433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13" name="Freeform: Shape 712">
                    <a:extLst>
                      <a:ext uri="{FF2B5EF4-FFF2-40B4-BE49-F238E27FC236}">
                        <a16:creationId xmlns:a16="http://schemas.microsoft.com/office/drawing/2014/main" id="{D9FE9937-EE5C-4849-2F37-CFBAE74F3F5E}"/>
                      </a:ext>
                    </a:extLst>
                  </p:cNvPr>
                  <p:cNvSpPr/>
                  <p:nvPr/>
                </p:nvSpPr>
                <p:spPr>
                  <a:xfrm>
                    <a:off x="5771412" y="4803706"/>
                    <a:ext cx="17025" cy="60334"/>
                  </a:xfrm>
                  <a:custGeom>
                    <a:avLst/>
                    <a:gdLst>
                      <a:gd name="connsiteX0" fmla="*/ 10952 w 17025"/>
                      <a:gd name="connsiteY0" fmla="*/ 60335 h 60334"/>
                      <a:gd name="connsiteX1" fmla="*/ 6073 w 17025"/>
                      <a:gd name="connsiteY1" fmla="*/ 60335 h 60334"/>
                      <a:gd name="connsiteX2" fmla="*/ 0 w 17025"/>
                      <a:gd name="connsiteY2" fmla="*/ 54311 h 60334"/>
                      <a:gd name="connsiteX3" fmla="*/ 0 w 17025"/>
                      <a:gd name="connsiteY3" fmla="*/ 6073 h 60334"/>
                      <a:gd name="connsiteX4" fmla="*/ 6073 w 17025"/>
                      <a:gd name="connsiteY4" fmla="*/ 0 h 60334"/>
                      <a:gd name="connsiteX5" fmla="*/ 10952 w 17025"/>
                      <a:gd name="connsiteY5" fmla="*/ 0 h 60334"/>
                      <a:gd name="connsiteX6" fmla="*/ 17025 w 17025"/>
                      <a:gd name="connsiteY6" fmla="*/ 6073 h 60334"/>
                      <a:gd name="connsiteX7" fmla="*/ 17025 w 17025"/>
                      <a:gd name="connsiteY7" fmla="*/ 54311 h 60334"/>
                      <a:gd name="connsiteX8" fmla="*/ 10952 w 17025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34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647"/>
                          <a:pt x="0" y="54311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11"/>
                        </a:lnTo>
                        <a:cubicBezTo>
                          <a:pt x="17025" y="57647"/>
                          <a:pt x="1428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14" name="Freeform: Shape 713">
                    <a:extLst>
                      <a:ext uri="{FF2B5EF4-FFF2-40B4-BE49-F238E27FC236}">
                        <a16:creationId xmlns:a16="http://schemas.microsoft.com/office/drawing/2014/main" id="{E2896166-9BE0-4E2A-5EFE-DCFD466F4C9E}"/>
                      </a:ext>
                    </a:extLst>
                  </p:cNvPr>
                  <p:cNvSpPr/>
                  <p:nvPr/>
                </p:nvSpPr>
                <p:spPr>
                  <a:xfrm>
                    <a:off x="5650294" y="4803706"/>
                    <a:ext cx="17075" cy="60334"/>
                  </a:xfrm>
                  <a:custGeom>
                    <a:avLst/>
                    <a:gdLst>
                      <a:gd name="connsiteX0" fmla="*/ 11002 w 17075"/>
                      <a:gd name="connsiteY0" fmla="*/ 60335 h 60334"/>
                      <a:gd name="connsiteX1" fmla="*/ 6123 w 17075"/>
                      <a:gd name="connsiteY1" fmla="*/ 60335 h 60334"/>
                      <a:gd name="connsiteX2" fmla="*/ 0 w 17075"/>
                      <a:gd name="connsiteY2" fmla="*/ 54311 h 60334"/>
                      <a:gd name="connsiteX3" fmla="*/ 0 w 17075"/>
                      <a:gd name="connsiteY3" fmla="*/ 6073 h 60334"/>
                      <a:gd name="connsiteX4" fmla="*/ 6123 w 17075"/>
                      <a:gd name="connsiteY4" fmla="*/ 0 h 60334"/>
                      <a:gd name="connsiteX5" fmla="*/ 11002 w 17075"/>
                      <a:gd name="connsiteY5" fmla="*/ 0 h 60334"/>
                      <a:gd name="connsiteX6" fmla="*/ 17075 w 17075"/>
                      <a:gd name="connsiteY6" fmla="*/ 6073 h 60334"/>
                      <a:gd name="connsiteX7" fmla="*/ 17075 w 17075"/>
                      <a:gd name="connsiteY7" fmla="*/ 54311 h 60334"/>
                      <a:gd name="connsiteX8" fmla="*/ 11002 w 17075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75" h="60334">
                        <a:moveTo>
                          <a:pt x="11002" y="60335"/>
                        </a:moveTo>
                        <a:lnTo>
                          <a:pt x="6123" y="60335"/>
                        </a:lnTo>
                        <a:cubicBezTo>
                          <a:pt x="2788" y="60335"/>
                          <a:pt x="0" y="57647"/>
                          <a:pt x="0" y="54311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123" y="0"/>
                        </a:cubicBezTo>
                        <a:lnTo>
                          <a:pt x="11002" y="0"/>
                        </a:lnTo>
                        <a:cubicBezTo>
                          <a:pt x="14337" y="0"/>
                          <a:pt x="17075" y="2738"/>
                          <a:pt x="17075" y="6073"/>
                        </a:cubicBezTo>
                        <a:lnTo>
                          <a:pt x="17075" y="54311"/>
                        </a:lnTo>
                        <a:cubicBezTo>
                          <a:pt x="17075" y="57647"/>
                          <a:pt x="14337" y="60335"/>
                          <a:pt x="1100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15" name="Freeform: Shape 714">
                    <a:extLst>
                      <a:ext uri="{FF2B5EF4-FFF2-40B4-BE49-F238E27FC236}">
                        <a16:creationId xmlns:a16="http://schemas.microsoft.com/office/drawing/2014/main" id="{CE9EF3C4-C684-4F01-D492-F5A7B0126D25}"/>
                      </a:ext>
                    </a:extLst>
                  </p:cNvPr>
                  <p:cNvSpPr/>
                  <p:nvPr/>
                </p:nvSpPr>
                <p:spPr>
                  <a:xfrm>
                    <a:off x="5502394" y="4889678"/>
                    <a:ext cx="17025" cy="60334"/>
                  </a:xfrm>
                  <a:custGeom>
                    <a:avLst/>
                    <a:gdLst>
                      <a:gd name="connsiteX0" fmla="*/ 10952 w 17025"/>
                      <a:gd name="connsiteY0" fmla="*/ 60335 h 60334"/>
                      <a:gd name="connsiteX1" fmla="*/ 6073 w 17025"/>
                      <a:gd name="connsiteY1" fmla="*/ 60335 h 60334"/>
                      <a:gd name="connsiteX2" fmla="*/ 0 w 17025"/>
                      <a:gd name="connsiteY2" fmla="*/ 54262 h 60334"/>
                      <a:gd name="connsiteX3" fmla="*/ 0 w 17025"/>
                      <a:gd name="connsiteY3" fmla="*/ 6024 h 60334"/>
                      <a:gd name="connsiteX4" fmla="*/ 6073 w 17025"/>
                      <a:gd name="connsiteY4" fmla="*/ 0 h 60334"/>
                      <a:gd name="connsiteX5" fmla="*/ 10952 w 17025"/>
                      <a:gd name="connsiteY5" fmla="*/ 0 h 60334"/>
                      <a:gd name="connsiteX6" fmla="*/ 17025 w 17025"/>
                      <a:gd name="connsiteY6" fmla="*/ 6024 h 60334"/>
                      <a:gd name="connsiteX7" fmla="*/ 17025 w 17025"/>
                      <a:gd name="connsiteY7" fmla="*/ 54262 h 60334"/>
                      <a:gd name="connsiteX8" fmla="*/ 10952 w 17025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34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597"/>
                          <a:pt x="0" y="54262"/>
                        </a:cubicBezTo>
                        <a:lnTo>
                          <a:pt x="0" y="6024"/>
                        </a:lnTo>
                        <a:cubicBezTo>
                          <a:pt x="0" y="268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688"/>
                          <a:pt x="17025" y="6024"/>
                        </a:cubicBezTo>
                        <a:lnTo>
                          <a:pt x="17025" y="54262"/>
                        </a:lnTo>
                        <a:cubicBezTo>
                          <a:pt x="17025" y="57647"/>
                          <a:pt x="1428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16" name="Freeform: Shape 715">
                    <a:extLst>
                      <a:ext uri="{FF2B5EF4-FFF2-40B4-BE49-F238E27FC236}">
                        <a16:creationId xmlns:a16="http://schemas.microsoft.com/office/drawing/2014/main" id="{C56A7E8F-C456-10C6-FFE4-BEB6F39EDF19}"/>
                      </a:ext>
                    </a:extLst>
                  </p:cNvPr>
                  <p:cNvSpPr/>
                  <p:nvPr/>
                </p:nvSpPr>
                <p:spPr>
                  <a:xfrm>
                    <a:off x="5381325" y="4889678"/>
                    <a:ext cx="17025" cy="60334"/>
                  </a:xfrm>
                  <a:custGeom>
                    <a:avLst/>
                    <a:gdLst>
                      <a:gd name="connsiteX0" fmla="*/ 10952 w 17025"/>
                      <a:gd name="connsiteY0" fmla="*/ 60335 h 60334"/>
                      <a:gd name="connsiteX1" fmla="*/ 6073 w 17025"/>
                      <a:gd name="connsiteY1" fmla="*/ 60335 h 60334"/>
                      <a:gd name="connsiteX2" fmla="*/ 0 w 17025"/>
                      <a:gd name="connsiteY2" fmla="*/ 54262 h 60334"/>
                      <a:gd name="connsiteX3" fmla="*/ 0 w 17025"/>
                      <a:gd name="connsiteY3" fmla="*/ 6024 h 60334"/>
                      <a:gd name="connsiteX4" fmla="*/ 6073 w 17025"/>
                      <a:gd name="connsiteY4" fmla="*/ 0 h 60334"/>
                      <a:gd name="connsiteX5" fmla="*/ 10952 w 17025"/>
                      <a:gd name="connsiteY5" fmla="*/ 0 h 60334"/>
                      <a:gd name="connsiteX6" fmla="*/ 17025 w 17025"/>
                      <a:gd name="connsiteY6" fmla="*/ 6024 h 60334"/>
                      <a:gd name="connsiteX7" fmla="*/ 17025 w 17025"/>
                      <a:gd name="connsiteY7" fmla="*/ 54262 h 60334"/>
                      <a:gd name="connsiteX8" fmla="*/ 10952 w 17025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34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597"/>
                          <a:pt x="0" y="54262"/>
                        </a:cubicBezTo>
                        <a:lnTo>
                          <a:pt x="0" y="6024"/>
                        </a:lnTo>
                        <a:cubicBezTo>
                          <a:pt x="0" y="268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688"/>
                          <a:pt x="17025" y="6024"/>
                        </a:cubicBezTo>
                        <a:lnTo>
                          <a:pt x="17025" y="54262"/>
                        </a:lnTo>
                        <a:cubicBezTo>
                          <a:pt x="17025" y="57647"/>
                          <a:pt x="1433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17" name="Freeform: Shape 716">
                    <a:extLst>
                      <a:ext uri="{FF2B5EF4-FFF2-40B4-BE49-F238E27FC236}">
                        <a16:creationId xmlns:a16="http://schemas.microsoft.com/office/drawing/2014/main" id="{FE426F0F-BE1B-3FBC-60E5-D4F2FAFB13DE}"/>
                      </a:ext>
                    </a:extLst>
                  </p:cNvPr>
                  <p:cNvSpPr/>
                  <p:nvPr/>
                </p:nvSpPr>
                <p:spPr>
                  <a:xfrm>
                    <a:off x="5233375" y="4889678"/>
                    <a:ext cx="17026" cy="60334"/>
                  </a:xfrm>
                  <a:custGeom>
                    <a:avLst/>
                    <a:gdLst>
                      <a:gd name="connsiteX0" fmla="*/ 10952 w 17026"/>
                      <a:gd name="connsiteY0" fmla="*/ 60335 h 60334"/>
                      <a:gd name="connsiteX1" fmla="*/ 6073 w 17026"/>
                      <a:gd name="connsiteY1" fmla="*/ 60335 h 60334"/>
                      <a:gd name="connsiteX2" fmla="*/ 0 w 17026"/>
                      <a:gd name="connsiteY2" fmla="*/ 54262 h 60334"/>
                      <a:gd name="connsiteX3" fmla="*/ 0 w 17026"/>
                      <a:gd name="connsiteY3" fmla="*/ 6024 h 60334"/>
                      <a:gd name="connsiteX4" fmla="*/ 6073 w 17026"/>
                      <a:gd name="connsiteY4" fmla="*/ 0 h 60334"/>
                      <a:gd name="connsiteX5" fmla="*/ 10952 w 17026"/>
                      <a:gd name="connsiteY5" fmla="*/ 0 h 60334"/>
                      <a:gd name="connsiteX6" fmla="*/ 17025 w 17026"/>
                      <a:gd name="connsiteY6" fmla="*/ 6024 h 60334"/>
                      <a:gd name="connsiteX7" fmla="*/ 17025 w 17026"/>
                      <a:gd name="connsiteY7" fmla="*/ 54262 h 60334"/>
                      <a:gd name="connsiteX8" fmla="*/ 10952 w 17026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6" h="60334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597"/>
                          <a:pt x="0" y="54262"/>
                        </a:cubicBezTo>
                        <a:lnTo>
                          <a:pt x="0" y="6024"/>
                        </a:lnTo>
                        <a:cubicBezTo>
                          <a:pt x="0" y="268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688"/>
                          <a:pt x="17025" y="6024"/>
                        </a:cubicBezTo>
                        <a:lnTo>
                          <a:pt x="17025" y="54262"/>
                        </a:lnTo>
                        <a:cubicBezTo>
                          <a:pt x="17075" y="57647"/>
                          <a:pt x="1428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18" name="Freeform: Shape 717">
                    <a:extLst>
                      <a:ext uri="{FF2B5EF4-FFF2-40B4-BE49-F238E27FC236}">
                        <a16:creationId xmlns:a16="http://schemas.microsoft.com/office/drawing/2014/main" id="{44F694DE-FE7D-B43E-564D-077AFA45B4E2}"/>
                      </a:ext>
                    </a:extLst>
                  </p:cNvPr>
                  <p:cNvSpPr/>
                  <p:nvPr/>
                </p:nvSpPr>
                <p:spPr>
                  <a:xfrm>
                    <a:off x="5905872" y="4889678"/>
                    <a:ext cx="17025" cy="60334"/>
                  </a:xfrm>
                  <a:custGeom>
                    <a:avLst/>
                    <a:gdLst>
                      <a:gd name="connsiteX0" fmla="*/ 10952 w 17025"/>
                      <a:gd name="connsiteY0" fmla="*/ 60335 h 60334"/>
                      <a:gd name="connsiteX1" fmla="*/ 6073 w 17025"/>
                      <a:gd name="connsiteY1" fmla="*/ 60335 h 60334"/>
                      <a:gd name="connsiteX2" fmla="*/ 0 w 17025"/>
                      <a:gd name="connsiteY2" fmla="*/ 54262 h 60334"/>
                      <a:gd name="connsiteX3" fmla="*/ 0 w 17025"/>
                      <a:gd name="connsiteY3" fmla="*/ 6024 h 60334"/>
                      <a:gd name="connsiteX4" fmla="*/ 6073 w 17025"/>
                      <a:gd name="connsiteY4" fmla="*/ 0 h 60334"/>
                      <a:gd name="connsiteX5" fmla="*/ 10952 w 17025"/>
                      <a:gd name="connsiteY5" fmla="*/ 0 h 60334"/>
                      <a:gd name="connsiteX6" fmla="*/ 17025 w 17025"/>
                      <a:gd name="connsiteY6" fmla="*/ 6024 h 60334"/>
                      <a:gd name="connsiteX7" fmla="*/ 17025 w 17025"/>
                      <a:gd name="connsiteY7" fmla="*/ 54262 h 60334"/>
                      <a:gd name="connsiteX8" fmla="*/ 10952 w 17025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34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597"/>
                          <a:pt x="0" y="54262"/>
                        </a:cubicBezTo>
                        <a:lnTo>
                          <a:pt x="0" y="6024"/>
                        </a:lnTo>
                        <a:cubicBezTo>
                          <a:pt x="0" y="268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688"/>
                          <a:pt x="17025" y="6024"/>
                        </a:cubicBezTo>
                        <a:lnTo>
                          <a:pt x="17025" y="54262"/>
                        </a:lnTo>
                        <a:cubicBezTo>
                          <a:pt x="17025" y="57647"/>
                          <a:pt x="1433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19" name="Freeform: Shape 718">
                    <a:extLst>
                      <a:ext uri="{FF2B5EF4-FFF2-40B4-BE49-F238E27FC236}">
                        <a16:creationId xmlns:a16="http://schemas.microsoft.com/office/drawing/2014/main" id="{1AC9550C-6E02-1B1E-D96A-3E7E71C35A3E}"/>
                      </a:ext>
                    </a:extLst>
                  </p:cNvPr>
                  <p:cNvSpPr/>
                  <p:nvPr/>
                </p:nvSpPr>
                <p:spPr>
                  <a:xfrm>
                    <a:off x="5771412" y="4889678"/>
                    <a:ext cx="17025" cy="60334"/>
                  </a:xfrm>
                  <a:custGeom>
                    <a:avLst/>
                    <a:gdLst>
                      <a:gd name="connsiteX0" fmla="*/ 10952 w 17025"/>
                      <a:gd name="connsiteY0" fmla="*/ 60335 h 60334"/>
                      <a:gd name="connsiteX1" fmla="*/ 6073 w 17025"/>
                      <a:gd name="connsiteY1" fmla="*/ 60335 h 60334"/>
                      <a:gd name="connsiteX2" fmla="*/ 0 w 17025"/>
                      <a:gd name="connsiteY2" fmla="*/ 54262 h 60334"/>
                      <a:gd name="connsiteX3" fmla="*/ 0 w 17025"/>
                      <a:gd name="connsiteY3" fmla="*/ 6024 h 60334"/>
                      <a:gd name="connsiteX4" fmla="*/ 6073 w 17025"/>
                      <a:gd name="connsiteY4" fmla="*/ 0 h 60334"/>
                      <a:gd name="connsiteX5" fmla="*/ 10952 w 17025"/>
                      <a:gd name="connsiteY5" fmla="*/ 0 h 60334"/>
                      <a:gd name="connsiteX6" fmla="*/ 17025 w 17025"/>
                      <a:gd name="connsiteY6" fmla="*/ 6024 h 60334"/>
                      <a:gd name="connsiteX7" fmla="*/ 17025 w 17025"/>
                      <a:gd name="connsiteY7" fmla="*/ 54262 h 60334"/>
                      <a:gd name="connsiteX8" fmla="*/ 10952 w 17025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34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597"/>
                          <a:pt x="0" y="54262"/>
                        </a:cubicBezTo>
                        <a:lnTo>
                          <a:pt x="0" y="6024"/>
                        </a:lnTo>
                        <a:cubicBezTo>
                          <a:pt x="0" y="268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688"/>
                          <a:pt x="17025" y="6024"/>
                        </a:cubicBezTo>
                        <a:lnTo>
                          <a:pt x="17025" y="54262"/>
                        </a:lnTo>
                        <a:cubicBezTo>
                          <a:pt x="17025" y="57647"/>
                          <a:pt x="1428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20" name="Freeform: Shape 719">
                    <a:extLst>
                      <a:ext uri="{FF2B5EF4-FFF2-40B4-BE49-F238E27FC236}">
                        <a16:creationId xmlns:a16="http://schemas.microsoft.com/office/drawing/2014/main" id="{A1271631-FA21-395D-25E3-B7FFD0B3CE97}"/>
                      </a:ext>
                    </a:extLst>
                  </p:cNvPr>
                  <p:cNvSpPr/>
                  <p:nvPr/>
                </p:nvSpPr>
                <p:spPr>
                  <a:xfrm>
                    <a:off x="5650294" y="4889678"/>
                    <a:ext cx="17075" cy="60334"/>
                  </a:xfrm>
                  <a:custGeom>
                    <a:avLst/>
                    <a:gdLst>
                      <a:gd name="connsiteX0" fmla="*/ 11002 w 17075"/>
                      <a:gd name="connsiteY0" fmla="*/ 60335 h 60334"/>
                      <a:gd name="connsiteX1" fmla="*/ 6123 w 17075"/>
                      <a:gd name="connsiteY1" fmla="*/ 60335 h 60334"/>
                      <a:gd name="connsiteX2" fmla="*/ 0 w 17075"/>
                      <a:gd name="connsiteY2" fmla="*/ 54262 h 60334"/>
                      <a:gd name="connsiteX3" fmla="*/ 0 w 17075"/>
                      <a:gd name="connsiteY3" fmla="*/ 6024 h 60334"/>
                      <a:gd name="connsiteX4" fmla="*/ 6123 w 17075"/>
                      <a:gd name="connsiteY4" fmla="*/ 0 h 60334"/>
                      <a:gd name="connsiteX5" fmla="*/ 11002 w 17075"/>
                      <a:gd name="connsiteY5" fmla="*/ 0 h 60334"/>
                      <a:gd name="connsiteX6" fmla="*/ 17075 w 17075"/>
                      <a:gd name="connsiteY6" fmla="*/ 6024 h 60334"/>
                      <a:gd name="connsiteX7" fmla="*/ 17075 w 17075"/>
                      <a:gd name="connsiteY7" fmla="*/ 54262 h 60334"/>
                      <a:gd name="connsiteX8" fmla="*/ 11002 w 17075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75" h="60334">
                        <a:moveTo>
                          <a:pt x="11002" y="60335"/>
                        </a:moveTo>
                        <a:lnTo>
                          <a:pt x="6123" y="60335"/>
                        </a:lnTo>
                        <a:cubicBezTo>
                          <a:pt x="2788" y="60335"/>
                          <a:pt x="0" y="57597"/>
                          <a:pt x="0" y="54262"/>
                        </a:cubicBezTo>
                        <a:lnTo>
                          <a:pt x="0" y="6024"/>
                        </a:lnTo>
                        <a:cubicBezTo>
                          <a:pt x="0" y="2688"/>
                          <a:pt x="2738" y="0"/>
                          <a:pt x="6123" y="0"/>
                        </a:cubicBezTo>
                        <a:lnTo>
                          <a:pt x="11002" y="0"/>
                        </a:lnTo>
                        <a:cubicBezTo>
                          <a:pt x="14337" y="0"/>
                          <a:pt x="17075" y="2688"/>
                          <a:pt x="17075" y="6024"/>
                        </a:cubicBezTo>
                        <a:lnTo>
                          <a:pt x="17075" y="54262"/>
                        </a:lnTo>
                        <a:cubicBezTo>
                          <a:pt x="17075" y="57647"/>
                          <a:pt x="14337" y="60335"/>
                          <a:pt x="1100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21" name="Freeform: Shape 720">
                    <a:extLst>
                      <a:ext uri="{FF2B5EF4-FFF2-40B4-BE49-F238E27FC236}">
                        <a16:creationId xmlns:a16="http://schemas.microsoft.com/office/drawing/2014/main" id="{AE6E97D1-4E04-064B-CF96-27DAFB57C963}"/>
                      </a:ext>
                    </a:extLst>
                  </p:cNvPr>
                  <p:cNvSpPr/>
                  <p:nvPr/>
                </p:nvSpPr>
                <p:spPr>
                  <a:xfrm>
                    <a:off x="5502394" y="4975650"/>
                    <a:ext cx="17025" cy="60385"/>
                  </a:xfrm>
                  <a:custGeom>
                    <a:avLst/>
                    <a:gdLst>
                      <a:gd name="connsiteX0" fmla="*/ 10952 w 17025"/>
                      <a:gd name="connsiteY0" fmla="*/ 60385 h 60385"/>
                      <a:gd name="connsiteX1" fmla="*/ 6073 w 17025"/>
                      <a:gd name="connsiteY1" fmla="*/ 60385 h 60385"/>
                      <a:gd name="connsiteX2" fmla="*/ 0 w 17025"/>
                      <a:gd name="connsiteY2" fmla="*/ 54312 h 60385"/>
                      <a:gd name="connsiteX3" fmla="*/ 0 w 17025"/>
                      <a:gd name="connsiteY3" fmla="*/ 6073 h 60385"/>
                      <a:gd name="connsiteX4" fmla="*/ 6073 w 17025"/>
                      <a:gd name="connsiteY4" fmla="*/ 0 h 60385"/>
                      <a:gd name="connsiteX5" fmla="*/ 10952 w 17025"/>
                      <a:gd name="connsiteY5" fmla="*/ 0 h 60385"/>
                      <a:gd name="connsiteX6" fmla="*/ 17025 w 17025"/>
                      <a:gd name="connsiteY6" fmla="*/ 6073 h 60385"/>
                      <a:gd name="connsiteX7" fmla="*/ 17025 w 17025"/>
                      <a:gd name="connsiteY7" fmla="*/ 54312 h 60385"/>
                      <a:gd name="connsiteX8" fmla="*/ 10952 w 17025"/>
                      <a:gd name="connsiteY8" fmla="*/ 60385 h 6038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85">
                        <a:moveTo>
                          <a:pt x="10952" y="60385"/>
                        </a:moveTo>
                        <a:lnTo>
                          <a:pt x="6073" y="60385"/>
                        </a:lnTo>
                        <a:cubicBezTo>
                          <a:pt x="2738" y="60385"/>
                          <a:pt x="0" y="57647"/>
                          <a:pt x="0" y="54312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12"/>
                        </a:lnTo>
                        <a:cubicBezTo>
                          <a:pt x="17025" y="57647"/>
                          <a:pt x="14287" y="60385"/>
                          <a:pt x="10952" y="6038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22" name="Freeform: Shape 721">
                    <a:extLst>
                      <a:ext uri="{FF2B5EF4-FFF2-40B4-BE49-F238E27FC236}">
                        <a16:creationId xmlns:a16="http://schemas.microsoft.com/office/drawing/2014/main" id="{61B4A5E8-70AC-398B-0358-C6A0906BC3ED}"/>
                      </a:ext>
                    </a:extLst>
                  </p:cNvPr>
                  <p:cNvSpPr/>
                  <p:nvPr/>
                </p:nvSpPr>
                <p:spPr>
                  <a:xfrm>
                    <a:off x="5381325" y="4975650"/>
                    <a:ext cx="17025" cy="60385"/>
                  </a:xfrm>
                  <a:custGeom>
                    <a:avLst/>
                    <a:gdLst>
                      <a:gd name="connsiteX0" fmla="*/ 10952 w 17025"/>
                      <a:gd name="connsiteY0" fmla="*/ 60385 h 60385"/>
                      <a:gd name="connsiteX1" fmla="*/ 6073 w 17025"/>
                      <a:gd name="connsiteY1" fmla="*/ 60385 h 60385"/>
                      <a:gd name="connsiteX2" fmla="*/ 0 w 17025"/>
                      <a:gd name="connsiteY2" fmla="*/ 54312 h 60385"/>
                      <a:gd name="connsiteX3" fmla="*/ 0 w 17025"/>
                      <a:gd name="connsiteY3" fmla="*/ 6073 h 60385"/>
                      <a:gd name="connsiteX4" fmla="*/ 6073 w 17025"/>
                      <a:gd name="connsiteY4" fmla="*/ 0 h 60385"/>
                      <a:gd name="connsiteX5" fmla="*/ 10952 w 17025"/>
                      <a:gd name="connsiteY5" fmla="*/ 0 h 60385"/>
                      <a:gd name="connsiteX6" fmla="*/ 17025 w 17025"/>
                      <a:gd name="connsiteY6" fmla="*/ 6073 h 60385"/>
                      <a:gd name="connsiteX7" fmla="*/ 17025 w 17025"/>
                      <a:gd name="connsiteY7" fmla="*/ 54312 h 60385"/>
                      <a:gd name="connsiteX8" fmla="*/ 10952 w 17025"/>
                      <a:gd name="connsiteY8" fmla="*/ 60385 h 6038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85">
                        <a:moveTo>
                          <a:pt x="10952" y="60385"/>
                        </a:moveTo>
                        <a:lnTo>
                          <a:pt x="6073" y="60385"/>
                        </a:lnTo>
                        <a:cubicBezTo>
                          <a:pt x="2738" y="60385"/>
                          <a:pt x="0" y="57647"/>
                          <a:pt x="0" y="54312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12"/>
                        </a:lnTo>
                        <a:cubicBezTo>
                          <a:pt x="17025" y="57647"/>
                          <a:pt x="14337" y="60385"/>
                          <a:pt x="10952" y="6038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23" name="Freeform: Shape 722">
                    <a:extLst>
                      <a:ext uri="{FF2B5EF4-FFF2-40B4-BE49-F238E27FC236}">
                        <a16:creationId xmlns:a16="http://schemas.microsoft.com/office/drawing/2014/main" id="{77AC14EC-9A91-58A8-455E-4AD82C31947A}"/>
                      </a:ext>
                    </a:extLst>
                  </p:cNvPr>
                  <p:cNvSpPr/>
                  <p:nvPr/>
                </p:nvSpPr>
                <p:spPr>
                  <a:xfrm>
                    <a:off x="5233375" y="4975650"/>
                    <a:ext cx="17026" cy="60385"/>
                  </a:xfrm>
                  <a:custGeom>
                    <a:avLst/>
                    <a:gdLst>
                      <a:gd name="connsiteX0" fmla="*/ 10952 w 17026"/>
                      <a:gd name="connsiteY0" fmla="*/ 60385 h 60385"/>
                      <a:gd name="connsiteX1" fmla="*/ 6073 w 17026"/>
                      <a:gd name="connsiteY1" fmla="*/ 60385 h 60385"/>
                      <a:gd name="connsiteX2" fmla="*/ 0 w 17026"/>
                      <a:gd name="connsiteY2" fmla="*/ 54312 h 60385"/>
                      <a:gd name="connsiteX3" fmla="*/ 0 w 17026"/>
                      <a:gd name="connsiteY3" fmla="*/ 6073 h 60385"/>
                      <a:gd name="connsiteX4" fmla="*/ 6073 w 17026"/>
                      <a:gd name="connsiteY4" fmla="*/ 0 h 60385"/>
                      <a:gd name="connsiteX5" fmla="*/ 10952 w 17026"/>
                      <a:gd name="connsiteY5" fmla="*/ 0 h 60385"/>
                      <a:gd name="connsiteX6" fmla="*/ 17025 w 17026"/>
                      <a:gd name="connsiteY6" fmla="*/ 6073 h 60385"/>
                      <a:gd name="connsiteX7" fmla="*/ 17025 w 17026"/>
                      <a:gd name="connsiteY7" fmla="*/ 54312 h 60385"/>
                      <a:gd name="connsiteX8" fmla="*/ 10952 w 17026"/>
                      <a:gd name="connsiteY8" fmla="*/ 60385 h 6038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6" h="60385">
                        <a:moveTo>
                          <a:pt x="10952" y="60385"/>
                        </a:moveTo>
                        <a:lnTo>
                          <a:pt x="6073" y="60385"/>
                        </a:lnTo>
                        <a:cubicBezTo>
                          <a:pt x="2738" y="60385"/>
                          <a:pt x="0" y="57647"/>
                          <a:pt x="0" y="54312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12"/>
                        </a:lnTo>
                        <a:cubicBezTo>
                          <a:pt x="17075" y="57647"/>
                          <a:pt x="14287" y="60385"/>
                          <a:pt x="10952" y="6038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24" name="Freeform: Shape 723">
                    <a:extLst>
                      <a:ext uri="{FF2B5EF4-FFF2-40B4-BE49-F238E27FC236}">
                        <a16:creationId xmlns:a16="http://schemas.microsoft.com/office/drawing/2014/main" id="{F6F5B0E0-655A-F313-7A4E-F57DACC7451F}"/>
                      </a:ext>
                    </a:extLst>
                  </p:cNvPr>
                  <p:cNvSpPr/>
                  <p:nvPr/>
                </p:nvSpPr>
                <p:spPr>
                  <a:xfrm>
                    <a:off x="5905872" y="4975650"/>
                    <a:ext cx="17025" cy="60385"/>
                  </a:xfrm>
                  <a:custGeom>
                    <a:avLst/>
                    <a:gdLst>
                      <a:gd name="connsiteX0" fmla="*/ 10952 w 17025"/>
                      <a:gd name="connsiteY0" fmla="*/ 60385 h 60385"/>
                      <a:gd name="connsiteX1" fmla="*/ 6073 w 17025"/>
                      <a:gd name="connsiteY1" fmla="*/ 60385 h 60385"/>
                      <a:gd name="connsiteX2" fmla="*/ 0 w 17025"/>
                      <a:gd name="connsiteY2" fmla="*/ 54312 h 60385"/>
                      <a:gd name="connsiteX3" fmla="*/ 0 w 17025"/>
                      <a:gd name="connsiteY3" fmla="*/ 6073 h 60385"/>
                      <a:gd name="connsiteX4" fmla="*/ 6073 w 17025"/>
                      <a:gd name="connsiteY4" fmla="*/ 0 h 60385"/>
                      <a:gd name="connsiteX5" fmla="*/ 10952 w 17025"/>
                      <a:gd name="connsiteY5" fmla="*/ 0 h 60385"/>
                      <a:gd name="connsiteX6" fmla="*/ 17025 w 17025"/>
                      <a:gd name="connsiteY6" fmla="*/ 6073 h 60385"/>
                      <a:gd name="connsiteX7" fmla="*/ 17025 w 17025"/>
                      <a:gd name="connsiteY7" fmla="*/ 54312 h 60385"/>
                      <a:gd name="connsiteX8" fmla="*/ 10952 w 17025"/>
                      <a:gd name="connsiteY8" fmla="*/ 60385 h 6038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85">
                        <a:moveTo>
                          <a:pt x="10952" y="60385"/>
                        </a:moveTo>
                        <a:lnTo>
                          <a:pt x="6073" y="60385"/>
                        </a:lnTo>
                        <a:cubicBezTo>
                          <a:pt x="2738" y="60385"/>
                          <a:pt x="0" y="57647"/>
                          <a:pt x="0" y="54312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12"/>
                        </a:lnTo>
                        <a:cubicBezTo>
                          <a:pt x="17025" y="57647"/>
                          <a:pt x="14337" y="60385"/>
                          <a:pt x="10952" y="6038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25" name="Freeform: Shape 724">
                    <a:extLst>
                      <a:ext uri="{FF2B5EF4-FFF2-40B4-BE49-F238E27FC236}">
                        <a16:creationId xmlns:a16="http://schemas.microsoft.com/office/drawing/2014/main" id="{6F3EDFD5-3B75-60BE-8EA2-55EE03B27CEB}"/>
                      </a:ext>
                    </a:extLst>
                  </p:cNvPr>
                  <p:cNvSpPr/>
                  <p:nvPr/>
                </p:nvSpPr>
                <p:spPr>
                  <a:xfrm>
                    <a:off x="5771412" y="4975650"/>
                    <a:ext cx="17025" cy="60385"/>
                  </a:xfrm>
                  <a:custGeom>
                    <a:avLst/>
                    <a:gdLst>
                      <a:gd name="connsiteX0" fmla="*/ 10952 w 17025"/>
                      <a:gd name="connsiteY0" fmla="*/ 60385 h 60385"/>
                      <a:gd name="connsiteX1" fmla="*/ 6073 w 17025"/>
                      <a:gd name="connsiteY1" fmla="*/ 60385 h 60385"/>
                      <a:gd name="connsiteX2" fmla="*/ 0 w 17025"/>
                      <a:gd name="connsiteY2" fmla="*/ 54312 h 60385"/>
                      <a:gd name="connsiteX3" fmla="*/ 0 w 17025"/>
                      <a:gd name="connsiteY3" fmla="*/ 6073 h 60385"/>
                      <a:gd name="connsiteX4" fmla="*/ 6073 w 17025"/>
                      <a:gd name="connsiteY4" fmla="*/ 0 h 60385"/>
                      <a:gd name="connsiteX5" fmla="*/ 10952 w 17025"/>
                      <a:gd name="connsiteY5" fmla="*/ 0 h 60385"/>
                      <a:gd name="connsiteX6" fmla="*/ 17025 w 17025"/>
                      <a:gd name="connsiteY6" fmla="*/ 6073 h 60385"/>
                      <a:gd name="connsiteX7" fmla="*/ 17025 w 17025"/>
                      <a:gd name="connsiteY7" fmla="*/ 54312 h 60385"/>
                      <a:gd name="connsiteX8" fmla="*/ 10952 w 17025"/>
                      <a:gd name="connsiteY8" fmla="*/ 60385 h 6038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85">
                        <a:moveTo>
                          <a:pt x="10952" y="60385"/>
                        </a:moveTo>
                        <a:lnTo>
                          <a:pt x="6073" y="60385"/>
                        </a:lnTo>
                        <a:cubicBezTo>
                          <a:pt x="2738" y="60385"/>
                          <a:pt x="0" y="57647"/>
                          <a:pt x="0" y="54312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12"/>
                        </a:lnTo>
                        <a:cubicBezTo>
                          <a:pt x="17025" y="57647"/>
                          <a:pt x="14287" y="60385"/>
                          <a:pt x="10952" y="6038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26" name="Freeform: Shape 725">
                    <a:extLst>
                      <a:ext uri="{FF2B5EF4-FFF2-40B4-BE49-F238E27FC236}">
                        <a16:creationId xmlns:a16="http://schemas.microsoft.com/office/drawing/2014/main" id="{3ECE7D0A-89BF-44DB-CA6B-CB67099FD9A4}"/>
                      </a:ext>
                    </a:extLst>
                  </p:cNvPr>
                  <p:cNvSpPr/>
                  <p:nvPr/>
                </p:nvSpPr>
                <p:spPr>
                  <a:xfrm>
                    <a:off x="5650294" y="4975650"/>
                    <a:ext cx="17075" cy="60385"/>
                  </a:xfrm>
                  <a:custGeom>
                    <a:avLst/>
                    <a:gdLst>
                      <a:gd name="connsiteX0" fmla="*/ 11002 w 17075"/>
                      <a:gd name="connsiteY0" fmla="*/ 60385 h 60385"/>
                      <a:gd name="connsiteX1" fmla="*/ 6123 w 17075"/>
                      <a:gd name="connsiteY1" fmla="*/ 60385 h 60385"/>
                      <a:gd name="connsiteX2" fmla="*/ 0 w 17075"/>
                      <a:gd name="connsiteY2" fmla="*/ 54312 h 60385"/>
                      <a:gd name="connsiteX3" fmla="*/ 0 w 17075"/>
                      <a:gd name="connsiteY3" fmla="*/ 6073 h 60385"/>
                      <a:gd name="connsiteX4" fmla="*/ 6123 w 17075"/>
                      <a:gd name="connsiteY4" fmla="*/ 0 h 60385"/>
                      <a:gd name="connsiteX5" fmla="*/ 11002 w 17075"/>
                      <a:gd name="connsiteY5" fmla="*/ 0 h 60385"/>
                      <a:gd name="connsiteX6" fmla="*/ 17075 w 17075"/>
                      <a:gd name="connsiteY6" fmla="*/ 6073 h 60385"/>
                      <a:gd name="connsiteX7" fmla="*/ 17075 w 17075"/>
                      <a:gd name="connsiteY7" fmla="*/ 54312 h 60385"/>
                      <a:gd name="connsiteX8" fmla="*/ 11002 w 17075"/>
                      <a:gd name="connsiteY8" fmla="*/ 60385 h 6038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75" h="60385">
                        <a:moveTo>
                          <a:pt x="11002" y="60385"/>
                        </a:moveTo>
                        <a:lnTo>
                          <a:pt x="6123" y="60385"/>
                        </a:lnTo>
                        <a:cubicBezTo>
                          <a:pt x="2788" y="60385"/>
                          <a:pt x="0" y="57647"/>
                          <a:pt x="0" y="54312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123" y="0"/>
                        </a:cubicBezTo>
                        <a:lnTo>
                          <a:pt x="11002" y="0"/>
                        </a:lnTo>
                        <a:cubicBezTo>
                          <a:pt x="14337" y="0"/>
                          <a:pt x="17075" y="2738"/>
                          <a:pt x="17075" y="6073"/>
                        </a:cubicBezTo>
                        <a:lnTo>
                          <a:pt x="17075" y="54312"/>
                        </a:lnTo>
                        <a:cubicBezTo>
                          <a:pt x="17075" y="57647"/>
                          <a:pt x="14337" y="60385"/>
                          <a:pt x="11002" y="6038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27" name="Freeform: Shape 726">
                    <a:extLst>
                      <a:ext uri="{FF2B5EF4-FFF2-40B4-BE49-F238E27FC236}">
                        <a16:creationId xmlns:a16="http://schemas.microsoft.com/office/drawing/2014/main" id="{8F5510D5-8C2C-81B6-8F18-33CAF45B2897}"/>
                      </a:ext>
                    </a:extLst>
                  </p:cNvPr>
                  <p:cNvSpPr/>
                  <p:nvPr/>
                </p:nvSpPr>
                <p:spPr>
                  <a:xfrm>
                    <a:off x="5502344" y="5061623"/>
                    <a:ext cx="17075" cy="52120"/>
                  </a:xfrm>
                  <a:custGeom>
                    <a:avLst/>
                    <a:gdLst>
                      <a:gd name="connsiteX0" fmla="*/ 11101 w 17075"/>
                      <a:gd name="connsiteY0" fmla="*/ 52121 h 52120"/>
                      <a:gd name="connsiteX1" fmla="*/ 5974 w 17075"/>
                      <a:gd name="connsiteY1" fmla="*/ 52121 h 52120"/>
                      <a:gd name="connsiteX2" fmla="*/ 0 w 17075"/>
                      <a:gd name="connsiteY2" fmla="*/ 46147 h 52120"/>
                      <a:gd name="connsiteX3" fmla="*/ 0 w 17075"/>
                      <a:gd name="connsiteY3" fmla="*/ 5924 h 52120"/>
                      <a:gd name="connsiteX4" fmla="*/ 5974 w 17075"/>
                      <a:gd name="connsiteY4" fmla="*/ 0 h 52120"/>
                      <a:gd name="connsiteX5" fmla="*/ 11101 w 17075"/>
                      <a:gd name="connsiteY5" fmla="*/ 0 h 52120"/>
                      <a:gd name="connsiteX6" fmla="*/ 17075 w 17075"/>
                      <a:gd name="connsiteY6" fmla="*/ 5924 h 52120"/>
                      <a:gd name="connsiteX7" fmla="*/ 17075 w 17075"/>
                      <a:gd name="connsiteY7" fmla="*/ 46147 h 52120"/>
                      <a:gd name="connsiteX8" fmla="*/ 11101 w 17075"/>
                      <a:gd name="connsiteY8" fmla="*/ 52121 h 521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75" h="52120">
                        <a:moveTo>
                          <a:pt x="11101" y="52121"/>
                        </a:moveTo>
                        <a:lnTo>
                          <a:pt x="5974" y="52121"/>
                        </a:lnTo>
                        <a:cubicBezTo>
                          <a:pt x="2688" y="52121"/>
                          <a:pt x="0" y="49433"/>
                          <a:pt x="0" y="46147"/>
                        </a:cubicBezTo>
                        <a:lnTo>
                          <a:pt x="0" y="5924"/>
                        </a:lnTo>
                        <a:cubicBezTo>
                          <a:pt x="0" y="2638"/>
                          <a:pt x="2688" y="0"/>
                          <a:pt x="5974" y="0"/>
                        </a:cubicBezTo>
                        <a:lnTo>
                          <a:pt x="11101" y="0"/>
                        </a:lnTo>
                        <a:cubicBezTo>
                          <a:pt x="14387" y="0"/>
                          <a:pt x="17075" y="2688"/>
                          <a:pt x="17075" y="5924"/>
                        </a:cubicBezTo>
                        <a:lnTo>
                          <a:pt x="17075" y="46147"/>
                        </a:lnTo>
                        <a:cubicBezTo>
                          <a:pt x="17075" y="49483"/>
                          <a:pt x="14387" y="52121"/>
                          <a:pt x="11101" y="52121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28" name="Freeform: Shape 727">
                    <a:extLst>
                      <a:ext uri="{FF2B5EF4-FFF2-40B4-BE49-F238E27FC236}">
                        <a16:creationId xmlns:a16="http://schemas.microsoft.com/office/drawing/2014/main" id="{053DF7DE-E242-6B7B-36E6-3ED89D2B8745}"/>
                      </a:ext>
                    </a:extLst>
                  </p:cNvPr>
                  <p:cNvSpPr/>
                  <p:nvPr/>
                </p:nvSpPr>
                <p:spPr>
                  <a:xfrm>
                    <a:off x="5381325" y="5061623"/>
                    <a:ext cx="17075" cy="52120"/>
                  </a:xfrm>
                  <a:custGeom>
                    <a:avLst/>
                    <a:gdLst>
                      <a:gd name="connsiteX0" fmla="*/ 11101 w 17075"/>
                      <a:gd name="connsiteY0" fmla="*/ 52121 h 52120"/>
                      <a:gd name="connsiteX1" fmla="*/ 5974 w 17075"/>
                      <a:gd name="connsiteY1" fmla="*/ 52121 h 52120"/>
                      <a:gd name="connsiteX2" fmla="*/ 0 w 17075"/>
                      <a:gd name="connsiteY2" fmla="*/ 46147 h 52120"/>
                      <a:gd name="connsiteX3" fmla="*/ 0 w 17075"/>
                      <a:gd name="connsiteY3" fmla="*/ 5924 h 52120"/>
                      <a:gd name="connsiteX4" fmla="*/ 5974 w 17075"/>
                      <a:gd name="connsiteY4" fmla="*/ 0 h 52120"/>
                      <a:gd name="connsiteX5" fmla="*/ 11101 w 17075"/>
                      <a:gd name="connsiteY5" fmla="*/ 0 h 52120"/>
                      <a:gd name="connsiteX6" fmla="*/ 17075 w 17075"/>
                      <a:gd name="connsiteY6" fmla="*/ 5924 h 52120"/>
                      <a:gd name="connsiteX7" fmla="*/ 17075 w 17075"/>
                      <a:gd name="connsiteY7" fmla="*/ 46147 h 52120"/>
                      <a:gd name="connsiteX8" fmla="*/ 11101 w 17075"/>
                      <a:gd name="connsiteY8" fmla="*/ 52121 h 521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75" h="52120">
                        <a:moveTo>
                          <a:pt x="11101" y="52121"/>
                        </a:moveTo>
                        <a:lnTo>
                          <a:pt x="5974" y="52121"/>
                        </a:lnTo>
                        <a:cubicBezTo>
                          <a:pt x="2688" y="52121"/>
                          <a:pt x="0" y="49433"/>
                          <a:pt x="0" y="46147"/>
                        </a:cubicBezTo>
                        <a:lnTo>
                          <a:pt x="0" y="5924"/>
                        </a:lnTo>
                        <a:cubicBezTo>
                          <a:pt x="0" y="2638"/>
                          <a:pt x="2688" y="0"/>
                          <a:pt x="5974" y="0"/>
                        </a:cubicBezTo>
                        <a:lnTo>
                          <a:pt x="11101" y="0"/>
                        </a:lnTo>
                        <a:cubicBezTo>
                          <a:pt x="14387" y="0"/>
                          <a:pt x="17075" y="2688"/>
                          <a:pt x="17075" y="5924"/>
                        </a:cubicBezTo>
                        <a:lnTo>
                          <a:pt x="17075" y="46147"/>
                        </a:lnTo>
                        <a:cubicBezTo>
                          <a:pt x="17025" y="49483"/>
                          <a:pt x="14387" y="52121"/>
                          <a:pt x="11101" y="52121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29" name="Freeform: Shape 728">
                    <a:extLst>
                      <a:ext uri="{FF2B5EF4-FFF2-40B4-BE49-F238E27FC236}">
                        <a16:creationId xmlns:a16="http://schemas.microsoft.com/office/drawing/2014/main" id="{A1A0CCB9-36FE-27EC-FA3D-70EF21702252}"/>
                      </a:ext>
                    </a:extLst>
                  </p:cNvPr>
                  <p:cNvSpPr/>
                  <p:nvPr/>
                </p:nvSpPr>
                <p:spPr>
                  <a:xfrm>
                    <a:off x="5441660" y="5018661"/>
                    <a:ext cx="17025" cy="60385"/>
                  </a:xfrm>
                  <a:custGeom>
                    <a:avLst/>
                    <a:gdLst>
                      <a:gd name="connsiteX0" fmla="*/ 10952 w 17025"/>
                      <a:gd name="connsiteY0" fmla="*/ 60385 h 60385"/>
                      <a:gd name="connsiteX1" fmla="*/ 6073 w 17025"/>
                      <a:gd name="connsiteY1" fmla="*/ 60385 h 60385"/>
                      <a:gd name="connsiteX2" fmla="*/ 0 w 17025"/>
                      <a:gd name="connsiteY2" fmla="*/ 54361 h 60385"/>
                      <a:gd name="connsiteX3" fmla="*/ 0 w 17025"/>
                      <a:gd name="connsiteY3" fmla="*/ 6024 h 60385"/>
                      <a:gd name="connsiteX4" fmla="*/ 6073 w 17025"/>
                      <a:gd name="connsiteY4" fmla="*/ 0 h 60385"/>
                      <a:gd name="connsiteX5" fmla="*/ 10952 w 17025"/>
                      <a:gd name="connsiteY5" fmla="*/ 0 h 60385"/>
                      <a:gd name="connsiteX6" fmla="*/ 17025 w 17025"/>
                      <a:gd name="connsiteY6" fmla="*/ 6024 h 60385"/>
                      <a:gd name="connsiteX7" fmla="*/ 17025 w 17025"/>
                      <a:gd name="connsiteY7" fmla="*/ 54361 h 60385"/>
                      <a:gd name="connsiteX8" fmla="*/ 10952 w 17025"/>
                      <a:gd name="connsiteY8" fmla="*/ 60385 h 6038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85">
                        <a:moveTo>
                          <a:pt x="10952" y="60385"/>
                        </a:moveTo>
                        <a:lnTo>
                          <a:pt x="6073" y="60385"/>
                        </a:lnTo>
                        <a:cubicBezTo>
                          <a:pt x="2738" y="60385"/>
                          <a:pt x="0" y="57697"/>
                          <a:pt x="0" y="54361"/>
                        </a:cubicBezTo>
                        <a:lnTo>
                          <a:pt x="0" y="6024"/>
                        </a:lnTo>
                        <a:cubicBezTo>
                          <a:pt x="0" y="268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688"/>
                          <a:pt x="17025" y="6024"/>
                        </a:cubicBezTo>
                        <a:lnTo>
                          <a:pt x="17025" y="54361"/>
                        </a:lnTo>
                        <a:cubicBezTo>
                          <a:pt x="17025" y="57697"/>
                          <a:pt x="14287" y="60385"/>
                          <a:pt x="10952" y="6038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30" name="Freeform: Shape 729">
                    <a:extLst>
                      <a:ext uri="{FF2B5EF4-FFF2-40B4-BE49-F238E27FC236}">
                        <a16:creationId xmlns:a16="http://schemas.microsoft.com/office/drawing/2014/main" id="{FBACCC29-6FF4-9E55-F351-6AC8C7D71B7F}"/>
                      </a:ext>
                    </a:extLst>
                  </p:cNvPr>
                  <p:cNvSpPr/>
                  <p:nvPr/>
                </p:nvSpPr>
                <p:spPr>
                  <a:xfrm>
                    <a:off x="5710679" y="5018661"/>
                    <a:ext cx="17025" cy="60385"/>
                  </a:xfrm>
                  <a:custGeom>
                    <a:avLst/>
                    <a:gdLst>
                      <a:gd name="connsiteX0" fmla="*/ 10952 w 17025"/>
                      <a:gd name="connsiteY0" fmla="*/ 60385 h 60385"/>
                      <a:gd name="connsiteX1" fmla="*/ 6073 w 17025"/>
                      <a:gd name="connsiteY1" fmla="*/ 60385 h 60385"/>
                      <a:gd name="connsiteX2" fmla="*/ 0 w 17025"/>
                      <a:gd name="connsiteY2" fmla="*/ 54361 h 60385"/>
                      <a:gd name="connsiteX3" fmla="*/ 0 w 17025"/>
                      <a:gd name="connsiteY3" fmla="*/ 6024 h 60385"/>
                      <a:gd name="connsiteX4" fmla="*/ 6073 w 17025"/>
                      <a:gd name="connsiteY4" fmla="*/ 0 h 60385"/>
                      <a:gd name="connsiteX5" fmla="*/ 10952 w 17025"/>
                      <a:gd name="connsiteY5" fmla="*/ 0 h 60385"/>
                      <a:gd name="connsiteX6" fmla="*/ 17025 w 17025"/>
                      <a:gd name="connsiteY6" fmla="*/ 6024 h 60385"/>
                      <a:gd name="connsiteX7" fmla="*/ 17025 w 17025"/>
                      <a:gd name="connsiteY7" fmla="*/ 54361 h 60385"/>
                      <a:gd name="connsiteX8" fmla="*/ 10952 w 17025"/>
                      <a:gd name="connsiteY8" fmla="*/ 60385 h 6038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85">
                        <a:moveTo>
                          <a:pt x="10952" y="60385"/>
                        </a:moveTo>
                        <a:lnTo>
                          <a:pt x="6073" y="60385"/>
                        </a:lnTo>
                        <a:cubicBezTo>
                          <a:pt x="2738" y="60385"/>
                          <a:pt x="0" y="57697"/>
                          <a:pt x="0" y="54361"/>
                        </a:cubicBezTo>
                        <a:lnTo>
                          <a:pt x="0" y="6024"/>
                        </a:lnTo>
                        <a:cubicBezTo>
                          <a:pt x="0" y="268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688"/>
                          <a:pt x="17025" y="6024"/>
                        </a:cubicBezTo>
                        <a:lnTo>
                          <a:pt x="17025" y="54361"/>
                        </a:lnTo>
                        <a:cubicBezTo>
                          <a:pt x="16976" y="57697"/>
                          <a:pt x="14287" y="60385"/>
                          <a:pt x="10952" y="6038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31" name="Freeform: Shape 730">
                    <a:extLst>
                      <a:ext uri="{FF2B5EF4-FFF2-40B4-BE49-F238E27FC236}">
                        <a16:creationId xmlns:a16="http://schemas.microsoft.com/office/drawing/2014/main" id="{7A0DDD9B-406A-2387-AA9A-51A03E746510}"/>
                      </a:ext>
                    </a:extLst>
                  </p:cNvPr>
                  <p:cNvSpPr/>
                  <p:nvPr/>
                </p:nvSpPr>
                <p:spPr>
                  <a:xfrm>
                    <a:off x="5845139" y="5018661"/>
                    <a:ext cx="17025" cy="60385"/>
                  </a:xfrm>
                  <a:custGeom>
                    <a:avLst/>
                    <a:gdLst>
                      <a:gd name="connsiteX0" fmla="*/ 10952 w 17025"/>
                      <a:gd name="connsiteY0" fmla="*/ 60385 h 60385"/>
                      <a:gd name="connsiteX1" fmla="*/ 6073 w 17025"/>
                      <a:gd name="connsiteY1" fmla="*/ 60385 h 60385"/>
                      <a:gd name="connsiteX2" fmla="*/ 0 w 17025"/>
                      <a:gd name="connsiteY2" fmla="*/ 54361 h 60385"/>
                      <a:gd name="connsiteX3" fmla="*/ 0 w 17025"/>
                      <a:gd name="connsiteY3" fmla="*/ 6024 h 60385"/>
                      <a:gd name="connsiteX4" fmla="*/ 6073 w 17025"/>
                      <a:gd name="connsiteY4" fmla="*/ 0 h 60385"/>
                      <a:gd name="connsiteX5" fmla="*/ 10952 w 17025"/>
                      <a:gd name="connsiteY5" fmla="*/ 0 h 60385"/>
                      <a:gd name="connsiteX6" fmla="*/ 17025 w 17025"/>
                      <a:gd name="connsiteY6" fmla="*/ 6024 h 60385"/>
                      <a:gd name="connsiteX7" fmla="*/ 17025 w 17025"/>
                      <a:gd name="connsiteY7" fmla="*/ 54361 h 60385"/>
                      <a:gd name="connsiteX8" fmla="*/ 10952 w 17025"/>
                      <a:gd name="connsiteY8" fmla="*/ 60385 h 6038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85">
                        <a:moveTo>
                          <a:pt x="10952" y="60385"/>
                        </a:moveTo>
                        <a:lnTo>
                          <a:pt x="6073" y="60385"/>
                        </a:lnTo>
                        <a:cubicBezTo>
                          <a:pt x="2738" y="60385"/>
                          <a:pt x="0" y="57697"/>
                          <a:pt x="0" y="54361"/>
                        </a:cubicBezTo>
                        <a:lnTo>
                          <a:pt x="0" y="6024"/>
                        </a:lnTo>
                        <a:cubicBezTo>
                          <a:pt x="0" y="268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688"/>
                          <a:pt x="17025" y="6024"/>
                        </a:cubicBezTo>
                        <a:lnTo>
                          <a:pt x="17025" y="54361"/>
                        </a:lnTo>
                        <a:cubicBezTo>
                          <a:pt x="17025" y="57697"/>
                          <a:pt x="14337" y="60385"/>
                          <a:pt x="10952" y="6038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32" name="Freeform: Shape 731">
                    <a:extLst>
                      <a:ext uri="{FF2B5EF4-FFF2-40B4-BE49-F238E27FC236}">
                        <a16:creationId xmlns:a16="http://schemas.microsoft.com/office/drawing/2014/main" id="{702E42A0-50AB-AC1D-30E7-C69D329C259C}"/>
                      </a:ext>
                    </a:extLst>
                  </p:cNvPr>
                  <p:cNvSpPr/>
                  <p:nvPr/>
                </p:nvSpPr>
                <p:spPr>
                  <a:xfrm>
                    <a:off x="5302322" y="5018661"/>
                    <a:ext cx="17025" cy="60385"/>
                  </a:xfrm>
                  <a:custGeom>
                    <a:avLst/>
                    <a:gdLst>
                      <a:gd name="connsiteX0" fmla="*/ 10952 w 17025"/>
                      <a:gd name="connsiteY0" fmla="*/ 60385 h 60385"/>
                      <a:gd name="connsiteX1" fmla="*/ 6073 w 17025"/>
                      <a:gd name="connsiteY1" fmla="*/ 60385 h 60385"/>
                      <a:gd name="connsiteX2" fmla="*/ 0 w 17025"/>
                      <a:gd name="connsiteY2" fmla="*/ 54361 h 60385"/>
                      <a:gd name="connsiteX3" fmla="*/ 0 w 17025"/>
                      <a:gd name="connsiteY3" fmla="*/ 6024 h 60385"/>
                      <a:gd name="connsiteX4" fmla="*/ 6073 w 17025"/>
                      <a:gd name="connsiteY4" fmla="*/ 0 h 60385"/>
                      <a:gd name="connsiteX5" fmla="*/ 10952 w 17025"/>
                      <a:gd name="connsiteY5" fmla="*/ 0 h 60385"/>
                      <a:gd name="connsiteX6" fmla="*/ 17025 w 17025"/>
                      <a:gd name="connsiteY6" fmla="*/ 6024 h 60385"/>
                      <a:gd name="connsiteX7" fmla="*/ 17025 w 17025"/>
                      <a:gd name="connsiteY7" fmla="*/ 54361 h 60385"/>
                      <a:gd name="connsiteX8" fmla="*/ 10952 w 17025"/>
                      <a:gd name="connsiteY8" fmla="*/ 60385 h 6038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85">
                        <a:moveTo>
                          <a:pt x="10952" y="60385"/>
                        </a:moveTo>
                        <a:lnTo>
                          <a:pt x="6073" y="60385"/>
                        </a:lnTo>
                        <a:cubicBezTo>
                          <a:pt x="2738" y="60385"/>
                          <a:pt x="0" y="57697"/>
                          <a:pt x="0" y="54361"/>
                        </a:cubicBezTo>
                        <a:lnTo>
                          <a:pt x="0" y="6024"/>
                        </a:lnTo>
                        <a:cubicBezTo>
                          <a:pt x="0" y="268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688"/>
                          <a:pt x="17025" y="6024"/>
                        </a:cubicBezTo>
                        <a:lnTo>
                          <a:pt x="17025" y="54361"/>
                        </a:lnTo>
                        <a:cubicBezTo>
                          <a:pt x="17025" y="57697"/>
                          <a:pt x="14287" y="60385"/>
                          <a:pt x="10952" y="6038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33" name="Freeform: Shape 732">
                    <a:extLst>
                      <a:ext uri="{FF2B5EF4-FFF2-40B4-BE49-F238E27FC236}">
                        <a16:creationId xmlns:a16="http://schemas.microsoft.com/office/drawing/2014/main" id="{9E9D2D17-C4BF-5A2A-D35F-91D71748C135}"/>
                      </a:ext>
                    </a:extLst>
                  </p:cNvPr>
                  <p:cNvSpPr/>
                  <p:nvPr/>
                </p:nvSpPr>
                <p:spPr>
                  <a:xfrm>
                    <a:off x="5441660" y="4932639"/>
                    <a:ext cx="17025" cy="60434"/>
                  </a:xfrm>
                  <a:custGeom>
                    <a:avLst/>
                    <a:gdLst>
                      <a:gd name="connsiteX0" fmla="*/ 10952 w 17025"/>
                      <a:gd name="connsiteY0" fmla="*/ 60434 h 60434"/>
                      <a:gd name="connsiteX1" fmla="*/ 6073 w 17025"/>
                      <a:gd name="connsiteY1" fmla="*/ 60434 h 60434"/>
                      <a:gd name="connsiteX2" fmla="*/ 0 w 17025"/>
                      <a:gd name="connsiteY2" fmla="*/ 54361 h 60434"/>
                      <a:gd name="connsiteX3" fmla="*/ 0 w 17025"/>
                      <a:gd name="connsiteY3" fmla="*/ 6073 h 60434"/>
                      <a:gd name="connsiteX4" fmla="*/ 6073 w 17025"/>
                      <a:gd name="connsiteY4" fmla="*/ 0 h 60434"/>
                      <a:gd name="connsiteX5" fmla="*/ 10952 w 17025"/>
                      <a:gd name="connsiteY5" fmla="*/ 0 h 60434"/>
                      <a:gd name="connsiteX6" fmla="*/ 17025 w 17025"/>
                      <a:gd name="connsiteY6" fmla="*/ 6073 h 60434"/>
                      <a:gd name="connsiteX7" fmla="*/ 17025 w 17025"/>
                      <a:gd name="connsiteY7" fmla="*/ 54361 h 60434"/>
                      <a:gd name="connsiteX8" fmla="*/ 10952 w 17025"/>
                      <a:gd name="connsiteY8" fmla="*/ 60434 h 604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434">
                        <a:moveTo>
                          <a:pt x="10952" y="60434"/>
                        </a:moveTo>
                        <a:lnTo>
                          <a:pt x="6073" y="60434"/>
                        </a:lnTo>
                        <a:cubicBezTo>
                          <a:pt x="2738" y="60434"/>
                          <a:pt x="0" y="57696"/>
                          <a:pt x="0" y="54361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61"/>
                        </a:lnTo>
                        <a:cubicBezTo>
                          <a:pt x="17025" y="57747"/>
                          <a:pt x="14287" y="60434"/>
                          <a:pt x="10952" y="60434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34" name="Freeform: Shape 733">
                    <a:extLst>
                      <a:ext uri="{FF2B5EF4-FFF2-40B4-BE49-F238E27FC236}">
                        <a16:creationId xmlns:a16="http://schemas.microsoft.com/office/drawing/2014/main" id="{AFEF7498-FBA3-FDDD-9C89-DF11CF8D606C}"/>
                      </a:ext>
                    </a:extLst>
                  </p:cNvPr>
                  <p:cNvSpPr/>
                  <p:nvPr/>
                </p:nvSpPr>
                <p:spPr>
                  <a:xfrm>
                    <a:off x="5710679" y="4932639"/>
                    <a:ext cx="17025" cy="60434"/>
                  </a:xfrm>
                  <a:custGeom>
                    <a:avLst/>
                    <a:gdLst>
                      <a:gd name="connsiteX0" fmla="*/ 10952 w 17025"/>
                      <a:gd name="connsiteY0" fmla="*/ 60434 h 60434"/>
                      <a:gd name="connsiteX1" fmla="*/ 6073 w 17025"/>
                      <a:gd name="connsiteY1" fmla="*/ 60434 h 60434"/>
                      <a:gd name="connsiteX2" fmla="*/ 0 w 17025"/>
                      <a:gd name="connsiteY2" fmla="*/ 54361 h 60434"/>
                      <a:gd name="connsiteX3" fmla="*/ 0 w 17025"/>
                      <a:gd name="connsiteY3" fmla="*/ 6073 h 60434"/>
                      <a:gd name="connsiteX4" fmla="*/ 6073 w 17025"/>
                      <a:gd name="connsiteY4" fmla="*/ 0 h 60434"/>
                      <a:gd name="connsiteX5" fmla="*/ 10952 w 17025"/>
                      <a:gd name="connsiteY5" fmla="*/ 0 h 60434"/>
                      <a:gd name="connsiteX6" fmla="*/ 17025 w 17025"/>
                      <a:gd name="connsiteY6" fmla="*/ 6073 h 60434"/>
                      <a:gd name="connsiteX7" fmla="*/ 17025 w 17025"/>
                      <a:gd name="connsiteY7" fmla="*/ 54361 h 60434"/>
                      <a:gd name="connsiteX8" fmla="*/ 10952 w 17025"/>
                      <a:gd name="connsiteY8" fmla="*/ 60434 h 604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434">
                        <a:moveTo>
                          <a:pt x="10952" y="60434"/>
                        </a:moveTo>
                        <a:lnTo>
                          <a:pt x="6073" y="60434"/>
                        </a:lnTo>
                        <a:cubicBezTo>
                          <a:pt x="2738" y="60434"/>
                          <a:pt x="0" y="57696"/>
                          <a:pt x="0" y="54361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61"/>
                        </a:lnTo>
                        <a:cubicBezTo>
                          <a:pt x="16976" y="57747"/>
                          <a:pt x="14287" y="60434"/>
                          <a:pt x="10952" y="60434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35" name="Freeform: Shape 734">
                    <a:extLst>
                      <a:ext uri="{FF2B5EF4-FFF2-40B4-BE49-F238E27FC236}">
                        <a16:creationId xmlns:a16="http://schemas.microsoft.com/office/drawing/2014/main" id="{9CD8A86C-DF47-9380-31F7-15C45F65206A}"/>
                      </a:ext>
                    </a:extLst>
                  </p:cNvPr>
                  <p:cNvSpPr/>
                  <p:nvPr/>
                </p:nvSpPr>
                <p:spPr>
                  <a:xfrm>
                    <a:off x="5845139" y="4932639"/>
                    <a:ext cx="17025" cy="60434"/>
                  </a:xfrm>
                  <a:custGeom>
                    <a:avLst/>
                    <a:gdLst>
                      <a:gd name="connsiteX0" fmla="*/ 10952 w 17025"/>
                      <a:gd name="connsiteY0" fmla="*/ 60434 h 60434"/>
                      <a:gd name="connsiteX1" fmla="*/ 6073 w 17025"/>
                      <a:gd name="connsiteY1" fmla="*/ 60434 h 60434"/>
                      <a:gd name="connsiteX2" fmla="*/ 0 w 17025"/>
                      <a:gd name="connsiteY2" fmla="*/ 54361 h 60434"/>
                      <a:gd name="connsiteX3" fmla="*/ 0 w 17025"/>
                      <a:gd name="connsiteY3" fmla="*/ 6073 h 60434"/>
                      <a:gd name="connsiteX4" fmla="*/ 6073 w 17025"/>
                      <a:gd name="connsiteY4" fmla="*/ 0 h 60434"/>
                      <a:gd name="connsiteX5" fmla="*/ 10952 w 17025"/>
                      <a:gd name="connsiteY5" fmla="*/ 0 h 60434"/>
                      <a:gd name="connsiteX6" fmla="*/ 17025 w 17025"/>
                      <a:gd name="connsiteY6" fmla="*/ 6073 h 60434"/>
                      <a:gd name="connsiteX7" fmla="*/ 17025 w 17025"/>
                      <a:gd name="connsiteY7" fmla="*/ 54361 h 60434"/>
                      <a:gd name="connsiteX8" fmla="*/ 10952 w 17025"/>
                      <a:gd name="connsiteY8" fmla="*/ 60434 h 604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434">
                        <a:moveTo>
                          <a:pt x="10952" y="60434"/>
                        </a:moveTo>
                        <a:lnTo>
                          <a:pt x="6073" y="60434"/>
                        </a:lnTo>
                        <a:cubicBezTo>
                          <a:pt x="2738" y="60434"/>
                          <a:pt x="0" y="57696"/>
                          <a:pt x="0" y="54361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61"/>
                        </a:lnTo>
                        <a:cubicBezTo>
                          <a:pt x="17025" y="57747"/>
                          <a:pt x="14337" y="60434"/>
                          <a:pt x="10952" y="60434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36" name="Freeform: Shape 735">
                    <a:extLst>
                      <a:ext uri="{FF2B5EF4-FFF2-40B4-BE49-F238E27FC236}">
                        <a16:creationId xmlns:a16="http://schemas.microsoft.com/office/drawing/2014/main" id="{549D2FA1-C0B4-D7E5-066A-A69B9F03BC77}"/>
                      </a:ext>
                    </a:extLst>
                  </p:cNvPr>
                  <p:cNvSpPr/>
                  <p:nvPr/>
                </p:nvSpPr>
                <p:spPr>
                  <a:xfrm>
                    <a:off x="5302322" y="4932639"/>
                    <a:ext cx="17025" cy="60434"/>
                  </a:xfrm>
                  <a:custGeom>
                    <a:avLst/>
                    <a:gdLst>
                      <a:gd name="connsiteX0" fmla="*/ 10952 w 17025"/>
                      <a:gd name="connsiteY0" fmla="*/ 60434 h 60434"/>
                      <a:gd name="connsiteX1" fmla="*/ 6073 w 17025"/>
                      <a:gd name="connsiteY1" fmla="*/ 60434 h 60434"/>
                      <a:gd name="connsiteX2" fmla="*/ 0 w 17025"/>
                      <a:gd name="connsiteY2" fmla="*/ 54361 h 60434"/>
                      <a:gd name="connsiteX3" fmla="*/ 0 w 17025"/>
                      <a:gd name="connsiteY3" fmla="*/ 6073 h 60434"/>
                      <a:gd name="connsiteX4" fmla="*/ 6073 w 17025"/>
                      <a:gd name="connsiteY4" fmla="*/ 0 h 60434"/>
                      <a:gd name="connsiteX5" fmla="*/ 10952 w 17025"/>
                      <a:gd name="connsiteY5" fmla="*/ 0 h 60434"/>
                      <a:gd name="connsiteX6" fmla="*/ 17025 w 17025"/>
                      <a:gd name="connsiteY6" fmla="*/ 6073 h 60434"/>
                      <a:gd name="connsiteX7" fmla="*/ 17025 w 17025"/>
                      <a:gd name="connsiteY7" fmla="*/ 54361 h 60434"/>
                      <a:gd name="connsiteX8" fmla="*/ 10952 w 17025"/>
                      <a:gd name="connsiteY8" fmla="*/ 60434 h 604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434">
                        <a:moveTo>
                          <a:pt x="10952" y="60434"/>
                        </a:moveTo>
                        <a:lnTo>
                          <a:pt x="6073" y="60434"/>
                        </a:lnTo>
                        <a:cubicBezTo>
                          <a:pt x="2738" y="60434"/>
                          <a:pt x="0" y="57696"/>
                          <a:pt x="0" y="54361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61"/>
                        </a:lnTo>
                        <a:cubicBezTo>
                          <a:pt x="17025" y="57747"/>
                          <a:pt x="14287" y="60434"/>
                          <a:pt x="10952" y="60434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37" name="Freeform: Shape 736">
                    <a:extLst>
                      <a:ext uri="{FF2B5EF4-FFF2-40B4-BE49-F238E27FC236}">
                        <a16:creationId xmlns:a16="http://schemas.microsoft.com/office/drawing/2014/main" id="{2D7F34CD-757D-4ACD-71E6-0B11015911E4}"/>
                      </a:ext>
                    </a:extLst>
                  </p:cNvPr>
                  <p:cNvSpPr/>
                  <p:nvPr/>
                </p:nvSpPr>
                <p:spPr>
                  <a:xfrm>
                    <a:off x="5441660" y="4846717"/>
                    <a:ext cx="17025" cy="60384"/>
                  </a:xfrm>
                  <a:custGeom>
                    <a:avLst/>
                    <a:gdLst>
                      <a:gd name="connsiteX0" fmla="*/ 10952 w 17025"/>
                      <a:gd name="connsiteY0" fmla="*/ 60385 h 60384"/>
                      <a:gd name="connsiteX1" fmla="*/ 6073 w 17025"/>
                      <a:gd name="connsiteY1" fmla="*/ 60385 h 60384"/>
                      <a:gd name="connsiteX2" fmla="*/ 0 w 17025"/>
                      <a:gd name="connsiteY2" fmla="*/ 54361 h 60384"/>
                      <a:gd name="connsiteX3" fmla="*/ 0 w 17025"/>
                      <a:gd name="connsiteY3" fmla="*/ 6023 h 60384"/>
                      <a:gd name="connsiteX4" fmla="*/ 6073 w 17025"/>
                      <a:gd name="connsiteY4" fmla="*/ 0 h 60384"/>
                      <a:gd name="connsiteX5" fmla="*/ 10952 w 17025"/>
                      <a:gd name="connsiteY5" fmla="*/ 0 h 60384"/>
                      <a:gd name="connsiteX6" fmla="*/ 17025 w 17025"/>
                      <a:gd name="connsiteY6" fmla="*/ 6023 h 60384"/>
                      <a:gd name="connsiteX7" fmla="*/ 17025 w 17025"/>
                      <a:gd name="connsiteY7" fmla="*/ 54361 h 60384"/>
                      <a:gd name="connsiteX8" fmla="*/ 10952 w 17025"/>
                      <a:gd name="connsiteY8" fmla="*/ 60385 h 603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84">
                        <a:moveTo>
                          <a:pt x="10952" y="60385"/>
                        </a:moveTo>
                        <a:lnTo>
                          <a:pt x="6073" y="60385"/>
                        </a:lnTo>
                        <a:cubicBezTo>
                          <a:pt x="2738" y="60385"/>
                          <a:pt x="0" y="57696"/>
                          <a:pt x="0" y="54361"/>
                        </a:cubicBezTo>
                        <a:lnTo>
                          <a:pt x="0" y="6023"/>
                        </a:lnTo>
                        <a:cubicBezTo>
                          <a:pt x="0" y="268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688"/>
                          <a:pt x="17025" y="6023"/>
                        </a:cubicBezTo>
                        <a:lnTo>
                          <a:pt x="17025" y="54361"/>
                        </a:lnTo>
                        <a:cubicBezTo>
                          <a:pt x="17025" y="57696"/>
                          <a:pt x="14287" y="60385"/>
                          <a:pt x="10952" y="6038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38" name="Freeform: Shape 737">
                    <a:extLst>
                      <a:ext uri="{FF2B5EF4-FFF2-40B4-BE49-F238E27FC236}">
                        <a16:creationId xmlns:a16="http://schemas.microsoft.com/office/drawing/2014/main" id="{D8CD7CA4-B48C-930F-3E85-4D162E685401}"/>
                      </a:ext>
                    </a:extLst>
                  </p:cNvPr>
                  <p:cNvSpPr/>
                  <p:nvPr/>
                </p:nvSpPr>
                <p:spPr>
                  <a:xfrm>
                    <a:off x="5710679" y="4846717"/>
                    <a:ext cx="17025" cy="60384"/>
                  </a:xfrm>
                  <a:custGeom>
                    <a:avLst/>
                    <a:gdLst>
                      <a:gd name="connsiteX0" fmla="*/ 10952 w 17025"/>
                      <a:gd name="connsiteY0" fmla="*/ 60385 h 60384"/>
                      <a:gd name="connsiteX1" fmla="*/ 6073 w 17025"/>
                      <a:gd name="connsiteY1" fmla="*/ 60385 h 60384"/>
                      <a:gd name="connsiteX2" fmla="*/ 0 w 17025"/>
                      <a:gd name="connsiteY2" fmla="*/ 54361 h 60384"/>
                      <a:gd name="connsiteX3" fmla="*/ 0 w 17025"/>
                      <a:gd name="connsiteY3" fmla="*/ 6023 h 60384"/>
                      <a:gd name="connsiteX4" fmla="*/ 6073 w 17025"/>
                      <a:gd name="connsiteY4" fmla="*/ 0 h 60384"/>
                      <a:gd name="connsiteX5" fmla="*/ 10952 w 17025"/>
                      <a:gd name="connsiteY5" fmla="*/ 0 h 60384"/>
                      <a:gd name="connsiteX6" fmla="*/ 17025 w 17025"/>
                      <a:gd name="connsiteY6" fmla="*/ 6023 h 60384"/>
                      <a:gd name="connsiteX7" fmla="*/ 17025 w 17025"/>
                      <a:gd name="connsiteY7" fmla="*/ 54361 h 60384"/>
                      <a:gd name="connsiteX8" fmla="*/ 10952 w 17025"/>
                      <a:gd name="connsiteY8" fmla="*/ 60385 h 603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84">
                        <a:moveTo>
                          <a:pt x="10952" y="60385"/>
                        </a:moveTo>
                        <a:lnTo>
                          <a:pt x="6073" y="60385"/>
                        </a:lnTo>
                        <a:cubicBezTo>
                          <a:pt x="2738" y="60385"/>
                          <a:pt x="0" y="57696"/>
                          <a:pt x="0" y="54361"/>
                        </a:cubicBezTo>
                        <a:lnTo>
                          <a:pt x="0" y="6023"/>
                        </a:lnTo>
                        <a:cubicBezTo>
                          <a:pt x="0" y="268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688"/>
                          <a:pt x="17025" y="6023"/>
                        </a:cubicBezTo>
                        <a:lnTo>
                          <a:pt x="17025" y="54361"/>
                        </a:lnTo>
                        <a:cubicBezTo>
                          <a:pt x="16976" y="57696"/>
                          <a:pt x="14287" y="60385"/>
                          <a:pt x="10952" y="6038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39" name="Freeform: Shape 738">
                    <a:extLst>
                      <a:ext uri="{FF2B5EF4-FFF2-40B4-BE49-F238E27FC236}">
                        <a16:creationId xmlns:a16="http://schemas.microsoft.com/office/drawing/2014/main" id="{A1FA9028-985D-E7E9-50A7-6C3E3BE97C3E}"/>
                      </a:ext>
                    </a:extLst>
                  </p:cNvPr>
                  <p:cNvSpPr/>
                  <p:nvPr/>
                </p:nvSpPr>
                <p:spPr>
                  <a:xfrm>
                    <a:off x="5845139" y="4846717"/>
                    <a:ext cx="17025" cy="60384"/>
                  </a:xfrm>
                  <a:custGeom>
                    <a:avLst/>
                    <a:gdLst>
                      <a:gd name="connsiteX0" fmla="*/ 10952 w 17025"/>
                      <a:gd name="connsiteY0" fmla="*/ 60385 h 60384"/>
                      <a:gd name="connsiteX1" fmla="*/ 6073 w 17025"/>
                      <a:gd name="connsiteY1" fmla="*/ 60385 h 60384"/>
                      <a:gd name="connsiteX2" fmla="*/ 0 w 17025"/>
                      <a:gd name="connsiteY2" fmla="*/ 54361 h 60384"/>
                      <a:gd name="connsiteX3" fmla="*/ 0 w 17025"/>
                      <a:gd name="connsiteY3" fmla="*/ 6023 h 60384"/>
                      <a:gd name="connsiteX4" fmla="*/ 6073 w 17025"/>
                      <a:gd name="connsiteY4" fmla="*/ 0 h 60384"/>
                      <a:gd name="connsiteX5" fmla="*/ 10952 w 17025"/>
                      <a:gd name="connsiteY5" fmla="*/ 0 h 60384"/>
                      <a:gd name="connsiteX6" fmla="*/ 17025 w 17025"/>
                      <a:gd name="connsiteY6" fmla="*/ 6023 h 60384"/>
                      <a:gd name="connsiteX7" fmla="*/ 17025 w 17025"/>
                      <a:gd name="connsiteY7" fmla="*/ 54361 h 60384"/>
                      <a:gd name="connsiteX8" fmla="*/ 10952 w 17025"/>
                      <a:gd name="connsiteY8" fmla="*/ 60385 h 603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84">
                        <a:moveTo>
                          <a:pt x="10952" y="60385"/>
                        </a:moveTo>
                        <a:lnTo>
                          <a:pt x="6073" y="60385"/>
                        </a:lnTo>
                        <a:cubicBezTo>
                          <a:pt x="2738" y="60385"/>
                          <a:pt x="0" y="57696"/>
                          <a:pt x="0" y="54361"/>
                        </a:cubicBezTo>
                        <a:lnTo>
                          <a:pt x="0" y="6023"/>
                        </a:lnTo>
                        <a:cubicBezTo>
                          <a:pt x="0" y="268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688"/>
                          <a:pt x="17025" y="6023"/>
                        </a:cubicBezTo>
                        <a:lnTo>
                          <a:pt x="17025" y="54361"/>
                        </a:lnTo>
                        <a:cubicBezTo>
                          <a:pt x="17025" y="57696"/>
                          <a:pt x="14337" y="60385"/>
                          <a:pt x="10952" y="6038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40" name="Freeform: Shape 739">
                    <a:extLst>
                      <a:ext uri="{FF2B5EF4-FFF2-40B4-BE49-F238E27FC236}">
                        <a16:creationId xmlns:a16="http://schemas.microsoft.com/office/drawing/2014/main" id="{87B61658-313C-AEDA-EC4D-E5BA2EC43D6F}"/>
                      </a:ext>
                    </a:extLst>
                  </p:cNvPr>
                  <p:cNvSpPr/>
                  <p:nvPr/>
                </p:nvSpPr>
                <p:spPr>
                  <a:xfrm>
                    <a:off x="5302322" y="4846717"/>
                    <a:ext cx="17025" cy="60384"/>
                  </a:xfrm>
                  <a:custGeom>
                    <a:avLst/>
                    <a:gdLst>
                      <a:gd name="connsiteX0" fmla="*/ 10952 w 17025"/>
                      <a:gd name="connsiteY0" fmla="*/ 60385 h 60384"/>
                      <a:gd name="connsiteX1" fmla="*/ 6073 w 17025"/>
                      <a:gd name="connsiteY1" fmla="*/ 60385 h 60384"/>
                      <a:gd name="connsiteX2" fmla="*/ 0 w 17025"/>
                      <a:gd name="connsiteY2" fmla="*/ 54361 h 60384"/>
                      <a:gd name="connsiteX3" fmla="*/ 0 w 17025"/>
                      <a:gd name="connsiteY3" fmla="*/ 6023 h 60384"/>
                      <a:gd name="connsiteX4" fmla="*/ 6073 w 17025"/>
                      <a:gd name="connsiteY4" fmla="*/ 0 h 60384"/>
                      <a:gd name="connsiteX5" fmla="*/ 10952 w 17025"/>
                      <a:gd name="connsiteY5" fmla="*/ 0 h 60384"/>
                      <a:gd name="connsiteX6" fmla="*/ 17025 w 17025"/>
                      <a:gd name="connsiteY6" fmla="*/ 6023 h 60384"/>
                      <a:gd name="connsiteX7" fmla="*/ 17025 w 17025"/>
                      <a:gd name="connsiteY7" fmla="*/ 54361 h 60384"/>
                      <a:gd name="connsiteX8" fmla="*/ 10952 w 17025"/>
                      <a:gd name="connsiteY8" fmla="*/ 60385 h 603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84">
                        <a:moveTo>
                          <a:pt x="10952" y="60385"/>
                        </a:moveTo>
                        <a:lnTo>
                          <a:pt x="6073" y="60385"/>
                        </a:lnTo>
                        <a:cubicBezTo>
                          <a:pt x="2738" y="60385"/>
                          <a:pt x="0" y="57696"/>
                          <a:pt x="0" y="54361"/>
                        </a:cubicBezTo>
                        <a:lnTo>
                          <a:pt x="0" y="6023"/>
                        </a:lnTo>
                        <a:cubicBezTo>
                          <a:pt x="0" y="268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688"/>
                          <a:pt x="17025" y="6023"/>
                        </a:cubicBezTo>
                        <a:lnTo>
                          <a:pt x="17025" y="54361"/>
                        </a:lnTo>
                        <a:cubicBezTo>
                          <a:pt x="17025" y="57696"/>
                          <a:pt x="14287" y="60385"/>
                          <a:pt x="10952" y="6038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41" name="Freeform: Shape 740">
                    <a:extLst>
                      <a:ext uri="{FF2B5EF4-FFF2-40B4-BE49-F238E27FC236}">
                        <a16:creationId xmlns:a16="http://schemas.microsoft.com/office/drawing/2014/main" id="{C1102D3D-EEEC-8404-4C85-45F8E0472D31}"/>
                      </a:ext>
                    </a:extLst>
                  </p:cNvPr>
                  <p:cNvSpPr/>
                  <p:nvPr/>
                </p:nvSpPr>
                <p:spPr>
                  <a:xfrm>
                    <a:off x="5441660" y="4760694"/>
                    <a:ext cx="17025" cy="60434"/>
                  </a:xfrm>
                  <a:custGeom>
                    <a:avLst/>
                    <a:gdLst>
                      <a:gd name="connsiteX0" fmla="*/ 10952 w 17025"/>
                      <a:gd name="connsiteY0" fmla="*/ 60435 h 60434"/>
                      <a:gd name="connsiteX1" fmla="*/ 6073 w 17025"/>
                      <a:gd name="connsiteY1" fmla="*/ 60435 h 60434"/>
                      <a:gd name="connsiteX2" fmla="*/ 0 w 17025"/>
                      <a:gd name="connsiteY2" fmla="*/ 54361 h 60434"/>
                      <a:gd name="connsiteX3" fmla="*/ 0 w 17025"/>
                      <a:gd name="connsiteY3" fmla="*/ 6073 h 60434"/>
                      <a:gd name="connsiteX4" fmla="*/ 6073 w 17025"/>
                      <a:gd name="connsiteY4" fmla="*/ 0 h 60434"/>
                      <a:gd name="connsiteX5" fmla="*/ 10952 w 17025"/>
                      <a:gd name="connsiteY5" fmla="*/ 0 h 60434"/>
                      <a:gd name="connsiteX6" fmla="*/ 17025 w 17025"/>
                      <a:gd name="connsiteY6" fmla="*/ 6073 h 60434"/>
                      <a:gd name="connsiteX7" fmla="*/ 17025 w 17025"/>
                      <a:gd name="connsiteY7" fmla="*/ 54361 h 60434"/>
                      <a:gd name="connsiteX8" fmla="*/ 10952 w 17025"/>
                      <a:gd name="connsiteY8" fmla="*/ 60435 h 604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434">
                        <a:moveTo>
                          <a:pt x="10952" y="60435"/>
                        </a:moveTo>
                        <a:lnTo>
                          <a:pt x="6073" y="60435"/>
                        </a:lnTo>
                        <a:cubicBezTo>
                          <a:pt x="2738" y="60435"/>
                          <a:pt x="0" y="57697"/>
                          <a:pt x="0" y="54361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61"/>
                        </a:lnTo>
                        <a:cubicBezTo>
                          <a:pt x="17025" y="57747"/>
                          <a:pt x="14287" y="60435"/>
                          <a:pt x="10952" y="604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42" name="Freeform: Shape 741">
                    <a:extLst>
                      <a:ext uri="{FF2B5EF4-FFF2-40B4-BE49-F238E27FC236}">
                        <a16:creationId xmlns:a16="http://schemas.microsoft.com/office/drawing/2014/main" id="{4BEC4610-51A9-6908-DB54-D80CC64CA0C1}"/>
                      </a:ext>
                    </a:extLst>
                  </p:cNvPr>
                  <p:cNvSpPr/>
                  <p:nvPr/>
                </p:nvSpPr>
                <p:spPr>
                  <a:xfrm>
                    <a:off x="5710679" y="4760694"/>
                    <a:ext cx="17025" cy="60434"/>
                  </a:xfrm>
                  <a:custGeom>
                    <a:avLst/>
                    <a:gdLst>
                      <a:gd name="connsiteX0" fmla="*/ 10952 w 17025"/>
                      <a:gd name="connsiteY0" fmla="*/ 60435 h 60434"/>
                      <a:gd name="connsiteX1" fmla="*/ 6073 w 17025"/>
                      <a:gd name="connsiteY1" fmla="*/ 60435 h 60434"/>
                      <a:gd name="connsiteX2" fmla="*/ 0 w 17025"/>
                      <a:gd name="connsiteY2" fmla="*/ 54361 h 60434"/>
                      <a:gd name="connsiteX3" fmla="*/ 0 w 17025"/>
                      <a:gd name="connsiteY3" fmla="*/ 6073 h 60434"/>
                      <a:gd name="connsiteX4" fmla="*/ 6073 w 17025"/>
                      <a:gd name="connsiteY4" fmla="*/ 0 h 60434"/>
                      <a:gd name="connsiteX5" fmla="*/ 10952 w 17025"/>
                      <a:gd name="connsiteY5" fmla="*/ 0 h 60434"/>
                      <a:gd name="connsiteX6" fmla="*/ 17025 w 17025"/>
                      <a:gd name="connsiteY6" fmla="*/ 6073 h 60434"/>
                      <a:gd name="connsiteX7" fmla="*/ 17025 w 17025"/>
                      <a:gd name="connsiteY7" fmla="*/ 54361 h 60434"/>
                      <a:gd name="connsiteX8" fmla="*/ 10952 w 17025"/>
                      <a:gd name="connsiteY8" fmla="*/ 60435 h 604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434">
                        <a:moveTo>
                          <a:pt x="10952" y="60435"/>
                        </a:moveTo>
                        <a:lnTo>
                          <a:pt x="6073" y="60435"/>
                        </a:lnTo>
                        <a:cubicBezTo>
                          <a:pt x="2738" y="60435"/>
                          <a:pt x="0" y="57697"/>
                          <a:pt x="0" y="54361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61"/>
                        </a:lnTo>
                        <a:cubicBezTo>
                          <a:pt x="16976" y="57747"/>
                          <a:pt x="14287" y="60435"/>
                          <a:pt x="10952" y="604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43" name="Freeform: Shape 742">
                    <a:extLst>
                      <a:ext uri="{FF2B5EF4-FFF2-40B4-BE49-F238E27FC236}">
                        <a16:creationId xmlns:a16="http://schemas.microsoft.com/office/drawing/2014/main" id="{FAF5ADE2-1372-0632-59B7-5DCFBF6533E2}"/>
                      </a:ext>
                    </a:extLst>
                  </p:cNvPr>
                  <p:cNvSpPr/>
                  <p:nvPr/>
                </p:nvSpPr>
                <p:spPr>
                  <a:xfrm>
                    <a:off x="5845139" y="4760694"/>
                    <a:ext cx="17025" cy="60434"/>
                  </a:xfrm>
                  <a:custGeom>
                    <a:avLst/>
                    <a:gdLst>
                      <a:gd name="connsiteX0" fmla="*/ 10952 w 17025"/>
                      <a:gd name="connsiteY0" fmla="*/ 60435 h 60434"/>
                      <a:gd name="connsiteX1" fmla="*/ 6073 w 17025"/>
                      <a:gd name="connsiteY1" fmla="*/ 60435 h 60434"/>
                      <a:gd name="connsiteX2" fmla="*/ 0 w 17025"/>
                      <a:gd name="connsiteY2" fmla="*/ 54361 h 60434"/>
                      <a:gd name="connsiteX3" fmla="*/ 0 w 17025"/>
                      <a:gd name="connsiteY3" fmla="*/ 6073 h 60434"/>
                      <a:gd name="connsiteX4" fmla="*/ 6073 w 17025"/>
                      <a:gd name="connsiteY4" fmla="*/ 0 h 60434"/>
                      <a:gd name="connsiteX5" fmla="*/ 10952 w 17025"/>
                      <a:gd name="connsiteY5" fmla="*/ 0 h 60434"/>
                      <a:gd name="connsiteX6" fmla="*/ 17025 w 17025"/>
                      <a:gd name="connsiteY6" fmla="*/ 6073 h 60434"/>
                      <a:gd name="connsiteX7" fmla="*/ 17025 w 17025"/>
                      <a:gd name="connsiteY7" fmla="*/ 54361 h 60434"/>
                      <a:gd name="connsiteX8" fmla="*/ 10952 w 17025"/>
                      <a:gd name="connsiteY8" fmla="*/ 60435 h 604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434">
                        <a:moveTo>
                          <a:pt x="10952" y="60435"/>
                        </a:moveTo>
                        <a:lnTo>
                          <a:pt x="6073" y="60435"/>
                        </a:lnTo>
                        <a:cubicBezTo>
                          <a:pt x="2738" y="60435"/>
                          <a:pt x="0" y="57697"/>
                          <a:pt x="0" y="54361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61"/>
                        </a:lnTo>
                        <a:cubicBezTo>
                          <a:pt x="17025" y="57747"/>
                          <a:pt x="14337" y="60435"/>
                          <a:pt x="10952" y="604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44" name="Freeform: Shape 743">
                    <a:extLst>
                      <a:ext uri="{FF2B5EF4-FFF2-40B4-BE49-F238E27FC236}">
                        <a16:creationId xmlns:a16="http://schemas.microsoft.com/office/drawing/2014/main" id="{33909FA8-6E75-7957-9B05-3C4E0F66D557}"/>
                      </a:ext>
                    </a:extLst>
                  </p:cNvPr>
                  <p:cNvSpPr/>
                  <p:nvPr/>
                </p:nvSpPr>
                <p:spPr>
                  <a:xfrm>
                    <a:off x="5302322" y="4760694"/>
                    <a:ext cx="17025" cy="60434"/>
                  </a:xfrm>
                  <a:custGeom>
                    <a:avLst/>
                    <a:gdLst>
                      <a:gd name="connsiteX0" fmla="*/ 10952 w 17025"/>
                      <a:gd name="connsiteY0" fmla="*/ 60435 h 60434"/>
                      <a:gd name="connsiteX1" fmla="*/ 6073 w 17025"/>
                      <a:gd name="connsiteY1" fmla="*/ 60435 h 60434"/>
                      <a:gd name="connsiteX2" fmla="*/ 0 w 17025"/>
                      <a:gd name="connsiteY2" fmla="*/ 54361 h 60434"/>
                      <a:gd name="connsiteX3" fmla="*/ 0 w 17025"/>
                      <a:gd name="connsiteY3" fmla="*/ 6073 h 60434"/>
                      <a:gd name="connsiteX4" fmla="*/ 6073 w 17025"/>
                      <a:gd name="connsiteY4" fmla="*/ 0 h 60434"/>
                      <a:gd name="connsiteX5" fmla="*/ 10952 w 17025"/>
                      <a:gd name="connsiteY5" fmla="*/ 0 h 60434"/>
                      <a:gd name="connsiteX6" fmla="*/ 17025 w 17025"/>
                      <a:gd name="connsiteY6" fmla="*/ 6073 h 60434"/>
                      <a:gd name="connsiteX7" fmla="*/ 17025 w 17025"/>
                      <a:gd name="connsiteY7" fmla="*/ 54361 h 60434"/>
                      <a:gd name="connsiteX8" fmla="*/ 10952 w 17025"/>
                      <a:gd name="connsiteY8" fmla="*/ 60435 h 604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434">
                        <a:moveTo>
                          <a:pt x="10952" y="60435"/>
                        </a:moveTo>
                        <a:lnTo>
                          <a:pt x="6073" y="60435"/>
                        </a:lnTo>
                        <a:cubicBezTo>
                          <a:pt x="2738" y="60435"/>
                          <a:pt x="0" y="57697"/>
                          <a:pt x="0" y="54361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61"/>
                        </a:lnTo>
                        <a:cubicBezTo>
                          <a:pt x="17025" y="57747"/>
                          <a:pt x="14287" y="60435"/>
                          <a:pt x="10952" y="604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45" name="Freeform: Shape 744">
                    <a:extLst>
                      <a:ext uri="{FF2B5EF4-FFF2-40B4-BE49-F238E27FC236}">
                        <a16:creationId xmlns:a16="http://schemas.microsoft.com/office/drawing/2014/main" id="{F9A638A7-DF39-37F5-3DEC-3F33AD2C8679}"/>
                      </a:ext>
                    </a:extLst>
                  </p:cNvPr>
                  <p:cNvSpPr/>
                  <p:nvPr/>
                </p:nvSpPr>
                <p:spPr>
                  <a:xfrm>
                    <a:off x="5441660" y="4674722"/>
                    <a:ext cx="17025" cy="60434"/>
                  </a:xfrm>
                  <a:custGeom>
                    <a:avLst/>
                    <a:gdLst>
                      <a:gd name="connsiteX0" fmla="*/ 10952 w 17025"/>
                      <a:gd name="connsiteY0" fmla="*/ 60434 h 60434"/>
                      <a:gd name="connsiteX1" fmla="*/ 6073 w 17025"/>
                      <a:gd name="connsiteY1" fmla="*/ 60434 h 60434"/>
                      <a:gd name="connsiteX2" fmla="*/ 0 w 17025"/>
                      <a:gd name="connsiteY2" fmla="*/ 54361 h 60434"/>
                      <a:gd name="connsiteX3" fmla="*/ 0 w 17025"/>
                      <a:gd name="connsiteY3" fmla="*/ 6073 h 60434"/>
                      <a:gd name="connsiteX4" fmla="*/ 6073 w 17025"/>
                      <a:gd name="connsiteY4" fmla="*/ 0 h 60434"/>
                      <a:gd name="connsiteX5" fmla="*/ 10952 w 17025"/>
                      <a:gd name="connsiteY5" fmla="*/ 0 h 60434"/>
                      <a:gd name="connsiteX6" fmla="*/ 17025 w 17025"/>
                      <a:gd name="connsiteY6" fmla="*/ 6073 h 60434"/>
                      <a:gd name="connsiteX7" fmla="*/ 17025 w 17025"/>
                      <a:gd name="connsiteY7" fmla="*/ 54361 h 60434"/>
                      <a:gd name="connsiteX8" fmla="*/ 10952 w 17025"/>
                      <a:gd name="connsiteY8" fmla="*/ 60434 h 604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434">
                        <a:moveTo>
                          <a:pt x="10952" y="60434"/>
                        </a:moveTo>
                        <a:lnTo>
                          <a:pt x="6073" y="60434"/>
                        </a:lnTo>
                        <a:cubicBezTo>
                          <a:pt x="2738" y="60434"/>
                          <a:pt x="0" y="57696"/>
                          <a:pt x="0" y="54361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61"/>
                        </a:lnTo>
                        <a:cubicBezTo>
                          <a:pt x="17025" y="57696"/>
                          <a:pt x="14287" y="60434"/>
                          <a:pt x="10952" y="60434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46" name="Freeform: Shape 745">
                    <a:extLst>
                      <a:ext uri="{FF2B5EF4-FFF2-40B4-BE49-F238E27FC236}">
                        <a16:creationId xmlns:a16="http://schemas.microsoft.com/office/drawing/2014/main" id="{8B331FA5-4740-661E-2644-6F04E836A669}"/>
                      </a:ext>
                    </a:extLst>
                  </p:cNvPr>
                  <p:cNvSpPr/>
                  <p:nvPr/>
                </p:nvSpPr>
                <p:spPr>
                  <a:xfrm>
                    <a:off x="5710679" y="4674722"/>
                    <a:ext cx="17025" cy="60434"/>
                  </a:xfrm>
                  <a:custGeom>
                    <a:avLst/>
                    <a:gdLst>
                      <a:gd name="connsiteX0" fmla="*/ 10952 w 17025"/>
                      <a:gd name="connsiteY0" fmla="*/ 60434 h 60434"/>
                      <a:gd name="connsiteX1" fmla="*/ 6073 w 17025"/>
                      <a:gd name="connsiteY1" fmla="*/ 60434 h 60434"/>
                      <a:gd name="connsiteX2" fmla="*/ 0 w 17025"/>
                      <a:gd name="connsiteY2" fmla="*/ 54361 h 60434"/>
                      <a:gd name="connsiteX3" fmla="*/ 0 w 17025"/>
                      <a:gd name="connsiteY3" fmla="*/ 6073 h 60434"/>
                      <a:gd name="connsiteX4" fmla="*/ 6073 w 17025"/>
                      <a:gd name="connsiteY4" fmla="*/ 0 h 60434"/>
                      <a:gd name="connsiteX5" fmla="*/ 10952 w 17025"/>
                      <a:gd name="connsiteY5" fmla="*/ 0 h 60434"/>
                      <a:gd name="connsiteX6" fmla="*/ 17025 w 17025"/>
                      <a:gd name="connsiteY6" fmla="*/ 6073 h 60434"/>
                      <a:gd name="connsiteX7" fmla="*/ 17025 w 17025"/>
                      <a:gd name="connsiteY7" fmla="*/ 54361 h 60434"/>
                      <a:gd name="connsiteX8" fmla="*/ 10952 w 17025"/>
                      <a:gd name="connsiteY8" fmla="*/ 60434 h 604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434">
                        <a:moveTo>
                          <a:pt x="10952" y="60434"/>
                        </a:moveTo>
                        <a:lnTo>
                          <a:pt x="6073" y="60434"/>
                        </a:lnTo>
                        <a:cubicBezTo>
                          <a:pt x="2738" y="60434"/>
                          <a:pt x="0" y="57696"/>
                          <a:pt x="0" y="54361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61"/>
                        </a:lnTo>
                        <a:cubicBezTo>
                          <a:pt x="16976" y="57696"/>
                          <a:pt x="14287" y="60434"/>
                          <a:pt x="10952" y="60434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47" name="Freeform: Shape 746">
                    <a:extLst>
                      <a:ext uri="{FF2B5EF4-FFF2-40B4-BE49-F238E27FC236}">
                        <a16:creationId xmlns:a16="http://schemas.microsoft.com/office/drawing/2014/main" id="{282B37E9-5F0A-011A-D685-3ADCFA981E51}"/>
                      </a:ext>
                    </a:extLst>
                  </p:cNvPr>
                  <p:cNvSpPr/>
                  <p:nvPr/>
                </p:nvSpPr>
                <p:spPr>
                  <a:xfrm>
                    <a:off x="5845139" y="4674722"/>
                    <a:ext cx="17025" cy="60434"/>
                  </a:xfrm>
                  <a:custGeom>
                    <a:avLst/>
                    <a:gdLst>
                      <a:gd name="connsiteX0" fmla="*/ 10952 w 17025"/>
                      <a:gd name="connsiteY0" fmla="*/ 60434 h 60434"/>
                      <a:gd name="connsiteX1" fmla="*/ 6073 w 17025"/>
                      <a:gd name="connsiteY1" fmla="*/ 60434 h 60434"/>
                      <a:gd name="connsiteX2" fmla="*/ 0 w 17025"/>
                      <a:gd name="connsiteY2" fmla="*/ 54361 h 60434"/>
                      <a:gd name="connsiteX3" fmla="*/ 0 w 17025"/>
                      <a:gd name="connsiteY3" fmla="*/ 6073 h 60434"/>
                      <a:gd name="connsiteX4" fmla="*/ 6073 w 17025"/>
                      <a:gd name="connsiteY4" fmla="*/ 0 h 60434"/>
                      <a:gd name="connsiteX5" fmla="*/ 10952 w 17025"/>
                      <a:gd name="connsiteY5" fmla="*/ 0 h 60434"/>
                      <a:gd name="connsiteX6" fmla="*/ 17025 w 17025"/>
                      <a:gd name="connsiteY6" fmla="*/ 6073 h 60434"/>
                      <a:gd name="connsiteX7" fmla="*/ 17025 w 17025"/>
                      <a:gd name="connsiteY7" fmla="*/ 54361 h 60434"/>
                      <a:gd name="connsiteX8" fmla="*/ 10952 w 17025"/>
                      <a:gd name="connsiteY8" fmla="*/ 60434 h 604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434">
                        <a:moveTo>
                          <a:pt x="10952" y="60434"/>
                        </a:moveTo>
                        <a:lnTo>
                          <a:pt x="6073" y="60434"/>
                        </a:lnTo>
                        <a:cubicBezTo>
                          <a:pt x="2738" y="60434"/>
                          <a:pt x="0" y="57696"/>
                          <a:pt x="0" y="54361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61"/>
                        </a:lnTo>
                        <a:cubicBezTo>
                          <a:pt x="17025" y="57696"/>
                          <a:pt x="14337" y="60434"/>
                          <a:pt x="10952" y="60434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48" name="Freeform: Shape 747">
                    <a:extLst>
                      <a:ext uri="{FF2B5EF4-FFF2-40B4-BE49-F238E27FC236}">
                        <a16:creationId xmlns:a16="http://schemas.microsoft.com/office/drawing/2014/main" id="{D6EF9E78-E047-F1E7-1E28-3A350794FBE8}"/>
                      </a:ext>
                    </a:extLst>
                  </p:cNvPr>
                  <p:cNvSpPr/>
                  <p:nvPr/>
                </p:nvSpPr>
                <p:spPr>
                  <a:xfrm>
                    <a:off x="5302322" y="4674722"/>
                    <a:ext cx="17025" cy="60434"/>
                  </a:xfrm>
                  <a:custGeom>
                    <a:avLst/>
                    <a:gdLst>
                      <a:gd name="connsiteX0" fmla="*/ 10952 w 17025"/>
                      <a:gd name="connsiteY0" fmla="*/ 60434 h 60434"/>
                      <a:gd name="connsiteX1" fmla="*/ 6073 w 17025"/>
                      <a:gd name="connsiteY1" fmla="*/ 60434 h 60434"/>
                      <a:gd name="connsiteX2" fmla="*/ 0 w 17025"/>
                      <a:gd name="connsiteY2" fmla="*/ 54361 h 60434"/>
                      <a:gd name="connsiteX3" fmla="*/ 0 w 17025"/>
                      <a:gd name="connsiteY3" fmla="*/ 6073 h 60434"/>
                      <a:gd name="connsiteX4" fmla="*/ 6073 w 17025"/>
                      <a:gd name="connsiteY4" fmla="*/ 0 h 60434"/>
                      <a:gd name="connsiteX5" fmla="*/ 10952 w 17025"/>
                      <a:gd name="connsiteY5" fmla="*/ 0 h 60434"/>
                      <a:gd name="connsiteX6" fmla="*/ 17025 w 17025"/>
                      <a:gd name="connsiteY6" fmla="*/ 6073 h 60434"/>
                      <a:gd name="connsiteX7" fmla="*/ 17025 w 17025"/>
                      <a:gd name="connsiteY7" fmla="*/ 54361 h 60434"/>
                      <a:gd name="connsiteX8" fmla="*/ 10952 w 17025"/>
                      <a:gd name="connsiteY8" fmla="*/ 60434 h 604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434">
                        <a:moveTo>
                          <a:pt x="10952" y="60434"/>
                        </a:moveTo>
                        <a:lnTo>
                          <a:pt x="6073" y="60434"/>
                        </a:lnTo>
                        <a:cubicBezTo>
                          <a:pt x="2738" y="60434"/>
                          <a:pt x="0" y="57696"/>
                          <a:pt x="0" y="54361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61"/>
                        </a:lnTo>
                        <a:cubicBezTo>
                          <a:pt x="17025" y="57696"/>
                          <a:pt x="14287" y="60434"/>
                          <a:pt x="10952" y="60434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49" name="Freeform: Shape 748">
                    <a:extLst>
                      <a:ext uri="{FF2B5EF4-FFF2-40B4-BE49-F238E27FC236}">
                        <a16:creationId xmlns:a16="http://schemas.microsoft.com/office/drawing/2014/main" id="{A8033EC2-5998-07BC-4405-85D2C5725CA0}"/>
                      </a:ext>
                    </a:extLst>
                  </p:cNvPr>
                  <p:cNvSpPr/>
                  <p:nvPr/>
                </p:nvSpPr>
                <p:spPr>
                  <a:xfrm>
                    <a:off x="5441660" y="4588749"/>
                    <a:ext cx="17025" cy="60384"/>
                  </a:xfrm>
                  <a:custGeom>
                    <a:avLst/>
                    <a:gdLst>
                      <a:gd name="connsiteX0" fmla="*/ 10952 w 17025"/>
                      <a:gd name="connsiteY0" fmla="*/ 60385 h 60384"/>
                      <a:gd name="connsiteX1" fmla="*/ 6073 w 17025"/>
                      <a:gd name="connsiteY1" fmla="*/ 60385 h 60384"/>
                      <a:gd name="connsiteX2" fmla="*/ 0 w 17025"/>
                      <a:gd name="connsiteY2" fmla="*/ 54361 h 60384"/>
                      <a:gd name="connsiteX3" fmla="*/ 0 w 17025"/>
                      <a:gd name="connsiteY3" fmla="*/ 6023 h 60384"/>
                      <a:gd name="connsiteX4" fmla="*/ 6073 w 17025"/>
                      <a:gd name="connsiteY4" fmla="*/ 0 h 60384"/>
                      <a:gd name="connsiteX5" fmla="*/ 10952 w 17025"/>
                      <a:gd name="connsiteY5" fmla="*/ 0 h 60384"/>
                      <a:gd name="connsiteX6" fmla="*/ 17025 w 17025"/>
                      <a:gd name="connsiteY6" fmla="*/ 6023 h 60384"/>
                      <a:gd name="connsiteX7" fmla="*/ 17025 w 17025"/>
                      <a:gd name="connsiteY7" fmla="*/ 54361 h 60384"/>
                      <a:gd name="connsiteX8" fmla="*/ 10952 w 17025"/>
                      <a:gd name="connsiteY8" fmla="*/ 60385 h 603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84">
                        <a:moveTo>
                          <a:pt x="10952" y="60385"/>
                        </a:moveTo>
                        <a:lnTo>
                          <a:pt x="6073" y="60385"/>
                        </a:lnTo>
                        <a:cubicBezTo>
                          <a:pt x="2738" y="60385"/>
                          <a:pt x="0" y="57696"/>
                          <a:pt x="0" y="54361"/>
                        </a:cubicBezTo>
                        <a:lnTo>
                          <a:pt x="0" y="6023"/>
                        </a:lnTo>
                        <a:cubicBezTo>
                          <a:pt x="0" y="268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688"/>
                          <a:pt x="17025" y="6023"/>
                        </a:cubicBezTo>
                        <a:lnTo>
                          <a:pt x="17025" y="54361"/>
                        </a:lnTo>
                        <a:cubicBezTo>
                          <a:pt x="17025" y="57746"/>
                          <a:pt x="14287" y="60385"/>
                          <a:pt x="10952" y="6038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50" name="Freeform: Shape 749">
                    <a:extLst>
                      <a:ext uri="{FF2B5EF4-FFF2-40B4-BE49-F238E27FC236}">
                        <a16:creationId xmlns:a16="http://schemas.microsoft.com/office/drawing/2014/main" id="{FC661BBB-2388-90B5-5F09-497C8C276845}"/>
                      </a:ext>
                    </a:extLst>
                  </p:cNvPr>
                  <p:cNvSpPr/>
                  <p:nvPr/>
                </p:nvSpPr>
                <p:spPr>
                  <a:xfrm>
                    <a:off x="5710679" y="4588749"/>
                    <a:ext cx="17025" cy="60384"/>
                  </a:xfrm>
                  <a:custGeom>
                    <a:avLst/>
                    <a:gdLst>
                      <a:gd name="connsiteX0" fmla="*/ 10952 w 17025"/>
                      <a:gd name="connsiteY0" fmla="*/ 60385 h 60384"/>
                      <a:gd name="connsiteX1" fmla="*/ 6073 w 17025"/>
                      <a:gd name="connsiteY1" fmla="*/ 60385 h 60384"/>
                      <a:gd name="connsiteX2" fmla="*/ 0 w 17025"/>
                      <a:gd name="connsiteY2" fmla="*/ 54361 h 60384"/>
                      <a:gd name="connsiteX3" fmla="*/ 0 w 17025"/>
                      <a:gd name="connsiteY3" fmla="*/ 6023 h 60384"/>
                      <a:gd name="connsiteX4" fmla="*/ 6073 w 17025"/>
                      <a:gd name="connsiteY4" fmla="*/ 0 h 60384"/>
                      <a:gd name="connsiteX5" fmla="*/ 10952 w 17025"/>
                      <a:gd name="connsiteY5" fmla="*/ 0 h 60384"/>
                      <a:gd name="connsiteX6" fmla="*/ 17025 w 17025"/>
                      <a:gd name="connsiteY6" fmla="*/ 6023 h 60384"/>
                      <a:gd name="connsiteX7" fmla="*/ 17025 w 17025"/>
                      <a:gd name="connsiteY7" fmla="*/ 54361 h 60384"/>
                      <a:gd name="connsiteX8" fmla="*/ 10952 w 17025"/>
                      <a:gd name="connsiteY8" fmla="*/ 60385 h 603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84">
                        <a:moveTo>
                          <a:pt x="10952" y="60385"/>
                        </a:moveTo>
                        <a:lnTo>
                          <a:pt x="6073" y="60385"/>
                        </a:lnTo>
                        <a:cubicBezTo>
                          <a:pt x="2738" y="60385"/>
                          <a:pt x="0" y="57696"/>
                          <a:pt x="0" y="54361"/>
                        </a:cubicBezTo>
                        <a:lnTo>
                          <a:pt x="0" y="6023"/>
                        </a:lnTo>
                        <a:cubicBezTo>
                          <a:pt x="0" y="268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688"/>
                          <a:pt x="17025" y="6023"/>
                        </a:cubicBezTo>
                        <a:lnTo>
                          <a:pt x="17025" y="54361"/>
                        </a:lnTo>
                        <a:cubicBezTo>
                          <a:pt x="16976" y="57746"/>
                          <a:pt x="14287" y="60385"/>
                          <a:pt x="10952" y="6038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51" name="Freeform: Shape 750">
                    <a:extLst>
                      <a:ext uri="{FF2B5EF4-FFF2-40B4-BE49-F238E27FC236}">
                        <a16:creationId xmlns:a16="http://schemas.microsoft.com/office/drawing/2014/main" id="{85952452-49D9-2FD5-F320-5E63D10483BF}"/>
                      </a:ext>
                    </a:extLst>
                  </p:cNvPr>
                  <p:cNvSpPr/>
                  <p:nvPr/>
                </p:nvSpPr>
                <p:spPr>
                  <a:xfrm>
                    <a:off x="5845139" y="4588749"/>
                    <a:ext cx="17025" cy="60384"/>
                  </a:xfrm>
                  <a:custGeom>
                    <a:avLst/>
                    <a:gdLst>
                      <a:gd name="connsiteX0" fmla="*/ 10952 w 17025"/>
                      <a:gd name="connsiteY0" fmla="*/ 60385 h 60384"/>
                      <a:gd name="connsiteX1" fmla="*/ 6073 w 17025"/>
                      <a:gd name="connsiteY1" fmla="*/ 60385 h 60384"/>
                      <a:gd name="connsiteX2" fmla="*/ 0 w 17025"/>
                      <a:gd name="connsiteY2" fmla="*/ 54361 h 60384"/>
                      <a:gd name="connsiteX3" fmla="*/ 0 w 17025"/>
                      <a:gd name="connsiteY3" fmla="*/ 6023 h 60384"/>
                      <a:gd name="connsiteX4" fmla="*/ 6073 w 17025"/>
                      <a:gd name="connsiteY4" fmla="*/ 0 h 60384"/>
                      <a:gd name="connsiteX5" fmla="*/ 10952 w 17025"/>
                      <a:gd name="connsiteY5" fmla="*/ 0 h 60384"/>
                      <a:gd name="connsiteX6" fmla="*/ 17025 w 17025"/>
                      <a:gd name="connsiteY6" fmla="*/ 6023 h 60384"/>
                      <a:gd name="connsiteX7" fmla="*/ 17025 w 17025"/>
                      <a:gd name="connsiteY7" fmla="*/ 54361 h 60384"/>
                      <a:gd name="connsiteX8" fmla="*/ 10952 w 17025"/>
                      <a:gd name="connsiteY8" fmla="*/ 60385 h 603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84">
                        <a:moveTo>
                          <a:pt x="10952" y="60385"/>
                        </a:moveTo>
                        <a:lnTo>
                          <a:pt x="6073" y="60385"/>
                        </a:lnTo>
                        <a:cubicBezTo>
                          <a:pt x="2738" y="60385"/>
                          <a:pt x="0" y="57696"/>
                          <a:pt x="0" y="54361"/>
                        </a:cubicBezTo>
                        <a:lnTo>
                          <a:pt x="0" y="6023"/>
                        </a:lnTo>
                        <a:cubicBezTo>
                          <a:pt x="0" y="268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688"/>
                          <a:pt x="17025" y="6023"/>
                        </a:cubicBezTo>
                        <a:lnTo>
                          <a:pt x="17025" y="54361"/>
                        </a:lnTo>
                        <a:cubicBezTo>
                          <a:pt x="17025" y="57746"/>
                          <a:pt x="14337" y="60385"/>
                          <a:pt x="10952" y="6038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52" name="Freeform: Shape 751">
                    <a:extLst>
                      <a:ext uri="{FF2B5EF4-FFF2-40B4-BE49-F238E27FC236}">
                        <a16:creationId xmlns:a16="http://schemas.microsoft.com/office/drawing/2014/main" id="{F53603E8-4DDC-50D6-F06D-2DBA21B32A16}"/>
                      </a:ext>
                    </a:extLst>
                  </p:cNvPr>
                  <p:cNvSpPr/>
                  <p:nvPr/>
                </p:nvSpPr>
                <p:spPr>
                  <a:xfrm>
                    <a:off x="5302322" y="4588749"/>
                    <a:ext cx="17025" cy="60384"/>
                  </a:xfrm>
                  <a:custGeom>
                    <a:avLst/>
                    <a:gdLst>
                      <a:gd name="connsiteX0" fmla="*/ 10952 w 17025"/>
                      <a:gd name="connsiteY0" fmla="*/ 60385 h 60384"/>
                      <a:gd name="connsiteX1" fmla="*/ 6073 w 17025"/>
                      <a:gd name="connsiteY1" fmla="*/ 60385 h 60384"/>
                      <a:gd name="connsiteX2" fmla="*/ 0 w 17025"/>
                      <a:gd name="connsiteY2" fmla="*/ 54361 h 60384"/>
                      <a:gd name="connsiteX3" fmla="*/ 0 w 17025"/>
                      <a:gd name="connsiteY3" fmla="*/ 6023 h 60384"/>
                      <a:gd name="connsiteX4" fmla="*/ 6073 w 17025"/>
                      <a:gd name="connsiteY4" fmla="*/ 0 h 60384"/>
                      <a:gd name="connsiteX5" fmla="*/ 10952 w 17025"/>
                      <a:gd name="connsiteY5" fmla="*/ 0 h 60384"/>
                      <a:gd name="connsiteX6" fmla="*/ 17025 w 17025"/>
                      <a:gd name="connsiteY6" fmla="*/ 6023 h 60384"/>
                      <a:gd name="connsiteX7" fmla="*/ 17025 w 17025"/>
                      <a:gd name="connsiteY7" fmla="*/ 54361 h 60384"/>
                      <a:gd name="connsiteX8" fmla="*/ 10952 w 17025"/>
                      <a:gd name="connsiteY8" fmla="*/ 60385 h 603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84">
                        <a:moveTo>
                          <a:pt x="10952" y="60385"/>
                        </a:moveTo>
                        <a:lnTo>
                          <a:pt x="6073" y="60385"/>
                        </a:lnTo>
                        <a:cubicBezTo>
                          <a:pt x="2738" y="60385"/>
                          <a:pt x="0" y="57696"/>
                          <a:pt x="0" y="54361"/>
                        </a:cubicBezTo>
                        <a:lnTo>
                          <a:pt x="0" y="6023"/>
                        </a:lnTo>
                        <a:cubicBezTo>
                          <a:pt x="0" y="268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688"/>
                          <a:pt x="17025" y="6023"/>
                        </a:cubicBezTo>
                        <a:lnTo>
                          <a:pt x="17025" y="54361"/>
                        </a:lnTo>
                        <a:cubicBezTo>
                          <a:pt x="17025" y="57746"/>
                          <a:pt x="14287" y="60385"/>
                          <a:pt x="10952" y="6038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53" name="Freeform: Shape 752">
                    <a:extLst>
                      <a:ext uri="{FF2B5EF4-FFF2-40B4-BE49-F238E27FC236}">
                        <a16:creationId xmlns:a16="http://schemas.microsoft.com/office/drawing/2014/main" id="{4F55672F-8CF9-DE8E-7BB5-53DFF1163A50}"/>
                      </a:ext>
                    </a:extLst>
                  </p:cNvPr>
                  <p:cNvSpPr/>
                  <p:nvPr/>
                </p:nvSpPr>
                <p:spPr>
                  <a:xfrm>
                    <a:off x="5441660" y="4502777"/>
                    <a:ext cx="17025" cy="60434"/>
                  </a:xfrm>
                  <a:custGeom>
                    <a:avLst/>
                    <a:gdLst>
                      <a:gd name="connsiteX0" fmla="*/ 10952 w 17025"/>
                      <a:gd name="connsiteY0" fmla="*/ 60435 h 60434"/>
                      <a:gd name="connsiteX1" fmla="*/ 6073 w 17025"/>
                      <a:gd name="connsiteY1" fmla="*/ 60435 h 60434"/>
                      <a:gd name="connsiteX2" fmla="*/ 0 w 17025"/>
                      <a:gd name="connsiteY2" fmla="*/ 54361 h 60434"/>
                      <a:gd name="connsiteX3" fmla="*/ 0 w 17025"/>
                      <a:gd name="connsiteY3" fmla="*/ 6073 h 60434"/>
                      <a:gd name="connsiteX4" fmla="*/ 6073 w 17025"/>
                      <a:gd name="connsiteY4" fmla="*/ 0 h 60434"/>
                      <a:gd name="connsiteX5" fmla="*/ 10952 w 17025"/>
                      <a:gd name="connsiteY5" fmla="*/ 0 h 60434"/>
                      <a:gd name="connsiteX6" fmla="*/ 17025 w 17025"/>
                      <a:gd name="connsiteY6" fmla="*/ 6073 h 60434"/>
                      <a:gd name="connsiteX7" fmla="*/ 17025 w 17025"/>
                      <a:gd name="connsiteY7" fmla="*/ 54361 h 60434"/>
                      <a:gd name="connsiteX8" fmla="*/ 10952 w 17025"/>
                      <a:gd name="connsiteY8" fmla="*/ 60435 h 604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434">
                        <a:moveTo>
                          <a:pt x="10952" y="60435"/>
                        </a:moveTo>
                        <a:lnTo>
                          <a:pt x="6073" y="60435"/>
                        </a:lnTo>
                        <a:cubicBezTo>
                          <a:pt x="2738" y="60435"/>
                          <a:pt x="0" y="57697"/>
                          <a:pt x="0" y="54361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61"/>
                        </a:lnTo>
                        <a:cubicBezTo>
                          <a:pt x="17025" y="57697"/>
                          <a:pt x="14287" y="60435"/>
                          <a:pt x="10952" y="604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54" name="Freeform: Shape 753">
                    <a:extLst>
                      <a:ext uri="{FF2B5EF4-FFF2-40B4-BE49-F238E27FC236}">
                        <a16:creationId xmlns:a16="http://schemas.microsoft.com/office/drawing/2014/main" id="{446A1875-4FED-63CC-A025-5FADF90B5ABD}"/>
                      </a:ext>
                    </a:extLst>
                  </p:cNvPr>
                  <p:cNvSpPr/>
                  <p:nvPr/>
                </p:nvSpPr>
                <p:spPr>
                  <a:xfrm>
                    <a:off x="5710679" y="4502777"/>
                    <a:ext cx="17025" cy="60434"/>
                  </a:xfrm>
                  <a:custGeom>
                    <a:avLst/>
                    <a:gdLst>
                      <a:gd name="connsiteX0" fmla="*/ 10952 w 17025"/>
                      <a:gd name="connsiteY0" fmla="*/ 60435 h 60434"/>
                      <a:gd name="connsiteX1" fmla="*/ 6073 w 17025"/>
                      <a:gd name="connsiteY1" fmla="*/ 60435 h 60434"/>
                      <a:gd name="connsiteX2" fmla="*/ 0 w 17025"/>
                      <a:gd name="connsiteY2" fmla="*/ 54361 h 60434"/>
                      <a:gd name="connsiteX3" fmla="*/ 0 w 17025"/>
                      <a:gd name="connsiteY3" fmla="*/ 6073 h 60434"/>
                      <a:gd name="connsiteX4" fmla="*/ 6073 w 17025"/>
                      <a:gd name="connsiteY4" fmla="*/ 0 h 60434"/>
                      <a:gd name="connsiteX5" fmla="*/ 10952 w 17025"/>
                      <a:gd name="connsiteY5" fmla="*/ 0 h 60434"/>
                      <a:gd name="connsiteX6" fmla="*/ 17025 w 17025"/>
                      <a:gd name="connsiteY6" fmla="*/ 6073 h 60434"/>
                      <a:gd name="connsiteX7" fmla="*/ 17025 w 17025"/>
                      <a:gd name="connsiteY7" fmla="*/ 54361 h 60434"/>
                      <a:gd name="connsiteX8" fmla="*/ 10952 w 17025"/>
                      <a:gd name="connsiteY8" fmla="*/ 60435 h 604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434">
                        <a:moveTo>
                          <a:pt x="10952" y="60435"/>
                        </a:moveTo>
                        <a:lnTo>
                          <a:pt x="6073" y="60435"/>
                        </a:lnTo>
                        <a:cubicBezTo>
                          <a:pt x="2738" y="60435"/>
                          <a:pt x="0" y="57697"/>
                          <a:pt x="0" y="54361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61"/>
                        </a:lnTo>
                        <a:cubicBezTo>
                          <a:pt x="16976" y="57697"/>
                          <a:pt x="14287" y="60435"/>
                          <a:pt x="10952" y="604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55" name="Freeform: Shape 754">
                    <a:extLst>
                      <a:ext uri="{FF2B5EF4-FFF2-40B4-BE49-F238E27FC236}">
                        <a16:creationId xmlns:a16="http://schemas.microsoft.com/office/drawing/2014/main" id="{DBFD3031-8EA8-AEE6-EB47-8FA79DDC2294}"/>
                      </a:ext>
                    </a:extLst>
                  </p:cNvPr>
                  <p:cNvSpPr/>
                  <p:nvPr/>
                </p:nvSpPr>
                <p:spPr>
                  <a:xfrm>
                    <a:off x="5845139" y="4502777"/>
                    <a:ext cx="17025" cy="60434"/>
                  </a:xfrm>
                  <a:custGeom>
                    <a:avLst/>
                    <a:gdLst>
                      <a:gd name="connsiteX0" fmla="*/ 10952 w 17025"/>
                      <a:gd name="connsiteY0" fmla="*/ 60435 h 60434"/>
                      <a:gd name="connsiteX1" fmla="*/ 6073 w 17025"/>
                      <a:gd name="connsiteY1" fmla="*/ 60435 h 60434"/>
                      <a:gd name="connsiteX2" fmla="*/ 0 w 17025"/>
                      <a:gd name="connsiteY2" fmla="*/ 54361 h 60434"/>
                      <a:gd name="connsiteX3" fmla="*/ 0 w 17025"/>
                      <a:gd name="connsiteY3" fmla="*/ 6073 h 60434"/>
                      <a:gd name="connsiteX4" fmla="*/ 6073 w 17025"/>
                      <a:gd name="connsiteY4" fmla="*/ 0 h 60434"/>
                      <a:gd name="connsiteX5" fmla="*/ 10952 w 17025"/>
                      <a:gd name="connsiteY5" fmla="*/ 0 h 60434"/>
                      <a:gd name="connsiteX6" fmla="*/ 17025 w 17025"/>
                      <a:gd name="connsiteY6" fmla="*/ 6073 h 60434"/>
                      <a:gd name="connsiteX7" fmla="*/ 17025 w 17025"/>
                      <a:gd name="connsiteY7" fmla="*/ 54361 h 60434"/>
                      <a:gd name="connsiteX8" fmla="*/ 10952 w 17025"/>
                      <a:gd name="connsiteY8" fmla="*/ 60435 h 604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434">
                        <a:moveTo>
                          <a:pt x="10952" y="60435"/>
                        </a:moveTo>
                        <a:lnTo>
                          <a:pt x="6073" y="60435"/>
                        </a:lnTo>
                        <a:cubicBezTo>
                          <a:pt x="2738" y="60435"/>
                          <a:pt x="0" y="57697"/>
                          <a:pt x="0" y="54361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61"/>
                        </a:lnTo>
                        <a:cubicBezTo>
                          <a:pt x="17025" y="57697"/>
                          <a:pt x="14337" y="60435"/>
                          <a:pt x="10952" y="604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56" name="Freeform: Shape 755">
                    <a:extLst>
                      <a:ext uri="{FF2B5EF4-FFF2-40B4-BE49-F238E27FC236}">
                        <a16:creationId xmlns:a16="http://schemas.microsoft.com/office/drawing/2014/main" id="{D3AC4971-6942-C9F1-312A-EA2F4D01AD9F}"/>
                      </a:ext>
                    </a:extLst>
                  </p:cNvPr>
                  <p:cNvSpPr/>
                  <p:nvPr/>
                </p:nvSpPr>
                <p:spPr>
                  <a:xfrm>
                    <a:off x="5302322" y="4502777"/>
                    <a:ext cx="17025" cy="60434"/>
                  </a:xfrm>
                  <a:custGeom>
                    <a:avLst/>
                    <a:gdLst>
                      <a:gd name="connsiteX0" fmla="*/ 10952 w 17025"/>
                      <a:gd name="connsiteY0" fmla="*/ 60435 h 60434"/>
                      <a:gd name="connsiteX1" fmla="*/ 6073 w 17025"/>
                      <a:gd name="connsiteY1" fmla="*/ 60435 h 60434"/>
                      <a:gd name="connsiteX2" fmla="*/ 0 w 17025"/>
                      <a:gd name="connsiteY2" fmla="*/ 54361 h 60434"/>
                      <a:gd name="connsiteX3" fmla="*/ 0 w 17025"/>
                      <a:gd name="connsiteY3" fmla="*/ 6073 h 60434"/>
                      <a:gd name="connsiteX4" fmla="*/ 6073 w 17025"/>
                      <a:gd name="connsiteY4" fmla="*/ 0 h 60434"/>
                      <a:gd name="connsiteX5" fmla="*/ 10952 w 17025"/>
                      <a:gd name="connsiteY5" fmla="*/ 0 h 60434"/>
                      <a:gd name="connsiteX6" fmla="*/ 17025 w 17025"/>
                      <a:gd name="connsiteY6" fmla="*/ 6073 h 60434"/>
                      <a:gd name="connsiteX7" fmla="*/ 17025 w 17025"/>
                      <a:gd name="connsiteY7" fmla="*/ 54361 h 60434"/>
                      <a:gd name="connsiteX8" fmla="*/ 10952 w 17025"/>
                      <a:gd name="connsiteY8" fmla="*/ 60435 h 604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434">
                        <a:moveTo>
                          <a:pt x="10952" y="60435"/>
                        </a:moveTo>
                        <a:lnTo>
                          <a:pt x="6073" y="60435"/>
                        </a:lnTo>
                        <a:cubicBezTo>
                          <a:pt x="2738" y="60435"/>
                          <a:pt x="0" y="57697"/>
                          <a:pt x="0" y="54361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61"/>
                        </a:lnTo>
                        <a:cubicBezTo>
                          <a:pt x="17025" y="57697"/>
                          <a:pt x="14287" y="60435"/>
                          <a:pt x="10952" y="604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57" name="Freeform: Shape 756">
                    <a:extLst>
                      <a:ext uri="{FF2B5EF4-FFF2-40B4-BE49-F238E27FC236}">
                        <a16:creationId xmlns:a16="http://schemas.microsoft.com/office/drawing/2014/main" id="{4C3A57FD-1042-D63B-2F7B-1484377560ED}"/>
                      </a:ext>
                    </a:extLst>
                  </p:cNvPr>
                  <p:cNvSpPr/>
                  <p:nvPr/>
                </p:nvSpPr>
                <p:spPr>
                  <a:xfrm>
                    <a:off x="5441660" y="4416804"/>
                    <a:ext cx="17025" cy="60384"/>
                  </a:xfrm>
                  <a:custGeom>
                    <a:avLst/>
                    <a:gdLst>
                      <a:gd name="connsiteX0" fmla="*/ 10952 w 17025"/>
                      <a:gd name="connsiteY0" fmla="*/ 60385 h 60384"/>
                      <a:gd name="connsiteX1" fmla="*/ 6073 w 17025"/>
                      <a:gd name="connsiteY1" fmla="*/ 60385 h 60384"/>
                      <a:gd name="connsiteX2" fmla="*/ 0 w 17025"/>
                      <a:gd name="connsiteY2" fmla="*/ 54311 h 60384"/>
                      <a:gd name="connsiteX3" fmla="*/ 0 w 17025"/>
                      <a:gd name="connsiteY3" fmla="*/ 6024 h 60384"/>
                      <a:gd name="connsiteX4" fmla="*/ 6073 w 17025"/>
                      <a:gd name="connsiteY4" fmla="*/ 0 h 60384"/>
                      <a:gd name="connsiteX5" fmla="*/ 10952 w 17025"/>
                      <a:gd name="connsiteY5" fmla="*/ 0 h 60384"/>
                      <a:gd name="connsiteX6" fmla="*/ 17025 w 17025"/>
                      <a:gd name="connsiteY6" fmla="*/ 6024 h 60384"/>
                      <a:gd name="connsiteX7" fmla="*/ 17025 w 17025"/>
                      <a:gd name="connsiteY7" fmla="*/ 54311 h 60384"/>
                      <a:gd name="connsiteX8" fmla="*/ 10952 w 17025"/>
                      <a:gd name="connsiteY8" fmla="*/ 60385 h 603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84">
                        <a:moveTo>
                          <a:pt x="10952" y="60385"/>
                        </a:moveTo>
                        <a:lnTo>
                          <a:pt x="6073" y="60385"/>
                        </a:lnTo>
                        <a:cubicBezTo>
                          <a:pt x="2738" y="60385"/>
                          <a:pt x="0" y="57647"/>
                          <a:pt x="0" y="54311"/>
                        </a:cubicBezTo>
                        <a:lnTo>
                          <a:pt x="0" y="6024"/>
                        </a:lnTo>
                        <a:cubicBezTo>
                          <a:pt x="0" y="268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688"/>
                          <a:pt x="17025" y="6024"/>
                        </a:cubicBezTo>
                        <a:lnTo>
                          <a:pt x="17025" y="54311"/>
                        </a:lnTo>
                        <a:cubicBezTo>
                          <a:pt x="17025" y="57647"/>
                          <a:pt x="14287" y="60385"/>
                          <a:pt x="10952" y="6038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58" name="Freeform: Shape 757">
                    <a:extLst>
                      <a:ext uri="{FF2B5EF4-FFF2-40B4-BE49-F238E27FC236}">
                        <a16:creationId xmlns:a16="http://schemas.microsoft.com/office/drawing/2014/main" id="{073E5B80-1F73-957A-7EBB-0DD9688C5CCF}"/>
                      </a:ext>
                    </a:extLst>
                  </p:cNvPr>
                  <p:cNvSpPr/>
                  <p:nvPr/>
                </p:nvSpPr>
                <p:spPr>
                  <a:xfrm>
                    <a:off x="5710679" y="4416804"/>
                    <a:ext cx="17025" cy="60384"/>
                  </a:xfrm>
                  <a:custGeom>
                    <a:avLst/>
                    <a:gdLst>
                      <a:gd name="connsiteX0" fmla="*/ 10952 w 17025"/>
                      <a:gd name="connsiteY0" fmla="*/ 60385 h 60384"/>
                      <a:gd name="connsiteX1" fmla="*/ 6073 w 17025"/>
                      <a:gd name="connsiteY1" fmla="*/ 60385 h 60384"/>
                      <a:gd name="connsiteX2" fmla="*/ 0 w 17025"/>
                      <a:gd name="connsiteY2" fmla="*/ 54311 h 60384"/>
                      <a:gd name="connsiteX3" fmla="*/ 0 w 17025"/>
                      <a:gd name="connsiteY3" fmla="*/ 6024 h 60384"/>
                      <a:gd name="connsiteX4" fmla="*/ 6073 w 17025"/>
                      <a:gd name="connsiteY4" fmla="*/ 0 h 60384"/>
                      <a:gd name="connsiteX5" fmla="*/ 10952 w 17025"/>
                      <a:gd name="connsiteY5" fmla="*/ 0 h 60384"/>
                      <a:gd name="connsiteX6" fmla="*/ 17025 w 17025"/>
                      <a:gd name="connsiteY6" fmla="*/ 6024 h 60384"/>
                      <a:gd name="connsiteX7" fmla="*/ 17025 w 17025"/>
                      <a:gd name="connsiteY7" fmla="*/ 54311 h 60384"/>
                      <a:gd name="connsiteX8" fmla="*/ 10952 w 17025"/>
                      <a:gd name="connsiteY8" fmla="*/ 60385 h 603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84">
                        <a:moveTo>
                          <a:pt x="10952" y="60385"/>
                        </a:moveTo>
                        <a:lnTo>
                          <a:pt x="6073" y="60385"/>
                        </a:lnTo>
                        <a:cubicBezTo>
                          <a:pt x="2738" y="60385"/>
                          <a:pt x="0" y="57647"/>
                          <a:pt x="0" y="54311"/>
                        </a:cubicBezTo>
                        <a:lnTo>
                          <a:pt x="0" y="6024"/>
                        </a:lnTo>
                        <a:cubicBezTo>
                          <a:pt x="0" y="268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688"/>
                          <a:pt x="17025" y="6024"/>
                        </a:cubicBezTo>
                        <a:lnTo>
                          <a:pt x="17025" y="54311"/>
                        </a:lnTo>
                        <a:cubicBezTo>
                          <a:pt x="16976" y="57647"/>
                          <a:pt x="14287" y="60385"/>
                          <a:pt x="10952" y="6038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59" name="Freeform: Shape 758">
                    <a:extLst>
                      <a:ext uri="{FF2B5EF4-FFF2-40B4-BE49-F238E27FC236}">
                        <a16:creationId xmlns:a16="http://schemas.microsoft.com/office/drawing/2014/main" id="{EB6E9371-FDA2-4E42-3BD4-7DF81DC8030B}"/>
                      </a:ext>
                    </a:extLst>
                  </p:cNvPr>
                  <p:cNvSpPr/>
                  <p:nvPr/>
                </p:nvSpPr>
                <p:spPr>
                  <a:xfrm>
                    <a:off x="5845139" y="4416804"/>
                    <a:ext cx="17025" cy="60384"/>
                  </a:xfrm>
                  <a:custGeom>
                    <a:avLst/>
                    <a:gdLst>
                      <a:gd name="connsiteX0" fmla="*/ 10952 w 17025"/>
                      <a:gd name="connsiteY0" fmla="*/ 60385 h 60384"/>
                      <a:gd name="connsiteX1" fmla="*/ 6073 w 17025"/>
                      <a:gd name="connsiteY1" fmla="*/ 60385 h 60384"/>
                      <a:gd name="connsiteX2" fmla="*/ 0 w 17025"/>
                      <a:gd name="connsiteY2" fmla="*/ 54311 h 60384"/>
                      <a:gd name="connsiteX3" fmla="*/ 0 w 17025"/>
                      <a:gd name="connsiteY3" fmla="*/ 6024 h 60384"/>
                      <a:gd name="connsiteX4" fmla="*/ 6073 w 17025"/>
                      <a:gd name="connsiteY4" fmla="*/ 0 h 60384"/>
                      <a:gd name="connsiteX5" fmla="*/ 10952 w 17025"/>
                      <a:gd name="connsiteY5" fmla="*/ 0 h 60384"/>
                      <a:gd name="connsiteX6" fmla="*/ 17025 w 17025"/>
                      <a:gd name="connsiteY6" fmla="*/ 6024 h 60384"/>
                      <a:gd name="connsiteX7" fmla="*/ 17025 w 17025"/>
                      <a:gd name="connsiteY7" fmla="*/ 54311 h 60384"/>
                      <a:gd name="connsiteX8" fmla="*/ 10952 w 17025"/>
                      <a:gd name="connsiteY8" fmla="*/ 60385 h 603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84">
                        <a:moveTo>
                          <a:pt x="10952" y="60385"/>
                        </a:moveTo>
                        <a:lnTo>
                          <a:pt x="6073" y="60385"/>
                        </a:lnTo>
                        <a:cubicBezTo>
                          <a:pt x="2738" y="60385"/>
                          <a:pt x="0" y="57647"/>
                          <a:pt x="0" y="54311"/>
                        </a:cubicBezTo>
                        <a:lnTo>
                          <a:pt x="0" y="6024"/>
                        </a:lnTo>
                        <a:cubicBezTo>
                          <a:pt x="0" y="268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688"/>
                          <a:pt x="17025" y="6024"/>
                        </a:cubicBezTo>
                        <a:lnTo>
                          <a:pt x="17025" y="54311"/>
                        </a:lnTo>
                        <a:cubicBezTo>
                          <a:pt x="17025" y="57647"/>
                          <a:pt x="14337" y="60385"/>
                          <a:pt x="10952" y="6038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60" name="Freeform: Shape 759">
                    <a:extLst>
                      <a:ext uri="{FF2B5EF4-FFF2-40B4-BE49-F238E27FC236}">
                        <a16:creationId xmlns:a16="http://schemas.microsoft.com/office/drawing/2014/main" id="{D523CE5D-1C85-CB3C-B829-3F6DB1FB9F1F}"/>
                      </a:ext>
                    </a:extLst>
                  </p:cNvPr>
                  <p:cNvSpPr/>
                  <p:nvPr/>
                </p:nvSpPr>
                <p:spPr>
                  <a:xfrm>
                    <a:off x="5302322" y="4416804"/>
                    <a:ext cx="17025" cy="60384"/>
                  </a:xfrm>
                  <a:custGeom>
                    <a:avLst/>
                    <a:gdLst>
                      <a:gd name="connsiteX0" fmla="*/ 10952 w 17025"/>
                      <a:gd name="connsiteY0" fmla="*/ 60385 h 60384"/>
                      <a:gd name="connsiteX1" fmla="*/ 6073 w 17025"/>
                      <a:gd name="connsiteY1" fmla="*/ 60385 h 60384"/>
                      <a:gd name="connsiteX2" fmla="*/ 0 w 17025"/>
                      <a:gd name="connsiteY2" fmla="*/ 54311 h 60384"/>
                      <a:gd name="connsiteX3" fmla="*/ 0 w 17025"/>
                      <a:gd name="connsiteY3" fmla="*/ 6024 h 60384"/>
                      <a:gd name="connsiteX4" fmla="*/ 6073 w 17025"/>
                      <a:gd name="connsiteY4" fmla="*/ 0 h 60384"/>
                      <a:gd name="connsiteX5" fmla="*/ 10952 w 17025"/>
                      <a:gd name="connsiteY5" fmla="*/ 0 h 60384"/>
                      <a:gd name="connsiteX6" fmla="*/ 17025 w 17025"/>
                      <a:gd name="connsiteY6" fmla="*/ 6024 h 60384"/>
                      <a:gd name="connsiteX7" fmla="*/ 17025 w 17025"/>
                      <a:gd name="connsiteY7" fmla="*/ 54311 h 60384"/>
                      <a:gd name="connsiteX8" fmla="*/ 10952 w 17025"/>
                      <a:gd name="connsiteY8" fmla="*/ 60385 h 603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84">
                        <a:moveTo>
                          <a:pt x="10952" y="60385"/>
                        </a:moveTo>
                        <a:lnTo>
                          <a:pt x="6073" y="60385"/>
                        </a:lnTo>
                        <a:cubicBezTo>
                          <a:pt x="2738" y="60385"/>
                          <a:pt x="0" y="57647"/>
                          <a:pt x="0" y="54311"/>
                        </a:cubicBezTo>
                        <a:lnTo>
                          <a:pt x="0" y="6024"/>
                        </a:lnTo>
                        <a:cubicBezTo>
                          <a:pt x="0" y="268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688"/>
                          <a:pt x="17025" y="6024"/>
                        </a:cubicBezTo>
                        <a:lnTo>
                          <a:pt x="17025" y="54311"/>
                        </a:lnTo>
                        <a:cubicBezTo>
                          <a:pt x="17025" y="57647"/>
                          <a:pt x="14287" y="60385"/>
                          <a:pt x="10952" y="6038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61" name="Freeform: Shape 760">
                    <a:extLst>
                      <a:ext uri="{FF2B5EF4-FFF2-40B4-BE49-F238E27FC236}">
                        <a16:creationId xmlns:a16="http://schemas.microsoft.com/office/drawing/2014/main" id="{8ADFF79F-DD2D-092A-17FF-22C4FCA9FD27}"/>
                      </a:ext>
                    </a:extLst>
                  </p:cNvPr>
                  <p:cNvSpPr/>
                  <p:nvPr/>
                </p:nvSpPr>
                <p:spPr>
                  <a:xfrm>
                    <a:off x="5441660" y="4330832"/>
                    <a:ext cx="17025" cy="60384"/>
                  </a:xfrm>
                  <a:custGeom>
                    <a:avLst/>
                    <a:gdLst>
                      <a:gd name="connsiteX0" fmla="*/ 10952 w 17025"/>
                      <a:gd name="connsiteY0" fmla="*/ 60385 h 60384"/>
                      <a:gd name="connsiteX1" fmla="*/ 6073 w 17025"/>
                      <a:gd name="connsiteY1" fmla="*/ 60385 h 60384"/>
                      <a:gd name="connsiteX2" fmla="*/ 0 w 17025"/>
                      <a:gd name="connsiteY2" fmla="*/ 54361 h 60384"/>
                      <a:gd name="connsiteX3" fmla="*/ 0 w 17025"/>
                      <a:gd name="connsiteY3" fmla="*/ 6073 h 60384"/>
                      <a:gd name="connsiteX4" fmla="*/ 6073 w 17025"/>
                      <a:gd name="connsiteY4" fmla="*/ 0 h 60384"/>
                      <a:gd name="connsiteX5" fmla="*/ 10952 w 17025"/>
                      <a:gd name="connsiteY5" fmla="*/ 0 h 60384"/>
                      <a:gd name="connsiteX6" fmla="*/ 17025 w 17025"/>
                      <a:gd name="connsiteY6" fmla="*/ 6073 h 60384"/>
                      <a:gd name="connsiteX7" fmla="*/ 17025 w 17025"/>
                      <a:gd name="connsiteY7" fmla="*/ 54361 h 60384"/>
                      <a:gd name="connsiteX8" fmla="*/ 10952 w 17025"/>
                      <a:gd name="connsiteY8" fmla="*/ 60385 h 603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84">
                        <a:moveTo>
                          <a:pt x="10952" y="60385"/>
                        </a:moveTo>
                        <a:lnTo>
                          <a:pt x="6073" y="60385"/>
                        </a:lnTo>
                        <a:cubicBezTo>
                          <a:pt x="2738" y="60385"/>
                          <a:pt x="0" y="57696"/>
                          <a:pt x="0" y="54361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61"/>
                        </a:lnTo>
                        <a:cubicBezTo>
                          <a:pt x="17025" y="57696"/>
                          <a:pt x="14287" y="60385"/>
                          <a:pt x="10952" y="6038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62" name="Freeform: Shape 761">
                    <a:extLst>
                      <a:ext uri="{FF2B5EF4-FFF2-40B4-BE49-F238E27FC236}">
                        <a16:creationId xmlns:a16="http://schemas.microsoft.com/office/drawing/2014/main" id="{66F8D711-728B-6A22-1C00-711FD7E9EEEC}"/>
                      </a:ext>
                    </a:extLst>
                  </p:cNvPr>
                  <p:cNvSpPr/>
                  <p:nvPr/>
                </p:nvSpPr>
                <p:spPr>
                  <a:xfrm>
                    <a:off x="5710679" y="4330832"/>
                    <a:ext cx="17025" cy="60384"/>
                  </a:xfrm>
                  <a:custGeom>
                    <a:avLst/>
                    <a:gdLst>
                      <a:gd name="connsiteX0" fmla="*/ 10952 w 17025"/>
                      <a:gd name="connsiteY0" fmla="*/ 60385 h 60384"/>
                      <a:gd name="connsiteX1" fmla="*/ 6073 w 17025"/>
                      <a:gd name="connsiteY1" fmla="*/ 60385 h 60384"/>
                      <a:gd name="connsiteX2" fmla="*/ 0 w 17025"/>
                      <a:gd name="connsiteY2" fmla="*/ 54361 h 60384"/>
                      <a:gd name="connsiteX3" fmla="*/ 0 w 17025"/>
                      <a:gd name="connsiteY3" fmla="*/ 6073 h 60384"/>
                      <a:gd name="connsiteX4" fmla="*/ 6073 w 17025"/>
                      <a:gd name="connsiteY4" fmla="*/ 0 h 60384"/>
                      <a:gd name="connsiteX5" fmla="*/ 10952 w 17025"/>
                      <a:gd name="connsiteY5" fmla="*/ 0 h 60384"/>
                      <a:gd name="connsiteX6" fmla="*/ 17025 w 17025"/>
                      <a:gd name="connsiteY6" fmla="*/ 6073 h 60384"/>
                      <a:gd name="connsiteX7" fmla="*/ 17025 w 17025"/>
                      <a:gd name="connsiteY7" fmla="*/ 54361 h 60384"/>
                      <a:gd name="connsiteX8" fmla="*/ 10952 w 17025"/>
                      <a:gd name="connsiteY8" fmla="*/ 60385 h 603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84">
                        <a:moveTo>
                          <a:pt x="10952" y="60385"/>
                        </a:moveTo>
                        <a:lnTo>
                          <a:pt x="6073" y="60385"/>
                        </a:lnTo>
                        <a:cubicBezTo>
                          <a:pt x="2738" y="60385"/>
                          <a:pt x="0" y="57696"/>
                          <a:pt x="0" y="54361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61"/>
                        </a:lnTo>
                        <a:cubicBezTo>
                          <a:pt x="16976" y="57696"/>
                          <a:pt x="14287" y="60385"/>
                          <a:pt x="10952" y="6038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63" name="Freeform: Shape 762">
                    <a:extLst>
                      <a:ext uri="{FF2B5EF4-FFF2-40B4-BE49-F238E27FC236}">
                        <a16:creationId xmlns:a16="http://schemas.microsoft.com/office/drawing/2014/main" id="{C317D923-5475-A7C7-96FF-78729914D925}"/>
                      </a:ext>
                    </a:extLst>
                  </p:cNvPr>
                  <p:cNvSpPr/>
                  <p:nvPr/>
                </p:nvSpPr>
                <p:spPr>
                  <a:xfrm>
                    <a:off x="5845139" y="4330832"/>
                    <a:ext cx="17025" cy="60384"/>
                  </a:xfrm>
                  <a:custGeom>
                    <a:avLst/>
                    <a:gdLst>
                      <a:gd name="connsiteX0" fmla="*/ 10952 w 17025"/>
                      <a:gd name="connsiteY0" fmla="*/ 60385 h 60384"/>
                      <a:gd name="connsiteX1" fmla="*/ 6073 w 17025"/>
                      <a:gd name="connsiteY1" fmla="*/ 60385 h 60384"/>
                      <a:gd name="connsiteX2" fmla="*/ 0 w 17025"/>
                      <a:gd name="connsiteY2" fmla="*/ 54361 h 60384"/>
                      <a:gd name="connsiteX3" fmla="*/ 0 w 17025"/>
                      <a:gd name="connsiteY3" fmla="*/ 6073 h 60384"/>
                      <a:gd name="connsiteX4" fmla="*/ 6073 w 17025"/>
                      <a:gd name="connsiteY4" fmla="*/ 0 h 60384"/>
                      <a:gd name="connsiteX5" fmla="*/ 10952 w 17025"/>
                      <a:gd name="connsiteY5" fmla="*/ 0 h 60384"/>
                      <a:gd name="connsiteX6" fmla="*/ 17025 w 17025"/>
                      <a:gd name="connsiteY6" fmla="*/ 6073 h 60384"/>
                      <a:gd name="connsiteX7" fmla="*/ 17025 w 17025"/>
                      <a:gd name="connsiteY7" fmla="*/ 54361 h 60384"/>
                      <a:gd name="connsiteX8" fmla="*/ 10952 w 17025"/>
                      <a:gd name="connsiteY8" fmla="*/ 60385 h 603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84">
                        <a:moveTo>
                          <a:pt x="10952" y="60385"/>
                        </a:moveTo>
                        <a:lnTo>
                          <a:pt x="6073" y="60385"/>
                        </a:lnTo>
                        <a:cubicBezTo>
                          <a:pt x="2738" y="60385"/>
                          <a:pt x="0" y="57696"/>
                          <a:pt x="0" y="54361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61"/>
                        </a:lnTo>
                        <a:cubicBezTo>
                          <a:pt x="17025" y="57696"/>
                          <a:pt x="14337" y="60385"/>
                          <a:pt x="10952" y="6038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64" name="Freeform: Shape 763">
                    <a:extLst>
                      <a:ext uri="{FF2B5EF4-FFF2-40B4-BE49-F238E27FC236}">
                        <a16:creationId xmlns:a16="http://schemas.microsoft.com/office/drawing/2014/main" id="{BD0AD606-8FBF-B59A-5E5B-31A86B3EF34E}"/>
                      </a:ext>
                    </a:extLst>
                  </p:cNvPr>
                  <p:cNvSpPr/>
                  <p:nvPr/>
                </p:nvSpPr>
                <p:spPr>
                  <a:xfrm>
                    <a:off x="5302322" y="4330832"/>
                    <a:ext cx="17025" cy="60384"/>
                  </a:xfrm>
                  <a:custGeom>
                    <a:avLst/>
                    <a:gdLst>
                      <a:gd name="connsiteX0" fmla="*/ 10952 w 17025"/>
                      <a:gd name="connsiteY0" fmla="*/ 60385 h 60384"/>
                      <a:gd name="connsiteX1" fmla="*/ 6073 w 17025"/>
                      <a:gd name="connsiteY1" fmla="*/ 60385 h 60384"/>
                      <a:gd name="connsiteX2" fmla="*/ 0 w 17025"/>
                      <a:gd name="connsiteY2" fmla="*/ 54361 h 60384"/>
                      <a:gd name="connsiteX3" fmla="*/ 0 w 17025"/>
                      <a:gd name="connsiteY3" fmla="*/ 6073 h 60384"/>
                      <a:gd name="connsiteX4" fmla="*/ 6073 w 17025"/>
                      <a:gd name="connsiteY4" fmla="*/ 0 h 60384"/>
                      <a:gd name="connsiteX5" fmla="*/ 10952 w 17025"/>
                      <a:gd name="connsiteY5" fmla="*/ 0 h 60384"/>
                      <a:gd name="connsiteX6" fmla="*/ 17025 w 17025"/>
                      <a:gd name="connsiteY6" fmla="*/ 6073 h 60384"/>
                      <a:gd name="connsiteX7" fmla="*/ 17025 w 17025"/>
                      <a:gd name="connsiteY7" fmla="*/ 54361 h 60384"/>
                      <a:gd name="connsiteX8" fmla="*/ 10952 w 17025"/>
                      <a:gd name="connsiteY8" fmla="*/ 60385 h 603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84">
                        <a:moveTo>
                          <a:pt x="10952" y="60385"/>
                        </a:moveTo>
                        <a:lnTo>
                          <a:pt x="6073" y="60385"/>
                        </a:lnTo>
                        <a:cubicBezTo>
                          <a:pt x="2738" y="60385"/>
                          <a:pt x="0" y="57696"/>
                          <a:pt x="0" y="54361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61"/>
                        </a:lnTo>
                        <a:cubicBezTo>
                          <a:pt x="17025" y="57696"/>
                          <a:pt x="14287" y="60385"/>
                          <a:pt x="10952" y="6038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65" name="Freeform: Shape 764">
                    <a:extLst>
                      <a:ext uri="{FF2B5EF4-FFF2-40B4-BE49-F238E27FC236}">
                        <a16:creationId xmlns:a16="http://schemas.microsoft.com/office/drawing/2014/main" id="{E06A933C-604F-CB49-1DFB-3231C141249C}"/>
                      </a:ext>
                    </a:extLst>
                  </p:cNvPr>
                  <p:cNvSpPr/>
                  <p:nvPr/>
                </p:nvSpPr>
                <p:spPr>
                  <a:xfrm>
                    <a:off x="5441660" y="4244809"/>
                    <a:ext cx="17025" cy="60434"/>
                  </a:xfrm>
                  <a:custGeom>
                    <a:avLst/>
                    <a:gdLst>
                      <a:gd name="connsiteX0" fmla="*/ 10952 w 17025"/>
                      <a:gd name="connsiteY0" fmla="*/ 60435 h 60434"/>
                      <a:gd name="connsiteX1" fmla="*/ 6073 w 17025"/>
                      <a:gd name="connsiteY1" fmla="*/ 60435 h 60434"/>
                      <a:gd name="connsiteX2" fmla="*/ 0 w 17025"/>
                      <a:gd name="connsiteY2" fmla="*/ 54361 h 60434"/>
                      <a:gd name="connsiteX3" fmla="*/ 0 w 17025"/>
                      <a:gd name="connsiteY3" fmla="*/ 6073 h 60434"/>
                      <a:gd name="connsiteX4" fmla="*/ 6073 w 17025"/>
                      <a:gd name="connsiteY4" fmla="*/ 0 h 60434"/>
                      <a:gd name="connsiteX5" fmla="*/ 10952 w 17025"/>
                      <a:gd name="connsiteY5" fmla="*/ 0 h 60434"/>
                      <a:gd name="connsiteX6" fmla="*/ 17025 w 17025"/>
                      <a:gd name="connsiteY6" fmla="*/ 6073 h 60434"/>
                      <a:gd name="connsiteX7" fmla="*/ 17025 w 17025"/>
                      <a:gd name="connsiteY7" fmla="*/ 54361 h 60434"/>
                      <a:gd name="connsiteX8" fmla="*/ 10952 w 17025"/>
                      <a:gd name="connsiteY8" fmla="*/ 60435 h 604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434">
                        <a:moveTo>
                          <a:pt x="10952" y="60435"/>
                        </a:moveTo>
                        <a:lnTo>
                          <a:pt x="6073" y="60435"/>
                        </a:lnTo>
                        <a:cubicBezTo>
                          <a:pt x="2738" y="60435"/>
                          <a:pt x="0" y="57697"/>
                          <a:pt x="0" y="54361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61"/>
                        </a:lnTo>
                        <a:cubicBezTo>
                          <a:pt x="17025" y="57697"/>
                          <a:pt x="14287" y="60435"/>
                          <a:pt x="10952" y="604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66" name="Freeform: Shape 765">
                    <a:extLst>
                      <a:ext uri="{FF2B5EF4-FFF2-40B4-BE49-F238E27FC236}">
                        <a16:creationId xmlns:a16="http://schemas.microsoft.com/office/drawing/2014/main" id="{65B0598A-D49A-2E42-0710-AC7A15AB03E8}"/>
                      </a:ext>
                    </a:extLst>
                  </p:cNvPr>
                  <p:cNvSpPr/>
                  <p:nvPr/>
                </p:nvSpPr>
                <p:spPr>
                  <a:xfrm>
                    <a:off x="5710679" y="4244809"/>
                    <a:ext cx="17025" cy="60434"/>
                  </a:xfrm>
                  <a:custGeom>
                    <a:avLst/>
                    <a:gdLst>
                      <a:gd name="connsiteX0" fmla="*/ 10952 w 17025"/>
                      <a:gd name="connsiteY0" fmla="*/ 60435 h 60434"/>
                      <a:gd name="connsiteX1" fmla="*/ 6073 w 17025"/>
                      <a:gd name="connsiteY1" fmla="*/ 60435 h 60434"/>
                      <a:gd name="connsiteX2" fmla="*/ 0 w 17025"/>
                      <a:gd name="connsiteY2" fmla="*/ 54361 h 60434"/>
                      <a:gd name="connsiteX3" fmla="*/ 0 w 17025"/>
                      <a:gd name="connsiteY3" fmla="*/ 6073 h 60434"/>
                      <a:gd name="connsiteX4" fmla="*/ 6073 w 17025"/>
                      <a:gd name="connsiteY4" fmla="*/ 0 h 60434"/>
                      <a:gd name="connsiteX5" fmla="*/ 10952 w 17025"/>
                      <a:gd name="connsiteY5" fmla="*/ 0 h 60434"/>
                      <a:gd name="connsiteX6" fmla="*/ 17025 w 17025"/>
                      <a:gd name="connsiteY6" fmla="*/ 6073 h 60434"/>
                      <a:gd name="connsiteX7" fmla="*/ 17025 w 17025"/>
                      <a:gd name="connsiteY7" fmla="*/ 54361 h 60434"/>
                      <a:gd name="connsiteX8" fmla="*/ 10952 w 17025"/>
                      <a:gd name="connsiteY8" fmla="*/ 60435 h 604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434">
                        <a:moveTo>
                          <a:pt x="10952" y="60435"/>
                        </a:moveTo>
                        <a:lnTo>
                          <a:pt x="6073" y="60435"/>
                        </a:lnTo>
                        <a:cubicBezTo>
                          <a:pt x="2738" y="60435"/>
                          <a:pt x="0" y="57697"/>
                          <a:pt x="0" y="54361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61"/>
                        </a:lnTo>
                        <a:cubicBezTo>
                          <a:pt x="16976" y="57697"/>
                          <a:pt x="14287" y="60435"/>
                          <a:pt x="10952" y="604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67" name="Freeform: Shape 766">
                    <a:extLst>
                      <a:ext uri="{FF2B5EF4-FFF2-40B4-BE49-F238E27FC236}">
                        <a16:creationId xmlns:a16="http://schemas.microsoft.com/office/drawing/2014/main" id="{234A58F4-72ED-7DEF-3EDA-7EE9E4FB71A5}"/>
                      </a:ext>
                    </a:extLst>
                  </p:cNvPr>
                  <p:cNvSpPr/>
                  <p:nvPr/>
                </p:nvSpPr>
                <p:spPr>
                  <a:xfrm>
                    <a:off x="5845139" y="4244809"/>
                    <a:ext cx="17025" cy="60434"/>
                  </a:xfrm>
                  <a:custGeom>
                    <a:avLst/>
                    <a:gdLst>
                      <a:gd name="connsiteX0" fmla="*/ 10952 w 17025"/>
                      <a:gd name="connsiteY0" fmla="*/ 60435 h 60434"/>
                      <a:gd name="connsiteX1" fmla="*/ 6073 w 17025"/>
                      <a:gd name="connsiteY1" fmla="*/ 60435 h 60434"/>
                      <a:gd name="connsiteX2" fmla="*/ 0 w 17025"/>
                      <a:gd name="connsiteY2" fmla="*/ 54361 h 60434"/>
                      <a:gd name="connsiteX3" fmla="*/ 0 w 17025"/>
                      <a:gd name="connsiteY3" fmla="*/ 6073 h 60434"/>
                      <a:gd name="connsiteX4" fmla="*/ 6073 w 17025"/>
                      <a:gd name="connsiteY4" fmla="*/ 0 h 60434"/>
                      <a:gd name="connsiteX5" fmla="*/ 10952 w 17025"/>
                      <a:gd name="connsiteY5" fmla="*/ 0 h 60434"/>
                      <a:gd name="connsiteX6" fmla="*/ 17025 w 17025"/>
                      <a:gd name="connsiteY6" fmla="*/ 6073 h 60434"/>
                      <a:gd name="connsiteX7" fmla="*/ 17025 w 17025"/>
                      <a:gd name="connsiteY7" fmla="*/ 54361 h 60434"/>
                      <a:gd name="connsiteX8" fmla="*/ 10952 w 17025"/>
                      <a:gd name="connsiteY8" fmla="*/ 60435 h 604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434">
                        <a:moveTo>
                          <a:pt x="10952" y="60435"/>
                        </a:moveTo>
                        <a:lnTo>
                          <a:pt x="6073" y="60435"/>
                        </a:lnTo>
                        <a:cubicBezTo>
                          <a:pt x="2738" y="60435"/>
                          <a:pt x="0" y="57697"/>
                          <a:pt x="0" y="54361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61"/>
                        </a:lnTo>
                        <a:cubicBezTo>
                          <a:pt x="17025" y="57697"/>
                          <a:pt x="14337" y="60435"/>
                          <a:pt x="10952" y="604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68" name="Freeform: Shape 767">
                    <a:extLst>
                      <a:ext uri="{FF2B5EF4-FFF2-40B4-BE49-F238E27FC236}">
                        <a16:creationId xmlns:a16="http://schemas.microsoft.com/office/drawing/2014/main" id="{D64EE797-DBAC-4478-FFAE-D78F926DD067}"/>
                      </a:ext>
                    </a:extLst>
                  </p:cNvPr>
                  <p:cNvSpPr/>
                  <p:nvPr/>
                </p:nvSpPr>
                <p:spPr>
                  <a:xfrm>
                    <a:off x="5302322" y="4244809"/>
                    <a:ext cx="17025" cy="60434"/>
                  </a:xfrm>
                  <a:custGeom>
                    <a:avLst/>
                    <a:gdLst>
                      <a:gd name="connsiteX0" fmla="*/ 10952 w 17025"/>
                      <a:gd name="connsiteY0" fmla="*/ 60435 h 60434"/>
                      <a:gd name="connsiteX1" fmla="*/ 6073 w 17025"/>
                      <a:gd name="connsiteY1" fmla="*/ 60435 h 60434"/>
                      <a:gd name="connsiteX2" fmla="*/ 0 w 17025"/>
                      <a:gd name="connsiteY2" fmla="*/ 54361 h 60434"/>
                      <a:gd name="connsiteX3" fmla="*/ 0 w 17025"/>
                      <a:gd name="connsiteY3" fmla="*/ 6073 h 60434"/>
                      <a:gd name="connsiteX4" fmla="*/ 6073 w 17025"/>
                      <a:gd name="connsiteY4" fmla="*/ 0 h 60434"/>
                      <a:gd name="connsiteX5" fmla="*/ 10952 w 17025"/>
                      <a:gd name="connsiteY5" fmla="*/ 0 h 60434"/>
                      <a:gd name="connsiteX6" fmla="*/ 17025 w 17025"/>
                      <a:gd name="connsiteY6" fmla="*/ 6073 h 60434"/>
                      <a:gd name="connsiteX7" fmla="*/ 17025 w 17025"/>
                      <a:gd name="connsiteY7" fmla="*/ 54361 h 60434"/>
                      <a:gd name="connsiteX8" fmla="*/ 10952 w 17025"/>
                      <a:gd name="connsiteY8" fmla="*/ 60435 h 604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434">
                        <a:moveTo>
                          <a:pt x="10952" y="60435"/>
                        </a:moveTo>
                        <a:lnTo>
                          <a:pt x="6073" y="60435"/>
                        </a:lnTo>
                        <a:cubicBezTo>
                          <a:pt x="2738" y="60435"/>
                          <a:pt x="0" y="57697"/>
                          <a:pt x="0" y="54361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61"/>
                        </a:lnTo>
                        <a:cubicBezTo>
                          <a:pt x="17025" y="57697"/>
                          <a:pt x="14287" y="60435"/>
                          <a:pt x="10952" y="604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69" name="Freeform: Shape 768">
                    <a:extLst>
                      <a:ext uri="{FF2B5EF4-FFF2-40B4-BE49-F238E27FC236}">
                        <a16:creationId xmlns:a16="http://schemas.microsoft.com/office/drawing/2014/main" id="{A3A17D92-ECB4-AD5C-F5DF-D9DE8E54C7AC}"/>
                      </a:ext>
                    </a:extLst>
                  </p:cNvPr>
                  <p:cNvSpPr/>
                  <p:nvPr/>
                </p:nvSpPr>
                <p:spPr>
                  <a:xfrm>
                    <a:off x="5441660" y="4158887"/>
                    <a:ext cx="17025" cy="60384"/>
                  </a:xfrm>
                  <a:custGeom>
                    <a:avLst/>
                    <a:gdLst>
                      <a:gd name="connsiteX0" fmla="*/ 10952 w 17025"/>
                      <a:gd name="connsiteY0" fmla="*/ 60385 h 60384"/>
                      <a:gd name="connsiteX1" fmla="*/ 6073 w 17025"/>
                      <a:gd name="connsiteY1" fmla="*/ 60385 h 60384"/>
                      <a:gd name="connsiteX2" fmla="*/ 0 w 17025"/>
                      <a:gd name="connsiteY2" fmla="*/ 54361 h 60384"/>
                      <a:gd name="connsiteX3" fmla="*/ 0 w 17025"/>
                      <a:gd name="connsiteY3" fmla="*/ 6024 h 60384"/>
                      <a:gd name="connsiteX4" fmla="*/ 6073 w 17025"/>
                      <a:gd name="connsiteY4" fmla="*/ 0 h 60384"/>
                      <a:gd name="connsiteX5" fmla="*/ 10952 w 17025"/>
                      <a:gd name="connsiteY5" fmla="*/ 0 h 60384"/>
                      <a:gd name="connsiteX6" fmla="*/ 17025 w 17025"/>
                      <a:gd name="connsiteY6" fmla="*/ 6024 h 60384"/>
                      <a:gd name="connsiteX7" fmla="*/ 17025 w 17025"/>
                      <a:gd name="connsiteY7" fmla="*/ 54361 h 60384"/>
                      <a:gd name="connsiteX8" fmla="*/ 10952 w 17025"/>
                      <a:gd name="connsiteY8" fmla="*/ 60385 h 603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84">
                        <a:moveTo>
                          <a:pt x="10952" y="60385"/>
                        </a:moveTo>
                        <a:lnTo>
                          <a:pt x="6073" y="60385"/>
                        </a:lnTo>
                        <a:cubicBezTo>
                          <a:pt x="2738" y="60385"/>
                          <a:pt x="0" y="57696"/>
                          <a:pt x="0" y="54361"/>
                        </a:cubicBezTo>
                        <a:lnTo>
                          <a:pt x="0" y="6024"/>
                        </a:lnTo>
                        <a:cubicBezTo>
                          <a:pt x="0" y="268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688"/>
                          <a:pt x="17025" y="6024"/>
                        </a:cubicBezTo>
                        <a:lnTo>
                          <a:pt x="17025" y="54361"/>
                        </a:lnTo>
                        <a:cubicBezTo>
                          <a:pt x="17025" y="57696"/>
                          <a:pt x="14287" y="60385"/>
                          <a:pt x="10952" y="6038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70" name="Freeform: Shape 769">
                    <a:extLst>
                      <a:ext uri="{FF2B5EF4-FFF2-40B4-BE49-F238E27FC236}">
                        <a16:creationId xmlns:a16="http://schemas.microsoft.com/office/drawing/2014/main" id="{EE91DDBE-F4FB-60D3-790C-690EC41DA9F0}"/>
                      </a:ext>
                    </a:extLst>
                  </p:cNvPr>
                  <p:cNvSpPr/>
                  <p:nvPr/>
                </p:nvSpPr>
                <p:spPr>
                  <a:xfrm>
                    <a:off x="5710679" y="4158887"/>
                    <a:ext cx="17025" cy="60384"/>
                  </a:xfrm>
                  <a:custGeom>
                    <a:avLst/>
                    <a:gdLst>
                      <a:gd name="connsiteX0" fmla="*/ 10952 w 17025"/>
                      <a:gd name="connsiteY0" fmla="*/ 60385 h 60384"/>
                      <a:gd name="connsiteX1" fmla="*/ 6073 w 17025"/>
                      <a:gd name="connsiteY1" fmla="*/ 60385 h 60384"/>
                      <a:gd name="connsiteX2" fmla="*/ 0 w 17025"/>
                      <a:gd name="connsiteY2" fmla="*/ 54361 h 60384"/>
                      <a:gd name="connsiteX3" fmla="*/ 0 w 17025"/>
                      <a:gd name="connsiteY3" fmla="*/ 6024 h 60384"/>
                      <a:gd name="connsiteX4" fmla="*/ 6073 w 17025"/>
                      <a:gd name="connsiteY4" fmla="*/ 0 h 60384"/>
                      <a:gd name="connsiteX5" fmla="*/ 10952 w 17025"/>
                      <a:gd name="connsiteY5" fmla="*/ 0 h 60384"/>
                      <a:gd name="connsiteX6" fmla="*/ 17025 w 17025"/>
                      <a:gd name="connsiteY6" fmla="*/ 6024 h 60384"/>
                      <a:gd name="connsiteX7" fmla="*/ 17025 w 17025"/>
                      <a:gd name="connsiteY7" fmla="*/ 54361 h 60384"/>
                      <a:gd name="connsiteX8" fmla="*/ 10952 w 17025"/>
                      <a:gd name="connsiteY8" fmla="*/ 60385 h 603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84">
                        <a:moveTo>
                          <a:pt x="10952" y="60385"/>
                        </a:moveTo>
                        <a:lnTo>
                          <a:pt x="6073" y="60385"/>
                        </a:lnTo>
                        <a:cubicBezTo>
                          <a:pt x="2738" y="60385"/>
                          <a:pt x="0" y="57696"/>
                          <a:pt x="0" y="54361"/>
                        </a:cubicBezTo>
                        <a:lnTo>
                          <a:pt x="0" y="6024"/>
                        </a:lnTo>
                        <a:cubicBezTo>
                          <a:pt x="0" y="268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688"/>
                          <a:pt x="17025" y="6024"/>
                        </a:cubicBezTo>
                        <a:lnTo>
                          <a:pt x="17025" y="54361"/>
                        </a:lnTo>
                        <a:cubicBezTo>
                          <a:pt x="16976" y="57696"/>
                          <a:pt x="14287" y="60385"/>
                          <a:pt x="10952" y="6038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71" name="Freeform: Shape 770">
                    <a:extLst>
                      <a:ext uri="{FF2B5EF4-FFF2-40B4-BE49-F238E27FC236}">
                        <a16:creationId xmlns:a16="http://schemas.microsoft.com/office/drawing/2014/main" id="{BA270380-0604-DF24-415F-F48D1EF087E9}"/>
                      </a:ext>
                    </a:extLst>
                  </p:cNvPr>
                  <p:cNvSpPr/>
                  <p:nvPr/>
                </p:nvSpPr>
                <p:spPr>
                  <a:xfrm>
                    <a:off x="5845139" y="4158887"/>
                    <a:ext cx="17025" cy="60384"/>
                  </a:xfrm>
                  <a:custGeom>
                    <a:avLst/>
                    <a:gdLst>
                      <a:gd name="connsiteX0" fmla="*/ 10952 w 17025"/>
                      <a:gd name="connsiteY0" fmla="*/ 60385 h 60384"/>
                      <a:gd name="connsiteX1" fmla="*/ 6073 w 17025"/>
                      <a:gd name="connsiteY1" fmla="*/ 60385 h 60384"/>
                      <a:gd name="connsiteX2" fmla="*/ 0 w 17025"/>
                      <a:gd name="connsiteY2" fmla="*/ 54361 h 60384"/>
                      <a:gd name="connsiteX3" fmla="*/ 0 w 17025"/>
                      <a:gd name="connsiteY3" fmla="*/ 6024 h 60384"/>
                      <a:gd name="connsiteX4" fmla="*/ 6073 w 17025"/>
                      <a:gd name="connsiteY4" fmla="*/ 0 h 60384"/>
                      <a:gd name="connsiteX5" fmla="*/ 10952 w 17025"/>
                      <a:gd name="connsiteY5" fmla="*/ 0 h 60384"/>
                      <a:gd name="connsiteX6" fmla="*/ 17025 w 17025"/>
                      <a:gd name="connsiteY6" fmla="*/ 6024 h 60384"/>
                      <a:gd name="connsiteX7" fmla="*/ 17025 w 17025"/>
                      <a:gd name="connsiteY7" fmla="*/ 54361 h 60384"/>
                      <a:gd name="connsiteX8" fmla="*/ 10952 w 17025"/>
                      <a:gd name="connsiteY8" fmla="*/ 60385 h 603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84">
                        <a:moveTo>
                          <a:pt x="10952" y="60385"/>
                        </a:moveTo>
                        <a:lnTo>
                          <a:pt x="6073" y="60385"/>
                        </a:lnTo>
                        <a:cubicBezTo>
                          <a:pt x="2738" y="60385"/>
                          <a:pt x="0" y="57696"/>
                          <a:pt x="0" y="54361"/>
                        </a:cubicBezTo>
                        <a:lnTo>
                          <a:pt x="0" y="6024"/>
                        </a:lnTo>
                        <a:cubicBezTo>
                          <a:pt x="0" y="268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688"/>
                          <a:pt x="17025" y="6024"/>
                        </a:cubicBezTo>
                        <a:lnTo>
                          <a:pt x="17025" y="54361"/>
                        </a:lnTo>
                        <a:cubicBezTo>
                          <a:pt x="17025" y="57696"/>
                          <a:pt x="14337" y="60385"/>
                          <a:pt x="10952" y="6038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72" name="Freeform: Shape 771">
                    <a:extLst>
                      <a:ext uri="{FF2B5EF4-FFF2-40B4-BE49-F238E27FC236}">
                        <a16:creationId xmlns:a16="http://schemas.microsoft.com/office/drawing/2014/main" id="{5757910A-179C-3947-A16D-FA8104936355}"/>
                      </a:ext>
                    </a:extLst>
                  </p:cNvPr>
                  <p:cNvSpPr/>
                  <p:nvPr/>
                </p:nvSpPr>
                <p:spPr>
                  <a:xfrm>
                    <a:off x="5302322" y="4158887"/>
                    <a:ext cx="17025" cy="60384"/>
                  </a:xfrm>
                  <a:custGeom>
                    <a:avLst/>
                    <a:gdLst>
                      <a:gd name="connsiteX0" fmla="*/ 10952 w 17025"/>
                      <a:gd name="connsiteY0" fmla="*/ 60385 h 60384"/>
                      <a:gd name="connsiteX1" fmla="*/ 6073 w 17025"/>
                      <a:gd name="connsiteY1" fmla="*/ 60385 h 60384"/>
                      <a:gd name="connsiteX2" fmla="*/ 0 w 17025"/>
                      <a:gd name="connsiteY2" fmla="*/ 54361 h 60384"/>
                      <a:gd name="connsiteX3" fmla="*/ 0 w 17025"/>
                      <a:gd name="connsiteY3" fmla="*/ 6024 h 60384"/>
                      <a:gd name="connsiteX4" fmla="*/ 6073 w 17025"/>
                      <a:gd name="connsiteY4" fmla="*/ 0 h 60384"/>
                      <a:gd name="connsiteX5" fmla="*/ 10952 w 17025"/>
                      <a:gd name="connsiteY5" fmla="*/ 0 h 60384"/>
                      <a:gd name="connsiteX6" fmla="*/ 17025 w 17025"/>
                      <a:gd name="connsiteY6" fmla="*/ 6024 h 60384"/>
                      <a:gd name="connsiteX7" fmla="*/ 17025 w 17025"/>
                      <a:gd name="connsiteY7" fmla="*/ 54361 h 60384"/>
                      <a:gd name="connsiteX8" fmla="*/ 10952 w 17025"/>
                      <a:gd name="connsiteY8" fmla="*/ 60385 h 603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84">
                        <a:moveTo>
                          <a:pt x="10952" y="60385"/>
                        </a:moveTo>
                        <a:lnTo>
                          <a:pt x="6073" y="60385"/>
                        </a:lnTo>
                        <a:cubicBezTo>
                          <a:pt x="2738" y="60385"/>
                          <a:pt x="0" y="57696"/>
                          <a:pt x="0" y="54361"/>
                        </a:cubicBezTo>
                        <a:lnTo>
                          <a:pt x="0" y="6024"/>
                        </a:lnTo>
                        <a:cubicBezTo>
                          <a:pt x="0" y="268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688"/>
                          <a:pt x="17025" y="6024"/>
                        </a:cubicBezTo>
                        <a:lnTo>
                          <a:pt x="17025" y="54361"/>
                        </a:lnTo>
                        <a:cubicBezTo>
                          <a:pt x="17025" y="57696"/>
                          <a:pt x="14287" y="60385"/>
                          <a:pt x="10952" y="6038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73" name="Freeform: Shape 772">
                    <a:extLst>
                      <a:ext uri="{FF2B5EF4-FFF2-40B4-BE49-F238E27FC236}">
                        <a16:creationId xmlns:a16="http://schemas.microsoft.com/office/drawing/2014/main" id="{6B0DA88A-AB7D-CFA5-9691-CAC3B2F3E2A4}"/>
                      </a:ext>
                    </a:extLst>
                  </p:cNvPr>
                  <p:cNvSpPr/>
                  <p:nvPr/>
                </p:nvSpPr>
                <p:spPr>
                  <a:xfrm>
                    <a:off x="5441660" y="4072864"/>
                    <a:ext cx="17025" cy="60434"/>
                  </a:xfrm>
                  <a:custGeom>
                    <a:avLst/>
                    <a:gdLst>
                      <a:gd name="connsiteX0" fmla="*/ 10952 w 17025"/>
                      <a:gd name="connsiteY0" fmla="*/ 60435 h 60434"/>
                      <a:gd name="connsiteX1" fmla="*/ 6073 w 17025"/>
                      <a:gd name="connsiteY1" fmla="*/ 60435 h 60434"/>
                      <a:gd name="connsiteX2" fmla="*/ 0 w 17025"/>
                      <a:gd name="connsiteY2" fmla="*/ 54361 h 60434"/>
                      <a:gd name="connsiteX3" fmla="*/ 0 w 17025"/>
                      <a:gd name="connsiteY3" fmla="*/ 6073 h 60434"/>
                      <a:gd name="connsiteX4" fmla="*/ 6073 w 17025"/>
                      <a:gd name="connsiteY4" fmla="*/ 0 h 60434"/>
                      <a:gd name="connsiteX5" fmla="*/ 10952 w 17025"/>
                      <a:gd name="connsiteY5" fmla="*/ 0 h 60434"/>
                      <a:gd name="connsiteX6" fmla="*/ 17025 w 17025"/>
                      <a:gd name="connsiteY6" fmla="*/ 6073 h 60434"/>
                      <a:gd name="connsiteX7" fmla="*/ 17025 w 17025"/>
                      <a:gd name="connsiteY7" fmla="*/ 54361 h 60434"/>
                      <a:gd name="connsiteX8" fmla="*/ 10952 w 17025"/>
                      <a:gd name="connsiteY8" fmla="*/ 60435 h 604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434">
                        <a:moveTo>
                          <a:pt x="10952" y="60435"/>
                        </a:moveTo>
                        <a:lnTo>
                          <a:pt x="6073" y="60435"/>
                        </a:lnTo>
                        <a:cubicBezTo>
                          <a:pt x="2738" y="60435"/>
                          <a:pt x="0" y="57697"/>
                          <a:pt x="0" y="54361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61"/>
                        </a:lnTo>
                        <a:cubicBezTo>
                          <a:pt x="17025" y="57697"/>
                          <a:pt x="14287" y="60435"/>
                          <a:pt x="10952" y="604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74" name="Freeform: Shape 773">
                    <a:extLst>
                      <a:ext uri="{FF2B5EF4-FFF2-40B4-BE49-F238E27FC236}">
                        <a16:creationId xmlns:a16="http://schemas.microsoft.com/office/drawing/2014/main" id="{2161E372-F05E-BA6D-5206-977E3E475D2C}"/>
                      </a:ext>
                    </a:extLst>
                  </p:cNvPr>
                  <p:cNvSpPr/>
                  <p:nvPr/>
                </p:nvSpPr>
                <p:spPr>
                  <a:xfrm>
                    <a:off x="5710679" y="4072864"/>
                    <a:ext cx="17025" cy="60434"/>
                  </a:xfrm>
                  <a:custGeom>
                    <a:avLst/>
                    <a:gdLst>
                      <a:gd name="connsiteX0" fmla="*/ 10952 w 17025"/>
                      <a:gd name="connsiteY0" fmla="*/ 60435 h 60434"/>
                      <a:gd name="connsiteX1" fmla="*/ 6073 w 17025"/>
                      <a:gd name="connsiteY1" fmla="*/ 60435 h 60434"/>
                      <a:gd name="connsiteX2" fmla="*/ 0 w 17025"/>
                      <a:gd name="connsiteY2" fmla="*/ 54361 h 60434"/>
                      <a:gd name="connsiteX3" fmla="*/ 0 w 17025"/>
                      <a:gd name="connsiteY3" fmla="*/ 6073 h 60434"/>
                      <a:gd name="connsiteX4" fmla="*/ 6073 w 17025"/>
                      <a:gd name="connsiteY4" fmla="*/ 0 h 60434"/>
                      <a:gd name="connsiteX5" fmla="*/ 10952 w 17025"/>
                      <a:gd name="connsiteY5" fmla="*/ 0 h 60434"/>
                      <a:gd name="connsiteX6" fmla="*/ 17025 w 17025"/>
                      <a:gd name="connsiteY6" fmla="*/ 6073 h 60434"/>
                      <a:gd name="connsiteX7" fmla="*/ 17025 w 17025"/>
                      <a:gd name="connsiteY7" fmla="*/ 54361 h 60434"/>
                      <a:gd name="connsiteX8" fmla="*/ 10952 w 17025"/>
                      <a:gd name="connsiteY8" fmla="*/ 60435 h 604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434">
                        <a:moveTo>
                          <a:pt x="10952" y="60435"/>
                        </a:moveTo>
                        <a:lnTo>
                          <a:pt x="6073" y="60435"/>
                        </a:lnTo>
                        <a:cubicBezTo>
                          <a:pt x="2738" y="60435"/>
                          <a:pt x="0" y="57697"/>
                          <a:pt x="0" y="54361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61"/>
                        </a:lnTo>
                        <a:cubicBezTo>
                          <a:pt x="16976" y="57697"/>
                          <a:pt x="14287" y="60435"/>
                          <a:pt x="10952" y="604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75" name="Freeform: Shape 774">
                    <a:extLst>
                      <a:ext uri="{FF2B5EF4-FFF2-40B4-BE49-F238E27FC236}">
                        <a16:creationId xmlns:a16="http://schemas.microsoft.com/office/drawing/2014/main" id="{79CCC009-526C-C88C-4ACF-15400551E54A}"/>
                      </a:ext>
                    </a:extLst>
                  </p:cNvPr>
                  <p:cNvSpPr/>
                  <p:nvPr/>
                </p:nvSpPr>
                <p:spPr>
                  <a:xfrm>
                    <a:off x="5845139" y="4072864"/>
                    <a:ext cx="17025" cy="60434"/>
                  </a:xfrm>
                  <a:custGeom>
                    <a:avLst/>
                    <a:gdLst>
                      <a:gd name="connsiteX0" fmla="*/ 10952 w 17025"/>
                      <a:gd name="connsiteY0" fmla="*/ 60435 h 60434"/>
                      <a:gd name="connsiteX1" fmla="*/ 6073 w 17025"/>
                      <a:gd name="connsiteY1" fmla="*/ 60435 h 60434"/>
                      <a:gd name="connsiteX2" fmla="*/ 0 w 17025"/>
                      <a:gd name="connsiteY2" fmla="*/ 54361 h 60434"/>
                      <a:gd name="connsiteX3" fmla="*/ 0 w 17025"/>
                      <a:gd name="connsiteY3" fmla="*/ 6073 h 60434"/>
                      <a:gd name="connsiteX4" fmla="*/ 6073 w 17025"/>
                      <a:gd name="connsiteY4" fmla="*/ 0 h 60434"/>
                      <a:gd name="connsiteX5" fmla="*/ 10952 w 17025"/>
                      <a:gd name="connsiteY5" fmla="*/ 0 h 60434"/>
                      <a:gd name="connsiteX6" fmla="*/ 17025 w 17025"/>
                      <a:gd name="connsiteY6" fmla="*/ 6073 h 60434"/>
                      <a:gd name="connsiteX7" fmla="*/ 17025 w 17025"/>
                      <a:gd name="connsiteY7" fmla="*/ 54361 h 60434"/>
                      <a:gd name="connsiteX8" fmla="*/ 10952 w 17025"/>
                      <a:gd name="connsiteY8" fmla="*/ 60435 h 604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434">
                        <a:moveTo>
                          <a:pt x="10952" y="60435"/>
                        </a:moveTo>
                        <a:lnTo>
                          <a:pt x="6073" y="60435"/>
                        </a:lnTo>
                        <a:cubicBezTo>
                          <a:pt x="2738" y="60435"/>
                          <a:pt x="0" y="57697"/>
                          <a:pt x="0" y="54361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61"/>
                        </a:lnTo>
                        <a:cubicBezTo>
                          <a:pt x="17025" y="57697"/>
                          <a:pt x="14337" y="60435"/>
                          <a:pt x="10952" y="604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76" name="Freeform: Shape 775">
                    <a:extLst>
                      <a:ext uri="{FF2B5EF4-FFF2-40B4-BE49-F238E27FC236}">
                        <a16:creationId xmlns:a16="http://schemas.microsoft.com/office/drawing/2014/main" id="{CD833C3A-FA3E-2A85-DCCB-8A229E04AC88}"/>
                      </a:ext>
                    </a:extLst>
                  </p:cNvPr>
                  <p:cNvSpPr/>
                  <p:nvPr/>
                </p:nvSpPr>
                <p:spPr>
                  <a:xfrm>
                    <a:off x="5302322" y="4072864"/>
                    <a:ext cx="17025" cy="60434"/>
                  </a:xfrm>
                  <a:custGeom>
                    <a:avLst/>
                    <a:gdLst>
                      <a:gd name="connsiteX0" fmla="*/ 10952 w 17025"/>
                      <a:gd name="connsiteY0" fmla="*/ 60435 h 60434"/>
                      <a:gd name="connsiteX1" fmla="*/ 6073 w 17025"/>
                      <a:gd name="connsiteY1" fmla="*/ 60435 h 60434"/>
                      <a:gd name="connsiteX2" fmla="*/ 0 w 17025"/>
                      <a:gd name="connsiteY2" fmla="*/ 54361 h 60434"/>
                      <a:gd name="connsiteX3" fmla="*/ 0 w 17025"/>
                      <a:gd name="connsiteY3" fmla="*/ 6073 h 60434"/>
                      <a:gd name="connsiteX4" fmla="*/ 6073 w 17025"/>
                      <a:gd name="connsiteY4" fmla="*/ 0 h 60434"/>
                      <a:gd name="connsiteX5" fmla="*/ 10952 w 17025"/>
                      <a:gd name="connsiteY5" fmla="*/ 0 h 60434"/>
                      <a:gd name="connsiteX6" fmla="*/ 17025 w 17025"/>
                      <a:gd name="connsiteY6" fmla="*/ 6073 h 60434"/>
                      <a:gd name="connsiteX7" fmla="*/ 17025 w 17025"/>
                      <a:gd name="connsiteY7" fmla="*/ 54361 h 60434"/>
                      <a:gd name="connsiteX8" fmla="*/ 10952 w 17025"/>
                      <a:gd name="connsiteY8" fmla="*/ 60435 h 604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434">
                        <a:moveTo>
                          <a:pt x="10952" y="60435"/>
                        </a:moveTo>
                        <a:lnTo>
                          <a:pt x="6073" y="60435"/>
                        </a:lnTo>
                        <a:cubicBezTo>
                          <a:pt x="2738" y="60435"/>
                          <a:pt x="0" y="57697"/>
                          <a:pt x="0" y="54361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61"/>
                        </a:lnTo>
                        <a:cubicBezTo>
                          <a:pt x="17025" y="57697"/>
                          <a:pt x="14287" y="60435"/>
                          <a:pt x="10952" y="604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77" name="Freeform: Shape 776">
                    <a:extLst>
                      <a:ext uri="{FF2B5EF4-FFF2-40B4-BE49-F238E27FC236}">
                        <a16:creationId xmlns:a16="http://schemas.microsoft.com/office/drawing/2014/main" id="{FE13CBA5-4177-1360-CDF3-1AB9C1B808A7}"/>
                      </a:ext>
                    </a:extLst>
                  </p:cNvPr>
                  <p:cNvSpPr/>
                  <p:nvPr/>
                </p:nvSpPr>
                <p:spPr>
                  <a:xfrm>
                    <a:off x="5441660" y="3986842"/>
                    <a:ext cx="17025" cy="60434"/>
                  </a:xfrm>
                  <a:custGeom>
                    <a:avLst/>
                    <a:gdLst>
                      <a:gd name="connsiteX0" fmla="*/ 10952 w 17025"/>
                      <a:gd name="connsiteY0" fmla="*/ 60434 h 60434"/>
                      <a:gd name="connsiteX1" fmla="*/ 6073 w 17025"/>
                      <a:gd name="connsiteY1" fmla="*/ 60434 h 60434"/>
                      <a:gd name="connsiteX2" fmla="*/ 0 w 17025"/>
                      <a:gd name="connsiteY2" fmla="*/ 54361 h 60434"/>
                      <a:gd name="connsiteX3" fmla="*/ 0 w 17025"/>
                      <a:gd name="connsiteY3" fmla="*/ 6073 h 60434"/>
                      <a:gd name="connsiteX4" fmla="*/ 6073 w 17025"/>
                      <a:gd name="connsiteY4" fmla="*/ 0 h 60434"/>
                      <a:gd name="connsiteX5" fmla="*/ 10952 w 17025"/>
                      <a:gd name="connsiteY5" fmla="*/ 0 h 60434"/>
                      <a:gd name="connsiteX6" fmla="*/ 17025 w 17025"/>
                      <a:gd name="connsiteY6" fmla="*/ 6073 h 60434"/>
                      <a:gd name="connsiteX7" fmla="*/ 17025 w 17025"/>
                      <a:gd name="connsiteY7" fmla="*/ 54361 h 60434"/>
                      <a:gd name="connsiteX8" fmla="*/ 10952 w 17025"/>
                      <a:gd name="connsiteY8" fmla="*/ 60434 h 604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434">
                        <a:moveTo>
                          <a:pt x="10952" y="60434"/>
                        </a:moveTo>
                        <a:lnTo>
                          <a:pt x="6073" y="60434"/>
                        </a:lnTo>
                        <a:cubicBezTo>
                          <a:pt x="2738" y="60434"/>
                          <a:pt x="0" y="57697"/>
                          <a:pt x="0" y="54361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61"/>
                        </a:lnTo>
                        <a:cubicBezTo>
                          <a:pt x="17025" y="57747"/>
                          <a:pt x="14287" y="60434"/>
                          <a:pt x="10952" y="60434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78" name="Freeform: Shape 777">
                    <a:extLst>
                      <a:ext uri="{FF2B5EF4-FFF2-40B4-BE49-F238E27FC236}">
                        <a16:creationId xmlns:a16="http://schemas.microsoft.com/office/drawing/2014/main" id="{05F363BF-DB3D-9FE2-A36F-9D90C0AA0070}"/>
                      </a:ext>
                    </a:extLst>
                  </p:cNvPr>
                  <p:cNvSpPr/>
                  <p:nvPr/>
                </p:nvSpPr>
                <p:spPr>
                  <a:xfrm>
                    <a:off x="5710679" y="3986842"/>
                    <a:ext cx="17025" cy="60434"/>
                  </a:xfrm>
                  <a:custGeom>
                    <a:avLst/>
                    <a:gdLst>
                      <a:gd name="connsiteX0" fmla="*/ 10952 w 17025"/>
                      <a:gd name="connsiteY0" fmla="*/ 60434 h 60434"/>
                      <a:gd name="connsiteX1" fmla="*/ 6073 w 17025"/>
                      <a:gd name="connsiteY1" fmla="*/ 60434 h 60434"/>
                      <a:gd name="connsiteX2" fmla="*/ 0 w 17025"/>
                      <a:gd name="connsiteY2" fmla="*/ 54361 h 60434"/>
                      <a:gd name="connsiteX3" fmla="*/ 0 w 17025"/>
                      <a:gd name="connsiteY3" fmla="*/ 6073 h 60434"/>
                      <a:gd name="connsiteX4" fmla="*/ 6073 w 17025"/>
                      <a:gd name="connsiteY4" fmla="*/ 0 h 60434"/>
                      <a:gd name="connsiteX5" fmla="*/ 10952 w 17025"/>
                      <a:gd name="connsiteY5" fmla="*/ 0 h 60434"/>
                      <a:gd name="connsiteX6" fmla="*/ 17025 w 17025"/>
                      <a:gd name="connsiteY6" fmla="*/ 6073 h 60434"/>
                      <a:gd name="connsiteX7" fmla="*/ 17025 w 17025"/>
                      <a:gd name="connsiteY7" fmla="*/ 54361 h 60434"/>
                      <a:gd name="connsiteX8" fmla="*/ 10952 w 17025"/>
                      <a:gd name="connsiteY8" fmla="*/ 60434 h 604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434">
                        <a:moveTo>
                          <a:pt x="10952" y="60434"/>
                        </a:moveTo>
                        <a:lnTo>
                          <a:pt x="6073" y="60434"/>
                        </a:lnTo>
                        <a:cubicBezTo>
                          <a:pt x="2738" y="60434"/>
                          <a:pt x="0" y="57697"/>
                          <a:pt x="0" y="54361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61"/>
                        </a:lnTo>
                        <a:cubicBezTo>
                          <a:pt x="16976" y="57747"/>
                          <a:pt x="14287" y="60434"/>
                          <a:pt x="10952" y="60434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79" name="Freeform: Shape 778">
                    <a:extLst>
                      <a:ext uri="{FF2B5EF4-FFF2-40B4-BE49-F238E27FC236}">
                        <a16:creationId xmlns:a16="http://schemas.microsoft.com/office/drawing/2014/main" id="{400F13B2-7D66-9AEB-E041-C758289F55A3}"/>
                      </a:ext>
                    </a:extLst>
                  </p:cNvPr>
                  <p:cNvSpPr/>
                  <p:nvPr/>
                </p:nvSpPr>
                <p:spPr>
                  <a:xfrm>
                    <a:off x="5845139" y="3986842"/>
                    <a:ext cx="17025" cy="60434"/>
                  </a:xfrm>
                  <a:custGeom>
                    <a:avLst/>
                    <a:gdLst>
                      <a:gd name="connsiteX0" fmla="*/ 10952 w 17025"/>
                      <a:gd name="connsiteY0" fmla="*/ 60434 h 60434"/>
                      <a:gd name="connsiteX1" fmla="*/ 6073 w 17025"/>
                      <a:gd name="connsiteY1" fmla="*/ 60434 h 60434"/>
                      <a:gd name="connsiteX2" fmla="*/ 0 w 17025"/>
                      <a:gd name="connsiteY2" fmla="*/ 54361 h 60434"/>
                      <a:gd name="connsiteX3" fmla="*/ 0 w 17025"/>
                      <a:gd name="connsiteY3" fmla="*/ 6073 h 60434"/>
                      <a:gd name="connsiteX4" fmla="*/ 6073 w 17025"/>
                      <a:gd name="connsiteY4" fmla="*/ 0 h 60434"/>
                      <a:gd name="connsiteX5" fmla="*/ 10952 w 17025"/>
                      <a:gd name="connsiteY5" fmla="*/ 0 h 60434"/>
                      <a:gd name="connsiteX6" fmla="*/ 17025 w 17025"/>
                      <a:gd name="connsiteY6" fmla="*/ 6073 h 60434"/>
                      <a:gd name="connsiteX7" fmla="*/ 17025 w 17025"/>
                      <a:gd name="connsiteY7" fmla="*/ 54361 h 60434"/>
                      <a:gd name="connsiteX8" fmla="*/ 10952 w 17025"/>
                      <a:gd name="connsiteY8" fmla="*/ 60434 h 604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434">
                        <a:moveTo>
                          <a:pt x="10952" y="60434"/>
                        </a:moveTo>
                        <a:lnTo>
                          <a:pt x="6073" y="60434"/>
                        </a:lnTo>
                        <a:cubicBezTo>
                          <a:pt x="2738" y="60434"/>
                          <a:pt x="0" y="57697"/>
                          <a:pt x="0" y="54361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61"/>
                        </a:lnTo>
                        <a:cubicBezTo>
                          <a:pt x="17025" y="57747"/>
                          <a:pt x="14337" y="60434"/>
                          <a:pt x="10952" y="60434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80" name="Freeform: Shape 779">
                    <a:extLst>
                      <a:ext uri="{FF2B5EF4-FFF2-40B4-BE49-F238E27FC236}">
                        <a16:creationId xmlns:a16="http://schemas.microsoft.com/office/drawing/2014/main" id="{641E39AC-1499-2368-CD14-B6C5BCE202F2}"/>
                      </a:ext>
                    </a:extLst>
                  </p:cNvPr>
                  <p:cNvSpPr/>
                  <p:nvPr/>
                </p:nvSpPr>
                <p:spPr>
                  <a:xfrm>
                    <a:off x="5302322" y="3986842"/>
                    <a:ext cx="17025" cy="60434"/>
                  </a:xfrm>
                  <a:custGeom>
                    <a:avLst/>
                    <a:gdLst>
                      <a:gd name="connsiteX0" fmla="*/ 10952 w 17025"/>
                      <a:gd name="connsiteY0" fmla="*/ 60434 h 60434"/>
                      <a:gd name="connsiteX1" fmla="*/ 6073 w 17025"/>
                      <a:gd name="connsiteY1" fmla="*/ 60434 h 60434"/>
                      <a:gd name="connsiteX2" fmla="*/ 0 w 17025"/>
                      <a:gd name="connsiteY2" fmla="*/ 54361 h 60434"/>
                      <a:gd name="connsiteX3" fmla="*/ 0 w 17025"/>
                      <a:gd name="connsiteY3" fmla="*/ 6073 h 60434"/>
                      <a:gd name="connsiteX4" fmla="*/ 6073 w 17025"/>
                      <a:gd name="connsiteY4" fmla="*/ 0 h 60434"/>
                      <a:gd name="connsiteX5" fmla="*/ 10952 w 17025"/>
                      <a:gd name="connsiteY5" fmla="*/ 0 h 60434"/>
                      <a:gd name="connsiteX6" fmla="*/ 17025 w 17025"/>
                      <a:gd name="connsiteY6" fmla="*/ 6073 h 60434"/>
                      <a:gd name="connsiteX7" fmla="*/ 17025 w 17025"/>
                      <a:gd name="connsiteY7" fmla="*/ 54361 h 60434"/>
                      <a:gd name="connsiteX8" fmla="*/ 10952 w 17025"/>
                      <a:gd name="connsiteY8" fmla="*/ 60434 h 604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434">
                        <a:moveTo>
                          <a:pt x="10952" y="60434"/>
                        </a:moveTo>
                        <a:lnTo>
                          <a:pt x="6073" y="60434"/>
                        </a:lnTo>
                        <a:cubicBezTo>
                          <a:pt x="2738" y="60434"/>
                          <a:pt x="0" y="57697"/>
                          <a:pt x="0" y="54361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61"/>
                        </a:lnTo>
                        <a:cubicBezTo>
                          <a:pt x="17025" y="57747"/>
                          <a:pt x="14287" y="60434"/>
                          <a:pt x="10952" y="60434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81" name="Freeform: Shape 780">
                    <a:extLst>
                      <a:ext uri="{FF2B5EF4-FFF2-40B4-BE49-F238E27FC236}">
                        <a16:creationId xmlns:a16="http://schemas.microsoft.com/office/drawing/2014/main" id="{22B80174-5A80-D5D4-13B9-F7A70379A1EF}"/>
                      </a:ext>
                    </a:extLst>
                  </p:cNvPr>
                  <p:cNvSpPr/>
                  <p:nvPr/>
                </p:nvSpPr>
                <p:spPr>
                  <a:xfrm>
                    <a:off x="5441660" y="3900920"/>
                    <a:ext cx="17025" cy="60384"/>
                  </a:xfrm>
                  <a:custGeom>
                    <a:avLst/>
                    <a:gdLst>
                      <a:gd name="connsiteX0" fmla="*/ 10952 w 17025"/>
                      <a:gd name="connsiteY0" fmla="*/ 60385 h 60384"/>
                      <a:gd name="connsiteX1" fmla="*/ 6073 w 17025"/>
                      <a:gd name="connsiteY1" fmla="*/ 60385 h 60384"/>
                      <a:gd name="connsiteX2" fmla="*/ 0 w 17025"/>
                      <a:gd name="connsiteY2" fmla="*/ 54361 h 60384"/>
                      <a:gd name="connsiteX3" fmla="*/ 0 w 17025"/>
                      <a:gd name="connsiteY3" fmla="*/ 6024 h 60384"/>
                      <a:gd name="connsiteX4" fmla="*/ 6073 w 17025"/>
                      <a:gd name="connsiteY4" fmla="*/ 0 h 60384"/>
                      <a:gd name="connsiteX5" fmla="*/ 10952 w 17025"/>
                      <a:gd name="connsiteY5" fmla="*/ 0 h 60384"/>
                      <a:gd name="connsiteX6" fmla="*/ 17025 w 17025"/>
                      <a:gd name="connsiteY6" fmla="*/ 6024 h 60384"/>
                      <a:gd name="connsiteX7" fmla="*/ 17025 w 17025"/>
                      <a:gd name="connsiteY7" fmla="*/ 54361 h 60384"/>
                      <a:gd name="connsiteX8" fmla="*/ 10952 w 17025"/>
                      <a:gd name="connsiteY8" fmla="*/ 60385 h 603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84">
                        <a:moveTo>
                          <a:pt x="10952" y="60385"/>
                        </a:moveTo>
                        <a:lnTo>
                          <a:pt x="6073" y="60385"/>
                        </a:lnTo>
                        <a:cubicBezTo>
                          <a:pt x="2738" y="60385"/>
                          <a:pt x="0" y="57696"/>
                          <a:pt x="0" y="54361"/>
                        </a:cubicBezTo>
                        <a:lnTo>
                          <a:pt x="0" y="6024"/>
                        </a:lnTo>
                        <a:cubicBezTo>
                          <a:pt x="0" y="268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688"/>
                          <a:pt x="17025" y="6024"/>
                        </a:cubicBezTo>
                        <a:lnTo>
                          <a:pt x="17025" y="54361"/>
                        </a:lnTo>
                        <a:cubicBezTo>
                          <a:pt x="17025" y="57696"/>
                          <a:pt x="14287" y="60385"/>
                          <a:pt x="10952" y="6038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82" name="Freeform: Shape 781">
                    <a:extLst>
                      <a:ext uri="{FF2B5EF4-FFF2-40B4-BE49-F238E27FC236}">
                        <a16:creationId xmlns:a16="http://schemas.microsoft.com/office/drawing/2014/main" id="{5D82931C-D74A-04FF-FCAC-C76A351826F9}"/>
                      </a:ext>
                    </a:extLst>
                  </p:cNvPr>
                  <p:cNvSpPr/>
                  <p:nvPr/>
                </p:nvSpPr>
                <p:spPr>
                  <a:xfrm>
                    <a:off x="5710679" y="3900920"/>
                    <a:ext cx="17025" cy="60384"/>
                  </a:xfrm>
                  <a:custGeom>
                    <a:avLst/>
                    <a:gdLst>
                      <a:gd name="connsiteX0" fmla="*/ 10952 w 17025"/>
                      <a:gd name="connsiteY0" fmla="*/ 60385 h 60384"/>
                      <a:gd name="connsiteX1" fmla="*/ 6073 w 17025"/>
                      <a:gd name="connsiteY1" fmla="*/ 60385 h 60384"/>
                      <a:gd name="connsiteX2" fmla="*/ 0 w 17025"/>
                      <a:gd name="connsiteY2" fmla="*/ 54361 h 60384"/>
                      <a:gd name="connsiteX3" fmla="*/ 0 w 17025"/>
                      <a:gd name="connsiteY3" fmla="*/ 6024 h 60384"/>
                      <a:gd name="connsiteX4" fmla="*/ 6073 w 17025"/>
                      <a:gd name="connsiteY4" fmla="*/ 0 h 60384"/>
                      <a:gd name="connsiteX5" fmla="*/ 10952 w 17025"/>
                      <a:gd name="connsiteY5" fmla="*/ 0 h 60384"/>
                      <a:gd name="connsiteX6" fmla="*/ 17025 w 17025"/>
                      <a:gd name="connsiteY6" fmla="*/ 6024 h 60384"/>
                      <a:gd name="connsiteX7" fmla="*/ 17025 w 17025"/>
                      <a:gd name="connsiteY7" fmla="*/ 54361 h 60384"/>
                      <a:gd name="connsiteX8" fmla="*/ 10952 w 17025"/>
                      <a:gd name="connsiteY8" fmla="*/ 60385 h 603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84">
                        <a:moveTo>
                          <a:pt x="10952" y="60385"/>
                        </a:moveTo>
                        <a:lnTo>
                          <a:pt x="6073" y="60385"/>
                        </a:lnTo>
                        <a:cubicBezTo>
                          <a:pt x="2738" y="60385"/>
                          <a:pt x="0" y="57696"/>
                          <a:pt x="0" y="54361"/>
                        </a:cubicBezTo>
                        <a:lnTo>
                          <a:pt x="0" y="6024"/>
                        </a:lnTo>
                        <a:cubicBezTo>
                          <a:pt x="0" y="268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688"/>
                          <a:pt x="17025" y="6024"/>
                        </a:cubicBezTo>
                        <a:lnTo>
                          <a:pt x="17025" y="54361"/>
                        </a:lnTo>
                        <a:cubicBezTo>
                          <a:pt x="16976" y="57696"/>
                          <a:pt x="14287" y="60385"/>
                          <a:pt x="10952" y="6038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83" name="Freeform: Shape 782">
                    <a:extLst>
                      <a:ext uri="{FF2B5EF4-FFF2-40B4-BE49-F238E27FC236}">
                        <a16:creationId xmlns:a16="http://schemas.microsoft.com/office/drawing/2014/main" id="{263E8BCB-10C5-2FC5-7EB7-510914F7EB1B}"/>
                      </a:ext>
                    </a:extLst>
                  </p:cNvPr>
                  <p:cNvSpPr/>
                  <p:nvPr/>
                </p:nvSpPr>
                <p:spPr>
                  <a:xfrm>
                    <a:off x="5845139" y="3900920"/>
                    <a:ext cx="17025" cy="60384"/>
                  </a:xfrm>
                  <a:custGeom>
                    <a:avLst/>
                    <a:gdLst>
                      <a:gd name="connsiteX0" fmla="*/ 10952 w 17025"/>
                      <a:gd name="connsiteY0" fmla="*/ 60385 h 60384"/>
                      <a:gd name="connsiteX1" fmla="*/ 6073 w 17025"/>
                      <a:gd name="connsiteY1" fmla="*/ 60385 h 60384"/>
                      <a:gd name="connsiteX2" fmla="*/ 0 w 17025"/>
                      <a:gd name="connsiteY2" fmla="*/ 54361 h 60384"/>
                      <a:gd name="connsiteX3" fmla="*/ 0 w 17025"/>
                      <a:gd name="connsiteY3" fmla="*/ 6024 h 60384"/>
                      <a:gd name="connsiteX4" fmla="*/ 6073 w 17025"/>
                      <a:gd name="connsiteY4" fmla="*/ 0 h 60384"/>
                      <a:gd name="connsiteX5" fmla="*/ 10952 w 17025"/>
                      <a:gd name="connsiteY5" fmla="*/ 0 h 60384"/>
                      <a:gd name="connsiteX6" fmla="*/ 17025 w 17025"/>
                      <a:gd name="connsiteY6" fmla="*/ 6024 h 60384"/>
                      <a:gd name="connsiteX7" fmla="*/ 17025 w 17025"/>
                      <a:gd name="connsiteY7" fmla="*/ 54361 h 60384"/>
                      <a:gd name="connsiteX8" fmla="*/ 10952 w 17025"/>
                      <a:gd name="connsiteY8" fmla="*/ 60385 h 603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84">
                        <a:moveTo>
                          <a:pt x="10952" y="60385"/>
                        </a:moveTo>
                        <a:lnTo>
                          <a:pt x="6073" y="60385"/>
                        </a:lnTo>
                        <a:cubicBezTo>
                          <a:pt x="2738" y="60385"/>
                          <a:pt x="0" y="57696"/>
                          <a:pt x="0" y="54361"/>
                        </a:cubicBezTo>
                        <a:lnTo>
                          <a:pt x="0" y="6024"/>
                        </a:lnTo>
                        <a:cubicBezTo>
                          <a:pt x="0" y="268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688"/>
                          <a:pt x="17025" y="6024"/>
                        </a:cubicBezTo>
                        <a:lnTo>
                          <a:pt x="17025" y="54361"/>
                        </a:lnTo>
                        <a:cubicBezTo>
                          <a:pt x="17025" y="57696"/>
                          <a:pt x="14337" y="60385"/>
                          <a:pt x="10952" y="6038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84" name="Freeform: Shape 783">
                    <a:extLst>
                      <a:ext uri="{FF2B5EF4-FFF2-40B4-BE49-F238E27FC236}">
                        <a16:creationId xmlns:a16="http://schemas.microsoft.com/office/drawing/2014/main" id="{3A886C21-2193-C21D-587E-2A5974CEAB96}"/>
                      </a:ext>
                    </a:extLst>
                  </p:cNvPr>
                  <p:cNvSpPr/>
                  <p:nvPr/>
                </p:nvSpPr>
                <p:spPr>
                  <a:xfrm>
                    <a:off x="5302322" y="3900920"/>
                    <a:ext cx="17025" cy="60384"/>
                  </a:xfrm>
                  <a:custGeom>
                    <a:avLst/>
                    <a:gdLst>
                      <a:gd name="connsiteX0" fmla="*/ 10952 w 17025"/>
                      <a:gd name="connsiteY0" fmla="*/ 60385 h 60384"/>
                      <a:gd name="connsiteX1" fmla="*/ 6073 w 17025"/>
                      <a:gd name="connsiteY1" fmla="*/ 60385 h 60384"/>
                      <a:gd name="connsiteX2" fmla="*/ 0 w 17025"/>
                      <a:gd name="connsiteY2" fmla="*/ 54361 h 60384"/>
                      <a:gd name="connsiteX3" fmla="*/ 0 w 17025"/>
                      <a:gd name="connsiteY3" fmla="*/ 6024 h 60384"/>
                      <a:gd name="connsiteX4" fmla="*/ 6073 w 17025"/>
                      <a:gd name="connsiteY4" fmla="*/ 0 h 60384"/>
                      <a:gd name="connsiteX5" fmla="*/ 10952 w 17025"/>
                      <a:gd name="connsiteY5" fmla="*/ 0 h 60384"/>
                      <a:gd name="connsiteX6" fmla="*/ 17025 w 17025"/>
                      <a:gd name="connsiteY6" fmla="*/ 6024 h 60384"/>
                      <a:gd name="connsiteX7" fmla="*/ 17025 w 17025"/>
                      <a:gd name="connsiteY7" fmla="*/ 54361 h 60384"/>
                      <a:gd name="connsiteX8" fmla="*/ 10952 w 17025"/>
                      <a:gd name="connsiteY8" fmla="*/ 60385 h 603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84">
                        <a:moveTo>
                          <a:pt x="10952" y="60385"/>
                        </a:moveTo>
                        <a:lnTo>
                          <a:pt x="6073" y="60385"/>
                        </a:lnTo>
                        <a:cubicBezTo>
                          <a:pt x="2738" y="60385"/>
                          <a:pt x="0" y="57696"/>
                          <a:pt x="0" y="54361"/>
                        </a:cubicBezTo>
                        <a:lnTo>
                          <a:pt x="0" y="6024"/>
                        </a:lnTo>
                        <a:cubicBezTo>
                          <a:pt x="0" y="268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688"/>
                          <a:pt x="17025" y="6024"/>
                        </a:cubicBezTo>
                        <a:lnTo>
                          <a:pt x="17025" y="54361"/>
                        </a:lnTo>
                        <a:cubicBezTo>
                          <a:pt x="17025" y="57696"/>
                          <a:pt x="14287" y="60385"/>
                          <a:pt x="10952" y="6038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85" name="Freeform: Shape 784">
                    <a:extLst>
                      <a:ext uri="{FF2B5EF4-FFF2-40B4-BE49-F238E27FC236}">
                        <a16:creationId xmlns:a16="http://schemas.microsoft.com/office/drawing/2014/main" id="{CCB51BD0-D90D-ECE0-EF14-BFD2E22D707A}"/>
                      </a:ext>
                    </a:extLst>
                  </p:cNvPr>
                  <p:cNvSpPr/>
                  <p:nvPr/>
                </p:nvSpPr>
                <p:spPr>
                  <a:xfrm>
                    <a:off x="5233375" y="5061623"/>
                    <a:ext cx="17026" cy="52120"/>
                  </a:xfrm>
                  <a:custGeom>
                    <a:avLst/>
                    <a:gdLst>
                      <a:gd name="connsiteX0" fmla="*/ 11051 w 17026"/>
                      <a:gd name="connsiteY0" fmla="*/ 52121 h 52120"/>
                      <a:gd name="connsiteX1" fmla="*/ 5974 w 17026"/>
                      <a:gd name="connsiteY1" fmla="*/ 52121 h 52120"/>
                      <a:gd name="connsiteX2" fmla="*/ 0 w 17026"/>
                      <a:gd name="connsiteY2" fmla="*/ 46147 h 52120"/>
                      <a:gd name="connsiteX3" fmla="*/ 0 w 17026"/>
                      <a:gd name="connsiteY3" fmla="*/ 5924 h 52120"/>
                      <a:gd name="connsiteX4" fmla="*/ 5974 w 17026"/>
                      <a:gd name="connsiteY4" fmla="*/ 0 h 52120"/>
                      <a:gd name="connsiteX5" fmla="*/ 11051 w 17026"/>
                      <a:gd name="connsiteY5" fmla="*/ 0 h 52120"/>
                      <a:gd name="connsiteX6" fmla="*/ 17025 w 17026"/>
                      <a:gd name="connsiteY6" fmla="*/ 5924 h 52120"/>
                      <a:gd name="connsiteX7" fmla="*/ 17025 w 17026"/>
                      <a:gd name="connsiteY7" fmla="*/ 46147 h 52120"/>
                      <a:gd name="connsiteX8" fmla="*/ 11051 w 17026"/>
                      <a:gd name="connsiteY8" fmla="*/ 52121 h 521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6" h="52120">
                        <a:moveTo>
                          <a:pt x="11051" y="52121"/>
                        </a:moveTo>
                        <a:lnTo>
                          <a:pt x="5974" y="52121"/>
                        </a:lnTo>
                        <a:cubicBezTo>
                          <a:pt x="2688" y="52121"/>
                          <a:pt x="0" y="49433"/>
                          <a:pt x="0" y="46147"/>
                        </a:cubicBezTo>
                        <a:lnTo>
                          <a:pt x="0" y="5924"/>
                        </a:lnTo>
                        <a:cubicBezTo>
                          <a:pt x="0" y="2638"/>
                          <a:pt x="2688" y="0"/>
                          <a:pt x="5974" y="0"/>
                        </a:cubicBezTo>
                        <a:lnTo>
                          <a:pt x="11051" y="0"/>
                        </a:lnTo>
                        <a:cubicBezTo>
                          <a:pt x="14337" y="0"/>
                          <a:pt x="17025" y="2688"/>
                          <a:pt x="17025" y="5924"/>
                        </a:cubicBezTo>
                        <a:lnTo>
                          <a:pt x="17025" y="46147"/>
                        </a:lnTo>
                        <a:cubicBezTo>
                          <a:pt x="17075" y="49483"/>
                          <a:pt x="14337" y="52121"/>
                          <a:pt x="11051" y="52121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86" name="Freeform: Shape 785">
                    <a:extLst>
                      <a:ext uri="{FF2B5EF4-FFF2-40B4-BE49-F238E27FC236}">
                        <a16:creationId xmlns:a16="http://schemas.microsoft.com/office/drawing/2014/main" id="{0AE09495-E5D5-8955-5248-69E973143E53}"/>
                      </a:ext>
                    </a:extLst>
                  </p:cNvPr>
                  <p:cNvSpPr/>
                  <p:nvPr/>
                </p:nvSpPr>
                <p:spPr>
                  <a:xfrm>
                    <a:off x="5905872" y="5061623"/>
                    <a:ext cx="17074" cy="52120"/>
                  </a:xfrm>
                  <a:custGeom>
                    <a:avLst/>
                    <a:gdLst>
                      <a:gd name="connsiteX0" fmla="*/ 11101 w 17074"/>
                      <a:gd name="connsiteY0" fmla="*/ 52121 h 52120"/>
                      <a:gd name="connsiteX1" fmla="*/ 5974 w 17074"/>
                      <a:gd name="connsiteY1" fmla="*/ 52121 h 52120"/>
                      <a:gd name="connsiteX2" fmla="*/ 0 w 17074"/>
                      <a:gd name="connsiteY2" fmla="*/ 46147 h 52120"/>
                      <a:gd name="connsiteX3" fmla="*/ 0 w 17074"/>
                      <a:gd name="connsiteY3" fmla="*/ 5924 h 52120"/>
                      <a:gd name="connsiteX4" fmla="*/ 5974 w 17074"/>
                      <a:gd name="connsiteY4" fmla="*/ 0 h 52120"/>
                      <a:gd name="connsiteX5" fmla="*/ 11101 w 17074"/>
                      <a:gd name="connsiteY5" fmla="*/ 0 h 52120"/>
                      <a:gd name="connsiteX6" fmla="*/ 17075 w 17074"/>
                      <a:gd name="connsiteY6" fmla="*/ 5924 h 52120"/>
                      <a:gd name="connsiteX7" fmla="*/ 17075 w 17074"/>
                      <a:gd name="connsiteY7" fmla="*/ 46147 h 52120"/>
                      <a:gd name="connsiteX8" fmla="*/ 11101 w 17074"/>
                      <a:gd name="connsiteY8" fmla="*/ 52121 h 521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74" h="52120">
                        <a:moveTo>
                          <a:pt x="11101" y="52121"/>
                        </a:moveTo>
                        <a:lnTo>
                          <a:pt x="5974" y="52121"/>
                        </a:lnTo>
                        <a:cubicBezTo>
                          <a:pt x="2688" y="52121"/>
                          <a:pt x="0" y="49433"/>
                          <a:pt x="0" y="46147"/>
                        </a:cubicBezTo>
                        <a:lnTo>
                          <a:pt x="0" y="5924"/>
                        </a:lnTo>
                        <a:cubicBezTo>
                          <a:pt x="0" y="2638"/>
                          <a:pt x="2688" y="0"/>
                          <a:pt x="5974" y="0"/>
                        </a:cubicBezTo>
                        <a:lnTo>
                          <a:pt x="11101" y="0"/>
                        </a:lnTo>
                        <a:cubicBezTo>
                          <a:pt x="14387" y="0"/>
                          <a:pt x="17075" y="2688"/>
                          <a:pt x="17075" y="5924"/>
                        </a:cubicBezTo>
                        <a:lnTo>
                          <a:pt x="17075" y="46147"/>
                        </a:lnTo>
                        <a:cubicBezTo>
                          <a:pt x="17025" y="49483"/>
                          <a:pt x="14387" y="52121"/>
                          <a:pt x="11101" y="52121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87" name="Freeform: Shape 786">
                    <a:extLst>
                      <a:ext uri="{FF2B5EF4-FFF2-40B4-BE49-F238E27FC236}">
                        <a16:creationId xmlns:a16="http://schemas.microsoft.com/office/drawing/2014/main" id="{E0E87E16-1405-BDD9-0EC9-2431DDC4D53F}"/>
                      </a:ext>
                    </a:extLst>
                  </p:cNvPr>
                  <p:cNvSpPr/>
                  <p:nvPr/>
                </p:nvSpPr>
                <p:spPr>
                  <a:xfrm>
                    <a:off x="5771363" y="5061623"/>
                    <a:ext cx="17075" cy="52120"/>
                  </a:xfrm>
                  <a:custGeom>
                    <a:avLst/>
                    <a:gdLst>
                      <a:gd name="connsiteX0" fmla="*/ 11101 w 17075"/>
                      <a:gd name="connsiteY0" fmla="*/ 52121 h 52120"/>
                      <a:gd name="connsiteX1" fmla="*/ 5974 w 17075"/>
                      <a:gd name="connsiteY1" fmla="*/ 52121 h 52120"/>
                      <a:gd name="connsiteX2" fmla="*/ 0 w 17075"/>
                      <a:gd name="connsiteY2" fmla="*/ 46147 h 52120"/>
                      <a:gd name="connsiteX3" fmla="*/ 0 w 17075"/>
                      <a:gd name="connsiteY3" fmla="*/ 5924 h 52120"/>
                      <a:gd name="connsiteX4" fmla="*/ 5974 w 17075"/>
                      <a:gd name="connsiteY4" fmla="*/ 0 h 52120"/>
                      <a:gd name="connsiteX5" fmla="*/ 11101 w 17075"/>
                      <a:gd name="connsiteY5" fmla="*/ 0 h 52120"/>
                      <a:gd name="connsiteX6" fmla="*/ 17075 w 17075"/>
                      <a:gd name="connsiteY6" fmla="*/ 5924 h 52120"/>
                      <a:gd name="connsiteX7" fmla="*/ 17075 w 17075"/>
                      <a:gd name="connsiteY7" fmla="*/ 46147 h 52120"/>
                      <a:gd name="connsiteX8" fmla="*/ 11101 w 17075"/>
                      <a:gd name="connsiteY8" fmla="*/ 52121 h 521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75" h="52120">
                        <a:moveTo>
                          <a:pt x="11101" y="52121"/>
                        </a:moveTo>
                        <a:lnTo>
                          <a:pt x="5974" y="52121"/>
                        </a:lnTo>
                        <a:cubicBezTo>
                          <a:pt x="2688" y="52121"/>
                          <a:pt x="0" y="49433"/>
                          <a:pt x="0" y="46147"/>
                        </a:cubicBezTo>
                        <a:lnTo>
                          <a:pt x="0" y="5924"/>
                        </a:lnTo>
                        <a:cubicBezTo>
                          <a:pt x="0" y="2638"/>
                          <a:pt x="2688" y="0"/>
                          <a:pt x="5974" y="0"/>
                        </a:cubicBezTo>
                        <a:lnTo>
                          <a:pt x="11101" y="0"/>
                        </a:lnTo>
                        <a:cubicBezTo>
                          <a:pt x="14387" y="0"/>
                          <a:pt x="17075" y="2688"/>
                          <a:pt x="17075" y="5924"/>
                        </a:cubicBezTo>
                        <a:lnTo>
                          <a:pt x="17075" y="46147"/>
                        </a:lnTo>
                        <a:cubicBezTo>
                          <a:pt x="17075" y="49483"/>
                          <a:pt x="14387" y="52121"/>
                          <a:pt x="11101" y="52121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88" name="Freeform: Shape 787">
                    <a:extLst>
                      <a:ext uri="{FF2B5EF4-FFF2-40B4-BE49-F238E27FC236}">
                        <a16:creationId xmlns:a16="http://schemas.microsoft.com/office/drawing/2014/main" id="{7D14C1C2-58DF-C3DD-4CC5-86446870E974}"/>
                      </a:ext>
                    </a:extLst>
                  </p:cNvPr>
                  <p:cNvSpPr/>
                  <p:nvPr/>
                </p:nvSpPr>
                <p:spPr>
                  <a:xfrm>
                    <a:off x="5650294" y="5061623"/>
                    <a:ext cx="17075" cy="52120"/>
                  </a:xfrm>
                  <a:custGeom>
                    <a:avLst/>
                    <a:gdLst>
                      <a:gd name="connsiteX0" fmla="*/ 11101 w 17075"/>
                      <a:gd name="connsiteY0" fmla="*/ 52121 h 52120"/>
                      <a:gd name="connsiteX1" fmla="*/ 5974 w 17075"/>
                      <a:gd name="connsiteY1" fmla="*/ 52121 h 52120"/>
                      <a:gd name="connsiteX2" fmla="*/ 0 w 17075"/>
                      <a:gd name="connsiteY2" fmla="*/ 46147 h 52120"/>
                      <a:gd name="connsiteX3" fmla="*/ 0 w 17075"/>
                      <a:gd name="connsiteY3" fmla="*/ 5924 h 52120"/>
                      <a:gd name="connsiteX4" fmla="*/ 5974 w 17075"/>
                      <a:gd name="connsiteY4" fmla="*/ 0 h 52120"/>
                      <a:gd name="connsiteX5" fmla="*/ 11101 w 17075"/>
                      <a:gd name="connsiteY5" fmla="*/ 0 h 52120"/>
                      <a:gd name="connsiteX6" fmla="*/ 17075 w 17075"/>
                      <a:gd name="connsiteY6" fmla="*/ 5924 h 52120"/>
                      <a:gd name="connsiteX7" fmla="*/ 17075 w 17075"/>
                      <a:gd name="connsiteY7" fmla="*/ 46147 h 52120"/>
                      <a:gd name="connsiteX8" fmla="*/ 11101 w 17075"/>
                      <a:gd name="connsiteY8" fmla="*/ 52121 h 521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75" h="52120">
                        <a:moveTo>
                          <a:pt x="11101" y="52121"/>
                        </a:moveTo>
                        <a:lnTo>
                          <a:pt x="5974" y="52121"/>
                        </a:lnTo>
                        <a:cubicBezTo>
                          <a:pt x="2688" y="52121"/>
                          <a:pt x="0" y="49433"/>
                          <a:pt x="0" y="46147"/>
                        </a:cubicBezTo>
                        <a:lnTo>
                          <a:pt x="0" y="5924"/>
                        </a:lnTo>
                        <a:cubicBezTo>
                          <a:pt x="0" y="2638"/>
                          <a:pt x="2688" y="0"/>
                          <a:pt x="5974" y="0"/>
                        </a:cubicBezTo>
                        <a:lnTo>
                          <a:pt x="11101" y="0"/>
                        </a:lnTo>
                        <a:cubicBezTo>
                          <a:pt x="14387" y="0"/>
                          <a:pt x="17075" y="2688"/>
                          <a:pt x="17075" y="5924"/>
                        </a:cubicBezTo>
                        <a:lnTo>
                          <a:pt x="17075" y="46147"/>
                        </a:lnTo>
                        <a:cubicBezTo>
                          <a:pt x="17075" y="49483"/>
                          <a:pt x="14387" y="52121"/>
                          <a:pt x="11101" y="52121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89" name="Freeform: Shape 788">
                    <a:extLst>
                      <a:ext uri="{FF2B5EF4-FFF2-40B4-BE49-F238E27FC236}">
                        <a16:creationId xmlns:a16="http://schemas.microsoft.com/office/drawing/2014/main" id="{D30B3342-41CC-F983-BED3-F68210A4EDD8}"/>
                      </a:ext>
                    </a:extLst>
                  </p:cNvPr>
                  <p:cNvSpPr/>
                  <p:nvPr/>
                </p:nvSpPr>
                <p:spPr>
                  <a:xfrm>
                    <a:off x="5502394" y="3528306"/>
                    <a:ext cx="17025" cy="60334"/>
                  </a:xfrm>
                  <a:custGeom>
                    <a:avLst/>
                    <a:gdLst>
                      <a:gd name="connsiteX0" fmla="*/ 10952 w 17025"/>
                      <a:gd name="connsiteY0" fmla="*/ 60335 h 60334"/>
                      <a:gd name="connsiteX1" fmla="*/ 6073 w 17025"/>
                      <a:gd name="connsiteY1" fmla="*/ 60335 h 60334"/>
                      <a:gd name="connsiteX2" fmla="*/ 0 w 17025"/>
                      <a:gd name="connsiteY2" fmla="*/ 54262 h 60334"/>
                      <a:gd name="connsiteX3" fmla="*/ 0 w 17025"/>
                      <a:gd name="connsiteY3" fmla="*/ 6073 h 60334"/>
                      <a:gd name="connsiteX4" fmla="*/ 6073 w 17025"/>
                      <a:gd name="connsiteY4" fmla="*/ 0 h 60334"/>
                      <a:gd name="connsiteX5" fmla="*/ 10952 w 17025"/>
                      <a:gd name="connsiteY5" fmla="*/ 0 h 60334"/>
                      <a:gd name="connsiteX6" fmla="*/ 17025 w 17025"/>
                      <a:gd name="connsiteY6" fmla="*/ 6073 h 60334"/>
                      <a:gd name="connsiteX7" fmla="*/ 17025 w 17025"/>
                      <a:gd name="connsiteY7" fmla="*/ 54262 h 60334"/>
                      <a:gd name="connsiteX8" fmla="*/ 10952 w 17025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34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597"/>
                          <a:pt x="0" y="54262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262"/>
                        </a:lnTo>
                        <a:cubicBezTo>
                          <a:pt x="17025" y="57647"/>
                          <a:pt x="1428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90" name="Freeform: Shape 789">
                    <a:extLst>
                      <a:ext uri="{FF2B5EF4-FFF2-40B4-BE49-F238E27FC236}">
                        <a16:creationId xmlns:a16="http://schemas.microsoft.com/office/drawing/2014/main" id="{6F5941BE-6056-CEF8-F9EE-5B0A5A858F2A}"/>
                      </a:ext>
                    </a:extLst>
                  </p:cNvPr>
                  <p:cNvSpPr/>
                  <p:nvPr/>
                </p:nvSpPr>
                <p:spPr>
                  <a:xfrm>
                    <a:off x="5650294" y="3528306"/>
                    <a:ext cx="17075" cy="60334"/>
                  </a:xfrm>
                  <a:custGeom>
                    <a:avLst/>
                    <a:gdLst>
                      <a:gd name="connsiteX0" fmla="*/ 11002 w 17075"/>
                      <a:gd name="connsiteY0" fmla="*/ 60335 h 60334"/>
                      <a:gd name="connsiteX1" fmla="*/ 6123 w 17075"/>
                      <a:gd name="connsiteY1" fmla="*/ 60335 h 60334"/>
                      <a:gd name="connsiteX2" fmla="*/ 0 w 17075"/>
                      <a:gd name="connsiteY2" fmla="*/ 54262 h 60334"/>
                      <a:gd name="connsiteX3" fmla="*/ 0 w 17075"/>
                      <a:gd name="connsiteY3" fmla="*/ 6073 h 60334"/>
                      <a:gd name="connsiteX4" fmla="*/ 6123 w 17075"/>
                      <a:gd name="connsiteY4" fmla="*/ 0 h 60334"/>
                      <a:gd name="connsiteX5" fmla="*/ 11002 w 17075"/>
                      <a:gd name="connsiteY5" fmla="*/ 0 h 60334"/>
                      <a:gd name="connsiteX6" fmla="*/ 17075 w 17075"/>
                      <a:gd name="connsiteY6" fmla="*/ 6073 h 60334"/>
                      <a:gd name="connsiteX7" fmla="*/ 17075 w 17075"/>
                      <a:gd name="connsiteY7" fmla="*/ 54262 h 60334"/>
                      <a:gd name="connsiteX8" fmla="*/ 11002 w 17075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75" h="60334">
                        <a:moveTo>
                          <a:pt x="11002" y="60335"/>
                        </a:moveTo>
                        <a:lnTo>
                          <a:pt x="6123" y="60335"/>
                        </a:lnTo>
                        <a:cubicBezTo>
                          <a:pt x="2788" y="60335"/>
                          <a:pt x="0" y="57597"/>
                          <a:pt x="0" y="54262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123" y="0"/>
                        </a:cubicBezTo>
                        <a:lnTo>
                          <a:pt x="11002" y="0"/>
                        </a:lnTo>
                        <a:cubicBezTo>
                          <a:pt x="14337" y="0"/>
                          <a:pt x="17075" y="2738"/>
                          <a:pt x="17075" y="6073"/>
                        </a:cubicBezTo>
                        <a:lnTo>
                          <a:pt x="17075" y="54262"/>
                        </a:lnTo>
                        <a:cubicBezTo>
                          <a:pt x="17075" y="57647"/>
                          <a:pt x="14337" y="60335"/>
                          <a:pt x="1100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91" name="Freeform: Shape 790">
                    <a:extLst>
                      <a:ext uri="{FF2B5EF4-FFF2-40B4-BE49-F238E27FC236}">
                        <a16:creationId xmlns:a16="http://schemas.microsoft.com/office/drawing/2014/main" id="{4044664A-BB99-0001-66F6-AB8A5E8A4500}"/>
                      </a:ext>
                    </a:extLst>
                  </p:cNvPr>
                  <p:cNvSpPr/>
                  <p:nvPr/>
                </p:nvSpPr>
                <p:spPr>
                  <a:xfrm>
                    <a:off x="5502394" y="3442333"/>
                    <a:ext cx="17025" cy="60335"/>
                  </a:xfrm>
                  <a:custGeom>
                    <a:avLst/>
                    <a:gdLst>
                      <a:gd name="connsiteX0" fmla="*/ 10952 w 17025"/>
                      <a:gd name="connsiteY0" fmla="*/ 60335 h 60335"/>
                      <a:gd name="connsiteX1" fmla="*/ 6073 w 17025"/>
                      <a:gd name="connsiteY1" fmla="*/ 60335 h 60335"/>
                      <a:gd name="connsiteX2" fmla="*/ 0 w 17025"/>
                      <a:gd name="connsiteY2" fmla="*/ 54312 h 60335"/>
                      <a:gd name="connsiteX3" fmla="*/ 0 w 17025"/>
                      <a:gd name="connsiteY3" fmla="*/ 6073 h 60335"/>
                      <a:gd name="connsiteX4" fmla="*/ 6073 w 17025"/>
                      <a:gd name="connsiteY4" fmla="*/ 0 h 60335"/>
                      <a:gd name="connsiteX5" fmla="*/ 10952 w 17025"/>
                      <a:gd name="connsiteY5" fmla="*/ 0 h 60335"/>
                      <a:gd name="connsiteX6" fmla="*/ 17025 w 17025"/>
                      <a:gd name="connsiteY6" fmla="*/ 6073 h 60335"/>
                      <a:gd name="connsiteX7" fmla="*/ 17025 w 17025"/>
                      <a:gd name="connsiteY7" fmla="*/ 54312 h 60335"/>
                      <a:gd name="connsiteX8" fmla="*/ 10952 w 17025"/>
                      <a:gd name="connsiteY8" fmla="*/ 60335 h 6033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35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647"/>
                          <a:pt x="0" y="54312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12"/>
                        </a:lnTo>
                        <a:cubicBezTo>
                          <a:pt x="17025" y="57647"/>
                          <a:pt x="1428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92" name="Freeform: Shape 791">
                    <a:extLst>
                      <a:ext uri="{FF2B5EF4-FFF2-40B4-BE49-F238E27FC236}">
                        <a16:creationId xmlns:a16="http://schemas.microsoft.com/office/drawing/2014/main" id="{6E4C53E3-9803-4DBB-542C-9AE365FBCD48}"/>
                      </a:ext>
                    </a:extLst>
                  </p:cNvPr>
                  <p:cNvSpPr/>
                  <p:nvPr/>
                </p:nvSpPr>
                <p:spPr>
                  <a:xfrm>
                    <a:off x="5650294" y="3442333"/>
                    <a:ext cx="17075" cy="60335"/>
                  </a:xfrm>
                  <a:custGeom>
                    <a:avLst/>
                    <a:gdLst>
                      <a:gd name="connsiteX0" fmla="*/ 11002 w 17075"/>
                      <a:gd name="connsiteY0" fmla="*/ 60335 h 60335"/>
                      <a:gd name="connsiteX1" fmla="*/ 6123 w 17075"/>
                      <a:gd name="connsiteY1" fmla="*/ 60335 h 60335"/>
                      <a:gd name="connsiteX2" fmla="*/ 0 w 17075"/>
                      <a:gd name="connsiteY2" fmla="*/ 54312 h 60335"/>
                      <a:gd name="connsiteX3" fmla="*/ 0 w 17075"/>
                      <a:gd name="connsiteY3" fmla="*/ 6073 h 60335"/>
                      <a:gd name="connsiteX4" fmla="*/ 6123 w 17075"/>
                      <a:gd name="connsiteY4" fmla="*/ 0 h 60335"/>
                      <a:gd name="connsiteX5" fmla="*/ 11002 w 17075"/>
                      <a:gd name="connsiteY5" fmla="*/ 0 h 60335"/>
                      <a:gd name="connsiteX6" fmla="*/ 17075 w 17075"/>
                      <a:gd name="connsiteY6" fmla="*/ 6073 h 60335"/>
                      <a:gd name="connsiteX7" fmla="*/ 17075 w 17075"/>
                      <a:gd name="connsiteY7" fmla="*/ 54312 h 60335"/>
                      <a:gd name="connsiteX8" fmla="*/ 11002 w 17075"/>
                      <a:gd name="connsiteY8" fmla="*/ 60335 h 6033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75" h="60335">
                        <a:moveTo>
                          <a:pt x="11002" y="60335"/>
                        </a:moveTo>
                        <a:lnTo>
                          <a:pt x="6123" y="60335"/>
                        </a:lnTo>
                        <a:cubicBezTo>
                          <a:pt x="2788" y="60335"/>
                          <a:pt x="0" y="57647"/>
                          <a:pt x="0" y="54312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123" y="0"/>
                        </a:cubicBezTo>
                        <a:lnTo>
                          <a:pt x="11002" y="0"/>
                        </a:lnTo>
                        <a:cubicBezTo>
                          <a:pt x="14337" y="0"/>
                          <a:pt x="17075" y="2738"/>
                          <a:pt x="17075" y="6073"/>
                        </a:cubicBezTo>
                        <a:lnTo>
                          <a:pt x="17075" y="54312"/>
                        </a:lnTo>
                        <a:cubicBezTo>
                          <a:pt x="17075" y="57647"/>
                          <a:pt x="14337" y="60335"/>
                          <a:pt x="1100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93" name="Freeform: Shape 792">
                    <a:extLst>
                      <a:ext uri="{FF2B5EF4-FFF2-40B4-BE49-F238E27FC236}">
                        <a16:creationId xmlns:a16="http://schemas.microsoft.com/office/drawing/2014/main" id="{5A46C0FC-BDF5-08A1-E0A6-28F0197748B4}"/>
                      </a:ext>
                    </a:extLst>
                  </p:cNvPr>
                  <p:cNvSpPr/>
                  <p:nvPr/>
                </p:nvSpPr>
                <p:spPr>
                  <a:xfrm>
                    <a:off x="5502394" y="3356361"/>
                    <a:ext cx="17025" cy="60335"/>
                  </a:xfrm>
                  <a:custGeom>
                    <a:avLst/>
                    <a:gdLst>
                      <a:gd name="connsiteX0" fmla="*/ 10952 w 17025"/>
                      <a:gd name="connsiteY0" fmla="*/ 60335 h 60335"/>
                      <a:gd name="connsiteX1" fmla="*/ 6073 w 17025"/>
                      <a:gd name="connsiteY1" fmla="*/ 60335 h 60335"/>
                      <a:gd name="connsiteX2" fmla="*/ 0 w 17025"/>
                      <a:gd name="connsiteY2" fmla="*/ 54262 h 60335"/>
                      <a:gd name="connsiteX3" fmla="*/ 0 w 17025"/>
                      <a:gd name="connsiteY3" fmla="*/ 6024 h 60335"/>
                      <a:gd name="connsiteX4" fmla="*/ 6073 w 17025"/>
                      <a:gd name="connsiteY4" fmla="*/ 0 h 60335"/>
                      <a:gd name="connsiteX5" fmla="*/ 10952 w 17025"/>
                      <a:gd name="connsiteY5" fmla="*/ 0 h 60335"/>
                      <a:gd name="connsiteX6" fmla="*/ 17025 w 17025"/>
                      <a:gd name="connsiteY6" fmla="*/ 6024 h 60335"/>
                      <a:gd name="connsiteX7" fmla="*/ 17025 w 17025"/>
                      <a:gd name="connsiteY7" fmla="*/ 54262 h 60335"/>
                      <a:gd name="connsiteX8" fmla="*/ 10952 w 17025"/>
                      <a:gd name="connsiteY8" fmla="*/ 60335 h 6033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35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597"/>
                          <a:pt x="0" y="54262"/>
                        </a:cubicBezTo>
                        <a:lnTo>
                          <a:pt x="0" y="6024"/>
                        </a:lnTo>
                        <a:cubicBezTo>
                          <a:pt x="0" y="268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688"/>
                          <a:pt x="17025" y="6024"/>
                        </a:cubicBezTo>
                        <a:lnTo>
                          <a:pt x="17025" y="54262"/>
                        </a:lnTo>
                        <a:cubicBezTo>
                          <a:pt x="17025" y="57647"/>
                          <a:pt x="1428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94" name="Freeform: Shape 793">
                    <a:extLst>
                      <a:ext uri="{FF2B5EF4-FFF2-40B4-BE49-F238E27FC236}">
                        <a16:creationId xmlns:a16="http://schemas.microsoft.com/office/drawing/2014/main" id="{F8C7529A-8B3F-24B0-17CF-70555C623A5B}"/>
                      </a:ext>
                    </a:extLst>
                  </p:cNvPr>
                  <p:cNvSpPr/>
                  <p:nvPr/>
                </p:nvSpPr>
                <p:spPr>
                  <a:xfrm>
                    <a:off x="5650294" y="3356361"/>
                    <a:ext cx="17075" cy="60335"/>
                  </a:xfrm>
                  <a:custGeom>
                    <a:avLst/>
                    <a:gdLst>
                      <a:gd name="connsiteX0" fmla="*/ 11002 w 17075"/>
                      <a:gd name="connsiteY0" fmla="*/ 60335 h 60335"/>
                      <a:gd name="connsiteX1" fmla="*/ 6123 w 17075"/>
                      <a:gd name="connsiteY1" fmla="*/ 60335 h 60335"/>
                      <a:gd name="connsiteX2" fmla="*/ 0 w 17075"/>
                      <a:gd name="connsiteY2" fmla="*/ 54262 h 60335"/>
                      <a:gd name="connsiteX3" fmla="*/ 0 w 17075"/>
                      <a:gd name="connsiteY3" fmla="*/ 6024 h 60335"/>
                      <a:gd name="connsiteX4" fmla="*/ 6123 w 17075"/>
                      <a:gd name="connsiteY4" fmla="*/ 0 h 60335"/>
                      <a:gd name="connsiteX5" fmla="*/ 11002 w 17075"/>
                      <a:gd name="connsiteY5" fmla="*/ 0 h 60335"/>
                      <a:gd name="connsiteX6" fmla="*/ 17075 w 17075"/>
                      <a:gd name="connsiteY6" fmla="*/ 6024 h 60335"/>
                      <a:gd name="connsiteX7" fmla="*/ 17075 w 17075"/>
                      <a:gd name="connsiteY7" fmla="*/ 54262 h 60335"/>
                      <a:gd name="connsiteX8" fmla="*/ 11002 w 17075"/>
                      <a:gd name="connsiteY8" fmla="*/ 60335 h 6033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75" h="60335">
                        <a:moveTo>
                          <a:pt x="11002" y="60335"/>
                        </a:moveTo>
                        <a:lnTo>
                          <a:pt x="6123" y="60335"/>
                        </a:lnTo>
                        <a:cubicBezTo>
                          <a:pt x="2788" y="60335"/>
                          <a:pt x="0" y="57597"/>
                          <a:pt x="0" y="54262"/>
                        </a:cubicBezTo>
                        <a:lnTo>
                          <a:pt x="0" y="6024"/>
                        </a:lnTo>
                        <a:cubicBezTo>
                          <a:pt x="0" y="2688"/>
                          <a:pt x="2738" y="0"/>
                          <a:pt x="6123" y="0"/>
                        </a:cubicBezTo>
                        <a:lnTo>
                          <a:pt x="11002" y="0"/>
                        </a:lnTo>
                        <a:cubicBezTo>
                          <a:pt x="14337" y="0"/>
                          <a:pt x="17075" y="2688"/>
                          <a:pt x="17075" y="6024"/>
                        </a:cubicBezTo>
                        <a:lnTo>
                          <a:pt x="17075" y="54262"/>
                        </a:lnTo>
                        <a:cubicBezTo>
                          <a:pt x="17075" y="57647"/>
                          <a:pt x="14337" y="60335"/>
                          <a:pt x="1100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95" name="Freeform: Shape 794">
                    <a:extLst>
                      <a:ext uri="{FF2B5EF4-FFF2-40B4-BE49-F238E27FC236}">
                        <a16:creationId xmlns:a16="http://schemas.microsoft.com/office/drawing/2014/main" id="{2FC1E68F-5897-AE34-CA85-66F21BFF32B9}"/>
                      </a:ext>
                    </a:extLst>
                  </p:cNvPr>
                  <p:cNvSpPr/>
                  <p:nvPr/>
                </p:nvSpPr>
                <p:spPr>
                  <a:xfrm>
                    <a:off x="5502444" y="3163956"/>
                    <a:ext cx="17075" cy="64516"/>
                  </a:xfrm>
                  <a:custGeom>
                    <a:avLst/>
                    <a:gdLst>
                      <a:gd name="connsiteX0" fmla="*/ 10952 w 17075"/>
                      <a:gd name="connsiteY0" fmla="*/ 64517 h 64516"/>
                      <a:gd name="connsiteX1" fmla="*/ 6173 w 17075"/>
                      <a:gd name="connsiteY1" fmla="*/ 64517 h 64516"/>
                      <a:gd name="connsiteX2" fmla="*/ 0 w 17075"/>
                      <a:gd name="connsiteY2" fmla="*/ 58394 h 64516"/>
                      <a:gd name="connsiteX3" fmla="*/ 0 w 17075"/>
                      <a:gd name="connsiteY3" fmla="*/ 6123 h 64516"/>
                      <a:gd name="connsiteX4" fmla="*/ 6173 w 17075"/>
                      <a:gd name="connsiteY4" fmla="*/ 0 h 64516"/>
                      <a:gd name="connsiteX5" fmla="*/ 10952 w 17075"/>
                      <a:gd name="connsiteY5" fmla="*/ 0 h 64516"/>
                      <a:gd name="connsiteX6" fmla="*/ 17075 w 17075"/>
                      <a:gd name="connsiteY6" fmla="*/ 6123 h 64516"/>
                      <a:gd name="connsiteX7" fmla="*/ 17075 w 17075"/>
                      <a:gd name="connsiteY7" fmla="*/ 58394 h 64516"/>
                      <a:gd name="connsiteX8" fmla="*/ 10952 w 17075"/>
                      <a:gd name="connsiteY8" fmla="*/ 64517 h 6451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75" h="64516">
                        <a:moveTo>
                          <a:pt x="10952" y="64517"/>
                        </a:moveTo>
                        <a:lnTo>
                          <a:pt x="6173" y="64517"/>
                        </a:lnTo>
                        <a:cubicBezTo>
                          <a:pt x="2788" y="64517"/>
                          <a:pt x="0" y="61779"/>
                          <a:pt x="0" y="58394"/>
                        </a:cubicBezTo>
                        <a:lnTo>
                          <a:pt x="0" y="6123"/>
                        </a:lnTo>
                        <a:cubicBezTo>
                          <a:pt x="0" y="2738"/>
                          <a:pt x="2788" y="0"/>
                          <a:pt x="6173" y="0"/>
                        </a:cubicBezTo>
                        <a:lnTo>
                          <a:pt x="10952" y="0"/>
                        </a:lnTo>
                        <a:cubicBezTo>
                          <a:pt x="14337" y="0"/>
                          <a:pt x="17075" y="2738"/>
                          <a:pt x="17075" y="6123"/>
                        </a:cubicBezTo>
                        <a:lnTo>
                          <a:pt x="17075" y="58394"/>
                        </a:lnTo>
                        <a:cubicBezTo>
                          <a:pt x="17075" y="61779"/>
                          <a:pt x="14337" y="64517"/>
                          <a:pt x="10952" y="64517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96" name="Freeform: Shape 795">
                    <a:extLst>
                      <a:ext uri="{FF2B5EF4-FFF2-40B4-BE49-F238E27FC236}">
                        <a16:creationId xmlns:a16="http://schemas.microsoft.com/office/drawing/2014/main" id="{41A5BFCF-8EFD-65BF-A182-A9E145264B25}"/>
                      </a:ext>
                    </a:extLst>
                  </p:cNvPr>
                  <p:cNvSpPr/>
                  <p:nvPr/>
                </p:nvSpPr>
                <p:spPr>
                  <a:xfrm>
                    <a:off x="5650444" y="3163956"/>
                    <a:ext cx="17025" cy="64516"/>
                  </a:xfrm>
                  <a:custGeom>
                    <a:avLst/>
                    <a:gdLst>
                      <a:gd name="connsiteX0" fmla="*/ 10902 w 17025"/>
                      <a:gd name="connsiteY0" fmla="*/ 64517 h 64516"/>
                      <a:gd name="connsiteX1" fmla="*/ 6123 w 17025"/>
                      <a:gd name="connsiteY1" fmla="*/ 64517 h 64516"/>
                      <a:gd name="connsiteX2" fmla="*/ 0 w 17025"/>
                      <a:gd name="connsiteY2" fmla="*/ 58394 h 64516"/>
                      <a:gd name="connsiteX3" fmla="*/ 0 w 17025"/>
                      <a:gd name="connsiteY3" fmla="*/ 6123 h 64516"/>
                      <a:gd name="connsiteX4" fmla="*/ 6123 w 17025"/>
                      <a:gd name="connsiteY4" fmla="*/ 0 h 64516"/>
                      <a:gd name="connsiteX5" fmla="*/ 10902 w 17025"/>
                      <a:gd name="connsiteY5" fmla="*/ 0 h 64516"/>
                      <a:gd name="connsiteX6" fmla="*/ 17025 w 17025"/>
                      <a:gd name="connsiteY6" fmla="*/ 6123 h 64516"/>
                      <a:gd name="connsiteX7" fmla="*/ 17025 w 17025"/>
                      <a:gd name="connsiteY7" fmla="*/ 58394 h 64516"/>
                      <a:gd name="connsiteX8" fmla="*/ 10902 w 17025"/>
                      <a:gd name="connsiteY8" fmla="*/ 64517 h 6451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4516">
                        <a:moveTo>
                          <a:pt x="10902" y="64517"/>
                        </a:moveTo>
                        <a:lnTo>
                          <a:pt x="6123" y="64517"/>
                        </a:lnTo>
                        <a:cubicBezTo>
                          <a:pt x="2738" y="64517"/>
                          <a:pt x="0" y="61779"/>
                          <a:pt x="0" y="58394"/>
                        </a:cubicBezTo>
                        <a:lnTo>
                          <a:pt x="0" y="6123"/>
                        </a:lnTo>
                        <a:cubicBezTo>
                          <a:pt x="0" y="2738"/>
                          <a:pt x="2738" y="0"/>
                          <a:pt x="6123" y="0"/>
                        </a:cubicBezTo>
                        <a:lnTo>
                          <a:pt x="10902" y="0"/>
                        </a:lnTo>
                        <a:cubicBezTo>
                          <a:pt x="14287" y="0"/>
                          <a:pt x="17025" y="2738"/>
                          <a:pt x="17025" y="6123"/>
                        </a:cubicBezTo>
                        <a:lnTo>
                          <a:pt x="17025" y="58394"/>
                        </a:lnTo>
                        <a:cubicBezTo>
                          <a:pt x="17025" y="61779"/>
                          <a:pt x="14287" y="64517"/>
                          <a:pt x="10902" y="64517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97" name="Freeform: Shape 796">
                    <a:extLst>
                      <a:ext uri="{FF2B5EF4-FFF2-40B4-BE49-F238E27FC236}">
                        <a16:creationId xmlns:a16="http://schemas.microsoft.com/office/drawing/2014/main" id="{FD229CF5-C30C-AA18-4A9C-5F9C722D426E}"/>
                      </a:ext>
                    </a:extLst>
                  </p:cNvPr>
                  <p:cNvSpPr/>
                  <p:nvPr/>
                </p:nvSpPr>
                <p:spPr>
                  <a:xfrm>
                    <a:off x="5502493" y="3088985"/>
                    <a:ext cx="17025" cy="49432"/>
                  </a:xfrm>
                  <a:custGeom>
                    <a:avLst/>
                    <a:gdLst>
                      <a:gd name="connsiteX0" fmla="*/ 11101 w 17025"/>
                      <a:gd name="connsiteY0" fmla="*/ 49433 h 49432"/>
                      <a:gd name="connsiteX1" fmla="*/ 5924 w 17025"/>
                      <a:gd name="connsiteY1" fmla="*/ 49433 h 49432"/>
                      <a:gd name="connsiteX2" fmla="*/ 0 w 17025"/>
                      <a:gd name="connsiteY2" fmla="*/ 43559 h 49432"/>
                      <a:gd name="connsiteX3" fmla="*/ 0 w 17025"/>
                      <a:gd name="connsiteY3" fmla="*/ 5924 h 49432"/>
                      <a:gd name="connsiteX4" fmla="*/ 5924 w 17025"/>
                      <a:gd name="connsiteY4" fmla="*/ 0 h 49432"/>
                      <a:gd name="connsiteX5" fmla="*/ 11101 w 17025"/>
                      <a:gd name="connsiteY5" fmla="*/ 0 h 49432"/>
                      <a:gd name="connsiteX6" fmla="*/ 17025 w 17025"/>
                      <a:gd name="connsiteY6" fmla="*/ 5924 h 49432"/>
                      <a:gd name="connsiteX7" fmla="*/ 17025 w 17025"/>
                      <a:gd name="connsiteY7" fmla="*/ 43559 h 49432"/>
                      <a:gd name="connsiteX8" fmla="*/ 11101 w 17025"/>
                      <a:gd name="connsiteY8" fmla="*/ 49433 h 494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49432">
                        <a:moveTo>
                          <a:pt x="11101" y="49433"/>
                        </a:moveTo>
                        <a:lnTo>
                          <a:pt x="5924" y="49433"/>
                        </a:lnTo>
                        <a:cubicBezTo>
                          <a:pt x="2638" y="49433"/>
                          <a:pt x="0" y="46794"/>
                          <a:pt x="0" y="43559"/>
                        </a:cubicBezTo>
                        <a:lnTo>
                          <a:pt x="0" y="5924"/>
                        </a:lnTo>
                        <a:cubicBezTo>
                          <a:pt x="0" y="2688"/>
                          <a:pt x="2688" y="0"/>
                          <a:pt x="5924" y="0"/>
                        </a:cubicBezTo>
                        <a:lnTo>
                          <a:pt x="11101" y="0"/>
                        </a:lnTo>
                        <a:cubicBezTo>
                          <a:pt x="14387" y="0"/>
                          <a:pt x="17025" y="2688"/>
                          <a:pt x="17025" y="5924"/>
                        </a:cubicBezTo>
                        <a:lnTo>
                          <a:pt x="17025" y="43559"/>
                        </a:lnTo>
                        <a:cubicBezTo>
                          <a:pt x="17025" y="46844"/>
                          <a:pt x="14387" y="49433"/>
                          <a:pt x="11101" y="49433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98" name="Freeform: Shape 797">
                    <a:extLst>
                      <a:ext uri="{FF2B5EF4-FFF2-40B4-BE49-F238E27FC236}">
                        <a16:creationId xmlns:a16="http://schemas.microsoft.com/office/drawing/2014/main" id="{0319E2B6-553F-715E-6FD9-CF664C035317}"/>
                      </a:ext>
                    </a:extLst>
                  </p:cNvPr>
                  <p:cNvSpPr/>
                  <p:nvPr/>
                </p:nvSpPr>
                <p:spPr>
                  <a:xfrm>
                    <a:off x="5650444" y="3088985"/>
                    <a:ext cx="17025" cy="49432"/>
                  </a:xfrm>
                  <a:custGeom>
                    <a:avLst/>
                    <a:gdLst>
                      <a:gd name="connsiteX0" fmla="*/ 11101 w 17025"/>
                      <a:gd name="connsiteY0" fmla="*/ 49433 h 49432"/>
                      <a:gd name="connsiteX1" fmla="*/ 5924 w 17025"/>
                      <a:gd name="connsiteY1" fmla="*/ 49433 h 49432"/>
                      <a:gd name="connsiteX2" fmla="*/ 0 w 17025"/>
                      <a:gd name="connsiteY2" fmla="*/ 43559 h 49432"/>
                      <a:gd name="connsiteX3" fmla="*/ 0 w 17025"/>
                      <a:gd name="connsiteY3" fmla="*/ 5924 h 49432"/>
                      <a:gd name="connsiteX4" fmla="*/ 5924 w 17025"/>
                      <a:gd name="connsiteY4" fmla="*/ 0 h 49432"/>
                      <a:gd name="connsiteX5" fmla="*/ 11101 w 17025"/>
                      <a:gd name="connsiteY5" fmla="*/ 0 h 49432"/>
                      <a:gd name="connsiteX6" fmla="*/ 17025 w 17025"/>
                      <a:gd name="connsiteY6" fmla="*/ 5924 h 49432"/>
                      <a:gd name="connsiteX7" fmla="*/ 17025 w 17025"/>
                      <a:gd name="connsiteY7" fmla="*/ 43559 h 49432"/>
                      <a:gd name="connsiteX8" fmla="*/ 11101 w 17025"/>
                      <a:gd name="connsiteY8" fmla="*/ 49433 h 494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49432">
                        <a:moveTo>
                          <a:pt x="11101" y="49433"/>
                        </a:moveTo>
                        <a:lnTo>
                          <a:pt x="5924" y="49433"/>
                        </a:lnTo>
                        <a:cubicBezTo>
                          <a:pt x="2688" y="49433"/>
                          <a:pt x="0" y="46794"/>
                          <a:pt x="0" y="43559"/>
                        </a:cubicBezTo>
                        <a:lnTo>
                          <a:pt x="0" y="5924"/>
                        </a:lnTo>
                        <a:cubicBezTo>
                          <a:pt x="0" y="2688"/>
                          <a:pt x="2688" y="0"/>
                          <a:pt x="5924" y="0"/>
                        </a:cubicBezTo>
                        <a:lnTo>
                          <a:pt x="11101" y="0"/>
                        </a:lnTo>
                        <a:cubicBezTo>
                          <a:pt x="14337" y="0"/>
                          <a:pt x="17025" y="2688"/>
                          <a:pt x="17025" y="5924"/>
                        </a:cubicBezTo>
                        <a:lnTo>
                          <a:pt x="17025" y="43559"/>
                        </a:lnTo>
                        <a:cubicBezTo>
                          <a:pt x="17025" y="46844"/>
                          <a:pt x="14337" y="49433"/>
                          <a:pt x="11101" y="49433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99" name="Freeform: Shape 798">
                    <a:extLst>
                      <a:ext uri="{FF2B5EF4-FFF2-40B4-BE49-F238E27FC236}">
                        <a16:creationId xmlns:a16="http://schemas.microsoft.com/office/drawing/2014/main" id="{002FD503-7806-F3FE-004C-79EE4F76EEA9}"/>
                      </a:ext>
                    </a:extLst>
                  </p:cNvPr>
                  <p:cNvSpPr/>
                  <p:nvPr/>
                </p:nvSpPr>
                <p:spPr>
                  <a:xfrm>
                    <a:off x="5710729" y="3657339"/>
                    <a:ext cx="17026" cy="60335"/>
                  </a:xfrm>
                  <a:custGeom>
                    <a:avLst/>
                    <a:gdLst>
                      <a:gd name="connsiteX0" fmla="*/ 10952 w 17026"/>
                      <a:gd name="connsiteY0" fmla="*/ 60335 h 60335"/>
                      <a:gd name="connsiteX1" fmla="*/ 6073 w 17026"/>
                      <a:gd name="connsiteY1" fmla="*/ 60335 h 60335"/>
                      <a:gd name="connsiteX2" fmla="*/ 0 w 17026"/>
                      <a:gd name="connsiteY2" fmla="*/ 54312 h 60335"/>
                      <a:gd name="connsiteX3" fmla="*/ 0 w 17026"/>
                      <a:gd name="connsiteY3" fmla="*/ 6073 h 60335"/>
                      <a:gd name="connsiteX4" fmla="*/ 6073 w 17026"/>
                      <a:gd name="connsiteY4" fmla="*/ 0 h 60335"/>
                      <a:gd name="connsiteX5" fmla="*/ 10952 w 17026"/>
                      <a:gd name="connsiteY5" fmla="*/ 0 h 60335"/>
                      <a:gd name="connsiteX6" fmla="*/ 17025 w 17026"/>
                      <a:gd name="connsiteY6" fmla="*/ 6073 h 60335"/>
                      <a:gd name="connsiteX7" fmla="*/ 17025 w 17026"/>
                      <a:gd name="connsiteY7" fmla="*/ 54312 h 60335"/>
                      <a:gd name="connsiteX8" fmla="*/ 10952 w 17026"/>
                      <a:gd name="connsiteY8" fmla="*/ 60335 h 6033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6" h="60335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647"/>
                          <a:pt x="0" y="54312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12"/>
                        </a:lnTo>
                        <a:cubicBezTo>
                          <a:pt x="17075" y="57697"/>
                          <a:pt x="1433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00" name="Freeform: Shape 799">
                    <a:extLst>
                      <a:ext uri="{FF2B5EF4-FFF2-40B4-BE49-F238E27FC236}">
                        <a16:creationId xmlns:a16="http://schemas.microsoft.com/office/drawing/2014/main" id="{5292591B-EBD8-DCB3-8593-9468A996506F}"/>
                      </a:ext>
                    </a:extLst>
                  </p:cNvPr>
                  <p:cNvSpPr/>
                  <p:nvPr/>
                </p:nvSpPr>
                <p:spPr>
                  <a:xfrm>
                    <a:off x="5576220" y="3571416"/>
                    <a:ext cx="17025" cy="60335"/>
                  </a:xfrm>
                  <a:custGeom>
                    <a:avLst/>
                    <a:gdLst>
                      <a:gd name="connsiteX0" fmla="*/ 10952 w 17025"/>
                      <a:gd name="connsiteY0" fmla="*/ 60335 h 60335"/>
                      <a:gd name="connsiteX1" fmla="*/ 6073 w 17025"/>
                      <a:gd name="connsiteY1" fmla="*/ 60335 h 60335"/>
                      <a:gd name="connsiteX2" fmla="*/ 0 w 17025"/>
                      <a:gd name="connsiteY2" fmla="*/ 54262 h 60335"/>
                      <a:gd name="connsiteX3" fmla="*/ 0 w 17025"/>
                      <a:gd name="connsiteY3" fmla="*/ 6024 h 60335"/>
                      <a:gd name="connsiteX4" fmla="*/ 6073 w 17025"/>
                      <a:gd name="connsiteY4" fmla="*/ 0 h 60335"/>
                      <a:gd name="connsiteX5" fmla="*/ 10952 w 17025"/>
                      <a:gd name="connsiteY5" fmla="*/ 0 h 60335"/>
                      <a:gd name="connsiteX6" fmla="*/ 17025 w 17025"/>
                      <a:gd name="connsiteY6" fmla="*/ 6024 h 60335"/>
                      <a:gd name="connsiteX7" fmla="*/ 17025 w 17025"/>
                      <a:gd name="connsiteY7" fmla="*/ 54262 h 60335"/>
                      <a:gd name="connsiteX8" fmla="*/ 10952 w 17025"/>
                      <a:gd name="connsiteY8" fmla="*/ 60335 h 6033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35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597"/>
                          <a:pt x="0" y="54262"/>
                        </a:cubicBezTo>
                        <a:lnTo>
                          <a:pt x="0" y="6024"/>
                        </a:lnTo>
                        <a:cubicBezTo>
                          <a:pt x="0" y="268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688"/>
                          <a:pt x="17025" y="6024"/>
                        </a:cubicBezTo>
                        <a:lnTo>
                          <a:pt x="17025" y="54262"/>
                        </a:lnTo>
                        <a:cubicBezTo>
                          <a:pt x="17075" y="57597"/>
                          <a:pt x="1433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01" name="Freeform: Shape 800">
                    <a:extLst>
                      <a:ext uri="{FF2B5EF4-FFF2-40B4-BE49-F238E27FC236}">
                        <a16:creationId xmlns:a16="http://schemas.microsoft.com/office/drawing/2014/main" id="{2D08F15B-DDC2-1A7A-9592-9B2E5D4D1276}"/>
                      </a:ext>
                    </a:extLst>
                  </p:cNvPr>
                  <p:cNvSpPr/>
                  <p:nvPr/>
                </p:nvSpPr>
                <p:spPr>
                  <a:xfrm>
                    <a:off x="5441760" y="3571416"/>
                    <a:ext cx="17025" cy="60335"/>
                  </a:xfrm>
                  <a:custGeom>
                    <a:avLst/>
                    <a:gdLst>
                      <a:gd name="connsiteX0" fmla="*/ 10952 w 17025"/>
                      <a:gd name="connsiteY0" fmla="*/ 60335 h 60335"/>
                      <a:gd name="connsiteX1" fmla="*/ 6073 w 17025"/>
                      <a:gd name="connsiteY1" fmla="*/ 60335 h 60335"/>
                      <a:gd name="connsiteX2" fmla="*/ 0 w 17025"/>
                      <a:gd name="connsiteY2" fmla="*/ 54262 h 60335"/>
                      <a:gd name="connsiteX3" fmla="*/ 0 w 17025"/>
                      <a:gd name="connsiteY3" fmla="*/ 6024 h 60335"/>
                      <a:gd name="connsiteX4" fmla="*/ 6073 w 17025"/>
                      <a:gd name="connsiteY4" fmla="*/ 0 h 60335"/>
                      <a:gd name="connsiteX5" fmla="*/ 10952 w 17025"/>
                      <a:gd name="connsiteY5" fmla="*/ 0 h 60335"/>
                      <a:gd name="connsiteX6" fmla="*/ 17025 w 17025"/>
                      <a:gd name="connsiteY6" fmla="*/ 6024 h 60335"/>
                      <a:gd name="connsiteX7" fmla="*/ 17025 w 17025"/>
                      <a:gd name="connsiteY7" fmla="*/ 54262 h 60335"/>
                      <a:gd name="connsiteX8" fmla="*/ 10952 w 17025"/>
                      <a:gd name="connsiteY8" fmla="*/ 60335 h 6033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35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597"/>
                          <a:pt x="0" y="54262"/>
                        </a:cubicBezTo>
                        <a:lnTo>
                          <a:pt x="0" y="6024"/>
                        </a:lnTo>
                        <a:cubicBezTo>
                          <a:pt x="0" y="268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688"/>
                          <a:pt x="17025" y="6024"/>
                        </a:cubicBezTo>
                        <a:lnTo>
                          <a:pt x="17025" y="54262"/>
                        </a:lnTo>
                        <a:cubicBezTo>
                          <a:pt x="17025" y="57597"/>
                          <a:pt x="1428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02" name="Freeform: Shape 801">
                    <a:extLst>
                      <a:ext uri="{FF2B5EF4-FFF2-40B4-BE49-F238E27FC236}">
                        <a16:creationId xmlns:a16="http://schemas.microsoft.com/office/drawing/2014/main" id="{C599A59B-DC63-6E18-DFC3-5FE90B4B2A1D}"/>
                      </a:ext>
                    </a:extLst>
                  </p:cNvPr>
                  <p:cNvSpPr/>
                  <p:nvPr/>
                </p:nvSpPr>
                <p:spPr>
                  <a:xfrm>
                    <a:off x="5710729" y="3571416"/>
                    <a:ext cx="17026" cy="60335"/>
                  </a:xfrm>
                  <a:custGeom>
                    <a:avLst/>
                    <a:gdLst>
                      <a:gd name="connsiteX0" fmla="*/ 10952 w 17026"/>
                      <a:gd name="connsiteY0" fmla="*/ 60335 h 60335"/>
                      <a:gd name="connsiteX1" fmla="*/ 6073 w 17026"/>
                      <a:gd name="connsiteY1" fmla="*/ 60335 h 60335"/>
                      <a:gd name="connsiteX2" fmla="*/ 0 w 17026"/>
                      <a:gd name="connsiteY2" fmla="*/ 54262 h 60335"/>
                      <a:gd name="connsiteX3" fmla="*/ 0 w 17026"/>
                      <a:gd name="connsiteY3" fmla="*/ 6024 h 60335"/>
                      <a:gd name="connsiteX4" fmla="*/ 6073 w 17026"/>
                      <a:gd name="connsiteY4" fmla="*/ 0 h 60335"/>
                      <a:gd name="connsiteX5" fmla="*/ 10952 w 17026"/>
                      <a:gd name="connsiteY5" fmla="*/ 0 h 60335"/>
                      <a:gd name="connsiteX6" fmla="*/ 17025 w 17026"/>
                      <a:gd name="connsiteY6" fmla="*/ 6024 h 60335"/>
                      <a:gd name="connsiteX7" fmla="*/ 17025 w 17026"/>
                      <a:gd name="connsiteY7" fmla="*/ 54262 h 60335"/>
                      <a:gd name="connsiteX8" fmla="*/ 10952 w 17026"/>
                      <a:gd name="connsiteY8" fmla="*/ 60335 h 6033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6" h="60335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597"/>
                          <a:pt x="0" y="54262"/>
                        </a:cubicBezTo>
                        <a:lnTo>
                          <a:pt x="0" y="6024"/>
                        </a:lnTo>
                        <a:cubicBezTo>
                          <a:pt x="0" y="268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688"/>
                          <a:pt x="17025" y="6024"/>
                        </a:cubicBezTo>
                        <a:lnTo>
                          <a:pt x="17025" y="54262"/>
                        </a:lnTo>
                        <a:cubicBezTo>
                          <a:pt x="17075" y="57597"/>
                          <a:pt x="1433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03" name="Freeform: Shape 802">
                    <a:extLst>
                      <a:ext uri="{FF2B5EF4-FFF2-40B4-BE49-F238E27FC236}">
                        <a16:creationId xmlns:a16="http://schemas.microsoft.com/office/drawing/2014/main" id="{F0212E93-D54B-93A6-C0E3-D4BE1AE908D3}"/>
                      </a:ext>
                    </a:extLst>
                  </p:cNvPr>
                  <p:cNvSpPr/>
                  <p:nvPr/>
                </p:nvSpPr>
                <p:spPr>
                  <a:xfrm>
                    <a:off x="5576220" y="3485394"/>
                    <a:ext cx="17025" cy="60334"/>
                  </a:xfrm>
                  <a:custGeom>
                    <a:avLst/>
                    <a:gdLst>
                      <a:gd name="connsiteX0" fmla="*/ 10952 w 17025"/>
                      <a:gd name="connsiteY0" fmla="*/ 60335 h 60334"/>
                      <a:gd name="connsiteX1" fmla="*/ 6073 w 17025"/>
                      <a:gd name="connsiteY1" fmla="*/ 60335 h 60334"/>
                      <a:gd name="connsiteX2" fmla="*/ 0 w 17025"/>
                      <a:gd name="connsiteY2" fmla="*/ 54312 h 60334"/>
                      <a:gd name="connsiteX3" fmla="*/ 0 w 17025"/>
                      <a:gd name="connsiteY3" fmla="*/ 6073 h 60334"/>
                      <a:gd name="connsiteX4" fmla="*/ 6073 w 17025"/>
                      <a:gd name="connsiteY4" fmla="*/ 0 h 60334"/>
                      <a:gd name="connsiteX5" fmla="*/ 10952 w 17025"/>
                      <a:gd name="connsiteY5" fmla="*/ 0 h 60334"/>
                      <a:gd name="connsiteX6" fmla="*/ 17025 w 17025"/>
                      <a:gd name="connsiteY6" fmla="*/ 6073 h 60334"/>
                      <a:gd name="connsiteX7" fmla="*/ 17025 w 17025"/>
                      <a:gd name="connsiteY7" fmla="*/ 54312 h 60334"/>
                      <a:gd name="connsiteX8" fmla="*/ 10952 w 17025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34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647"/>
                          <a:pt x="0" y="54312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12"/>
                        </a:lnTo>
                        <a:cubicBezTo>
                          <a:pt x="17075" y="57647"/>
                          <a:pt x="1433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04" name="Freeform: Shape 803">
                    <a:extLst>
                      <a:ext uri="{FF2B5EF4-FFF2-40B4-BE49-F238E27FC236}">
                        <a16:creationId xmlns:a16="http://schemas.microsoft.com/office/drawing/2014/main" id="{9A1B6CED-25BE-6234-2A44-1C530EA01728}"/>
                      </a:ext>
                    </a:extLst>
                  </p:cNvPr>
                  <p:cNvSpPr/>
                  <p:nvPr/>
                </p:nvSpPr>
                <p:spPr>
                  <a:xfrm>
                    <a:off x="5441760" y="3485394"/>
                    <a:ext cx="17025" cy="60334"/>
                  </a:xfrm>
                  <a:custGeom>
                    <a:avLst/>
                    <a:gdLst>
                      <a:gd name="connsiteX0" fmla="*/ 10952 w 17025"/>
                      <a:gd name="connsiteY0" fmla="*/ 60335 h 60334"/>
                      <a:gd name="connsiteX1" fmla="*/ 6073 w 17025"/>
                      <a:gd name="connsiteY1" fmla="*/ 60335 h 60334"/>
                      <a:gd name="connsiteX2" fmla="*/ 0 w 17025"/>
                      <a:gd name="connsiteY2" fmla="*/ 54312 h 60334"/>
                      <a:gd name="connsiteX3" fmla="*/ 0 w 17025"/>
                      <a:gd name="connsiteY3" fmla="*/ 6073 h 60334"/>
                      <a:gd name="connsiteX4" fmla="*/ 6073 w 17025"/>
                      <a:gd name="connsiteY4" fmla="*/ 0 h 60334"/>
                      <a:gd name="connsiteX5" fmla="*/ 10952 w 17025"/>
                      <a:gd name="connsiteY5" fmla="*/ 0 h 60334"/>
                      <a:gd name="connsiteX6" fmla="*/ 17025 w 17025"/>
                      <a:gd name="connsiteY6" fmla="*/ 6073 h 60334"/>
                      <a:gd name="connsiteX7" fmla="*/ 17025 w 17025"/>
                      <a:gd name="connsiteY7" fmla="*/ 54312 h 60334"/>
                      <a:gd name="connsiteX8" fmla="*/ 10952 w 17025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34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647"/>
                          <a:pt x="0" y="54312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12"/>
                        </a:lnTo>
                        <a:cubicBezTo>
                          <a:pt x="17025" y="57647"/>
                          <a:pt x="1428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05" name="Freeform: Shape 804">
                    <a:extLst>
                      <a:ext uri="{FF2B5EF4-FFF2-40B4-BE49-F238E27FC236}">
                        <a16:creationId xmlns:a16="http://schemas.microsoft.com/office/drawing/2014/main" id="{FAB22624-1690-5D28-79F0-62296F02ADCC}"/>
                      </a:ext>
                    </a:extLst>
                  </p:cNvPr>
                  <p:cNvSpPr/>
                  <p:nvPr/>
                </p:nvSpPr>
                <p:spPr>
                  <a:xfrm>
                    <a:off x="5710729" y="3485394"/>
                    <a:ext cx="17026" cy="60334"/>
                  </a:xfrm>
                  <a:custGeom>
                    <a:avLst/>
                    <a:gdLst>
                      <a:gd name="connsiteX0" fmla="*/ 10952 w 17026"/>
                      <a:gd name="connsiteY0" fmla="*/ 60335 h 60334"/>
                      <a:gd name="connsiteX1" fmla="*/ 6073 w 17026"/>
                      <a:gd name="connsiteY1" fmla="*/ 60335 h 60334"/>
                      <a:gd name="connsiteX2" fmla="*/ 0 w 17026"/>
                      <a:gd name="connsiteY2" fmla="*/ 54312 h 60334"/>
                      <a:gd name="connsiteX3" fmla="*/ 0 w 17026"/>
                      <a:gd name="connsiteY3" fmla="*/ 6073 h 60334"/>
                      <a:gd name="connsiteX4" fmla="*/ 6073 w 17026"/>
                      <a:gd name="connsiteY4" fmla="*/ 0 h 60334"/>
                      <a:gd name="connsiteX5" fmla="*/ 10952 w 17026"/>
                      <a:gd name="connsiteY5" fmla="*/ 0 h 60334"/>
                      <a:gd name="connsiteX6" fmla="*/ 17025 w 17026"/>
                      <a:gd name="connsiteY6" fmla="*/ 6073 h 60334"/>
                      <a:gd name="connsiteX7" fmla="*/ 17025 w 17026"/>
                      <a:gd name="connsiteY7" fmla="*/ 54312 h 60334"/>
                      <a:gd name="connsiteX8" fmla="*/ 10952 w 17026"/>
                      <a:gd name="connsiteY8" fmla="*/ 60335 h 603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6" h="60334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647"/>
                          <a:pt x="0" y="54312"/>
                        </a:cubicBezTo>
                        <a:lnTo>
                          <a:pt x="0" y="6073"/>
                        </a:lnTo>
                        <a:cubicBezTo>
                          <a:pt x="0" y="273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738"/>
                          <a:pt x="17025" y="6073"/>
                        </a:cubicBezTo>
                        <a:lnTo>
                          <a:pt x="17025" y="54312"/>
                        </a:lnTo>
                        <a:cubicBezTo>
                          <a:pt x="17075" y="57647"/>
                          <a:pt x="1433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06" name="Freeform: Shape 805">
                    <a:extLst>
                      <a:ext uri="{FF2B5EF4-FFF2-40B4-BE49-F238E27FC236}">
                        <a16:creationId xmlns:a16="http://schemas.microsoft.com/office/drawing/2014/main" id="{F3AF4274-B5DE-F56D-BACD-2A82424530B0}"/>
                      </a:ext>
                    </a:extLst>
                  </p:cNvPr>
                  <p:cNvSpPr/>
                  <p:nvPr/>
                </p:nvSpPr>
                <p:spPr>
                  <a:xfrm>
                    <a:off x="5576220" y="3399471"/>
                    <a:ext cx="17025" cy="60335"/>
                  </a:xfrm>
                  <a:custGeom>
                    <a:avLst/>
                    <a:gdLst>
                      <a:gd name="connsiteX0" fmla="*/ 10952 w 17025"/>
                      <a:gd name="connsiteY0" fmla="*/ 60335 h 60335"/>
                      <a:gd name="connsiteX1" fmla="*/ 6073 w 17025"/>
                      <a:gd name="connsiteY1" fmla="*/ 60335 h 60335"/>
                      <a:gd name="connsiteX2" fmla="*/ 0 w 17025"/>
                      <a:gd name="connsiteY2" fmla="*/ 54262 h 60335"/>
                      <a:gd name="connsiteX3" fmla="*/ 0 w 17025"/>
                      <a:gd name="connsiteY3" fmla="*/ 6024 h 60335"/>
                      <a:gd name="connsiteX4" fmla="*/ 6073 w 17025"/>
                      <a:gd name="connsiteY4" fmla="*/ 0 h 60335"/>
                      <a:gd name="connsiteX5" fmla="*/ 10952 w 17025"/>
                      <a:gd name="connsiteY5" fmla="*/ 0 h 60335"/>
                      <a:gd name="connsiteX6" fmla="*/ 17025 w 17025"/>
                      <a:gd name="connsiteY6" fmla="*/ 6024 h 60335"/>
                      <a:gd name="connsiteX7" fmla="*/ 17025 w 17025"/>
                      <a:gd name="connsiteY7" fmla="*/ 54262 h 60335"/>
                      <a:gd name="connsiteX8" fmla="*/ 10952 w 17025"/>
                      <a:gd name="connsiteY8" fmla="*/ 60335 h 6033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35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597"/>
                          <a:pt x="0" y="54262"/>
                        </a:cubicBezTo>
                        <a:lnTo>
                          <a:pt x="0" y="6024"/>
                        </a:lnTo>
                        <a:cubicBezTo>
                          <a:pt x="0" y="268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688"/>
                          <a:pt x="17025" y="6024"/>
                        </a:cubicBezTo>
                        <a:lnTo>
                          <a:pt x="17025" y="54262"/>
                        </a:lnTo>
                        <a:cubicBezTo>
                          <a:pt x="17075" y="57597"/>
                          <a:pt x="1433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07" name="Freeform: Shape 806">
                    <a:extLst>
                      <a:ext uri="{FF2B5EF4-FFF2-40B4-BE49-F238E27FC236}">
                        <a16:creationId xmlns:a16="http://schemas.microsoft.com/office/drawing/2014/main" id="{2BF7A936-397A-76CD-DAB9-F9070A47A77D}"/>
                      </a:ext>
                    </a:extLst>
                  </p:cNvPr>
                  <p:cNvSpPr/>
                  <p:nvPr/>
                </p:nvSpPr>
                <p:spPr>
                  <a:xfrm>
                    <a:off x="5441760" y="3399471"/>
                    <a:ext cx="17025" cy="60335"/>
                  </a:xfrm>
                  <a:custGeom>
                    <a:avLst/>
                    <a:gdLst>
                      <a:gd name="connsiteX0" fmla="*/ 10952 w 17025"/>
                      <a:gd name="connsiteY0" fmla="*/ 60335 h 60335"/>
                      <a:gd name="connsiteX1" fmla="*/ 6073 w 17025"/>
                      <a:gd name="connsiteY1" fmla="*/ 60335 h 60335"/>
                      <a:gd name="connsiteX2" fmla="*/ 0 w 17025"/>
                      <a:gd name="connsiteY2" fmla="*/ 54262 h 60335"/>
                      <a:gd name="connsiteX3" fmla="*/ 0 w 17025"/>
                      <a:gd name="connsiteY3" fmla="*/ 6024 h 60335"/>
                      <a:gd name="connsiteX4" fmla="*/ 6073 w 17025"/>
                      <a:gd name="connsiteY4" fmla="*/ 0 h 60335"/>
                      <a:gd name="connsiteX5" fmla="*/ 10952 w 17025"/>
                      <a:gd name="connsiteY5" fmla="*/ 0 h 60335"/>
                      <a:gd name="connsiteX6" fmla="*/ 17025 w 17025"/>
                      <a:gd name="connsiteY6" fmla="*/ 6024 h 60335"/>
                      <a:gd name="connsiteX7" fmla="*/ 17025 w 17025"/>
                      <a:gd name="connsiteY7" fmla="*/ 54262 h 60335"/>
                      <a:gd name="connsiteX8" fmla="*/ 10952 w 17025"/>
                      <a:gd name="connsiteY8" fmla="*/ 60335 h 6033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0335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597"/>
                          <a:pt x="0" y="54262"/>
                        </a:cubicBezTo>
                        <a:lnTo>
                          <a:pt x="0" y="6024"/>
                        </a:lnTo>
                        <a:cubicBezTo>
                          <a:pt x="0" y="268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688"/>
                          <a:pt x="17025" y="6024"/>
                        </a:cubicBezTo>
                        <a:lnTo>
                          <a:pt x="17025" y="54262"/>
                        </a:lnTo>
                        <a:cubicBezTo>
                          <a:pt x="17025" y="57597"/>
                          <a:pt x="1428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08" name="Freeform: Shape 807">
                    <a:extLst>
                      <a:ext uri="{FF2B5EF4-FFF2-40B4-BE49-F238E27FC236}">
                        <a16:creationId xmlns:a16="http://schemas.microsoft.com/office/drawing/2014/main" id="{4D79FD5E-8FBB-DFC1-7488-1DFAC73CD1F6}"/>
                      </a:ext>
                    </a:extLst>
                  </p:cNvPr>
                  <p:cNvSpPr/>
                  <p:nvPr/>
                </p:nvSpPr>
                <p:spPr>
                  <a:xfrm>
                    <a:off x="5710729" y="3399471"/>
                    <a:ext cx="17026" cy="60335"/>
                  </a:xfrm>
                  <a:custGeom>
                    <a:avLst/>
                    <a:gdLst>
                      <a:gd name="connsiteX0" fmla="*/ 10952 w 17026"/>
                      <a:gd name="connsiteY0" fmla="*/ 60335 h 60335"/>
                      <a:gd name="connsiteX1" fmla="*/ 6073 w 17026"/>
                      <a:gd name="connsiteY1" fmla="*/ 60335 h 60335"/>
                      <a:gd name="connsiteX2" fmla="*/ 0 w 17026"/>
                      <a:gd name="connsiteY2" fmla="*/ 54262 h 60335"/>
                      <a:gd name="connsiteX3" fmla="*/ 0 w 17026"/>
                      <a:gd name="connsiteY3" fmla="*/ 6024 h 60335"/>
                      <a:gd name="connsiteX4" fmla="*/ 6073 w 17026"/>
                      <a:gd name="connsiteY4" fmla="*/ 0 h 60335"/>
                      <a:gd name="connsiteX5" fmla="*/ 10952 w 17026"/>
                      <a:gd name="connsiteY5" fmla="*/ 0 h 60335"/>
                      <a:gd name="connsiteX6" fmla="*/ 17025 w 17026"/>
                      <a:gd name="connsiteY6" fmla="*/ 6024 h 60335"/>
                      <a:gd name="connsiteX7" fmla="*/ 17025 w 17026"/>
                      <a:gd name="connsiteY7" fmla="*/ 54262 h 60335"/>
                      <a:gd name="connsiteX8" fmla="*/ 10952 w 17026"/>
                      <a:gd name="connsiteY8" fmla="*/ 60335 h 6033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6" h="60335">
                        <a:moveTo>
                          <a:pt x="10952" y="60335"/>
                        </a:moveTo>
                        <a:lnTo>
                          <a:pt x="6073" y="60335"/>
                        </a:lnTo>
                        <a:cubicBezTo>
                          <a:pt x="2738" y="60335"/>
                          <a:pt x="0" y="57597"/>
                          <a:pt x="0" y="54262"/>
                        </a:cubicBezTo>
                        <a:lnTo>
                          <a:pt x="0" y="6024"/>
                        </a:lnTo>
                        <a:cubicBezTo>
                          <a:pt x="0" y="2688"/>
                          <a:pt x="2738" y="0"/>
                          <a:pt x="6073" y="0"/>
                        </a:cubicBezTo>
                        <a:lnTo>
                          <a:pt x="10952" y="0"/>
                        </a:lnTo>
                        <a:cubicBezTo>
                          <a:pt x="14287" y="0"/>
                          <a:pt x="17025" y="2688"/>
                          <a:pt x="17025" y="6024"/>
                        </a:cubicBezTo>
                        <a:lnTo>
                          <a:pt x="17025" y="54262"/>
                        </a:lnTo>
                        <a:cubicBezTo>
                          <a:pt x="17075" y="57597"/>
                          <a:pt x="14337" y="60335"/>
                          <a:pt x="10952" y="603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09" name="Freeform: Shape 808">
                    <a:extLst>
                      <a:ext uri="{FF2B5EF4-FFF2-40B4-BE49-F238E27FC236}">
                        <a16:creationId xmlns:a16="http://schemas.microsoft.com/office/drawing/2014/main" id="{49DE736A-F439-8BC6-74F8-901842073A5A}"/>
                      </a:ext>
                    </a:extLst>
                  </p:cNvPr>
                  <p:cNvSpPr/>
                  <p:nvPr/>
                </p:nvSpPr>
                <p:spPr>
                  <a:xfrm>
                    <a:off x="5576220" y="3294831"/>
                    <a:ext cx="17075" cy="78953"/>
                  </a:xfrm>
                  <a:custGeom>
                    <a:avLst/>
                    <a:gdLst>
                      <a:gd name="connsiteX0" fmla="*/ 10753 w 17075"/>
                      <a:gd name="connsiteY0" fmla="*/ 78953 h 78953"/>
                      <a:gd name="connsiteX1" fmla="*/ 6322 w 17075"/>
                      <a:gd name="connsiteY1" fmla="*/ 78953 h 78953"/>
                      <a:gd name="connsiteX2" fmla="*/ 0 w 17075"/>
                      <a:gd name="connsiteY2" fmla="*/ 72681 h 78953"/>
                      <a:gd name="connsiteX3" fmla="*/ 0 w 17075"/>
                      <a:gd name="connsiteY3" fmla="*/ 6273 h 78953"/>
                      <a:gd name="connsiteX4" fmla="*/ 6322 w 17075"/>
                      <a:gd name="connsiteY4" fmla="*/ 0 h 78953"/>
                      <a:gd name="connsiteX5" fmla="*/ 10753 w 17075"/>
                      <a:gd name="connsiteY5" fmla="*/ 0 h 78953"/>
                      <a:gd name="connsiteX6" fmla="*/ 17075 w 17075"/>
                      <a:gd name="connsiteY6" fmla="*/ 6273 h 78953"/>
                      <a:gd name="connsiteX7" fmla="*/ 17075 w 17075"/>
                      <a:gd name="connsiteY7" fmla="*/ 72681 h 78953"/>
                      <a:gd name="connsiteX8" fmla="*/ 10753 w 17075"/>
                      <a:gd name="connsiteY8" fmla="*/ 78953 h 7895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75" h="78953">
                        <a:moveTo>
                          <a:pt x="10753" y="78953"/>
                        </a:moveTo>
                        <a:lnTo>
                          <a:pt x="6322" y="78953"/>
                        </a:lnTo>
                        <a:cubicBezTo>
                          <a:pt x="2838" y="78953"/>
                          <a:pt x="0" y="76116"/>
                          <a:pt x="0" y="72681"/>
                        </a:cubicBezTo>
                        <a:lnTo>
                          <a:pt x="0" y="6273"/>
                        </a:lnTo>
                        <a:cubicBezTo>
                          <a:pt x="0" y="2838"/>
                          <a:pt x="2838" y="0"/>
                          <a:pt x="6322" y="0"/>
                        </a:cubicBezTo>
                        <a:lnTo>
                          <a:pt x="10753" y="0"/>
                        </a:lnTo>
                        <a:cubicBezTo>
                          <a:pt x="14237" y="0"/>
                          <a:pt x="17075" y="2838"/>
                          <a:pt x="17075" y="6273"/>
                        </a:cubicBezTo>
                        <a:lnTo>
                          <a:pt x="17075" y="72681"/>
                        </a:lnTo>
                        <a:cubicBezTo>
                          <a:pt x="17075" y="76116"/>
                          <a:pt x="14237" y="78953"/>
                          <a:pt x="10753" y="78953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10" name="Freeform: Shape 809">
                    <a:extLst>
                      <a:ext uri="{FF2B5EF4-FFF2-40B4-BE49-F238E27FC236}">
                        <a16:creationId xmlns:a16="http://schemas.microsoft.com/office/drawing/2014/main" id="{66E75915-01FD-5C1F-4B1A-27229FC4FEFB}"/>
                      </a:ext>
                    </a:extLst>
                  </p:cNvPr>
                  <p:cNvSpPr/>
                  <p:nvPr/>
                </p:nvSpPr>
                <p:spPr>
                  <a:xfrm>
                    <a:off x="5441760" y="3294831"/>
                    <a:ext cx="17025" cy="78953"/>
                  </a:xfrm>
                  <a:custGeom>
                    <a:avLst/>
                    <a:gdLst>
                      <a:gd name="connsiteX0" fmla="*/ 10703 w 17025"/>
                      <a:gd name="connsiteY0" fmla="*/ 78953 h 78953"/>
                      <a:gd name="connsiteX1" fmla="*/ 6272 w 17025"/>
                      <a:gd name="connsiteY1" fmla="*/ 78953 h 78953"/>
                      <a:gd name="connsiteX2" fmla="*/ 0 w 17025"/>
                      <a:gd name="connsiteY2" fmla="*/ 72681 h 78953"/>
                      <a:gd name="connsiteX3" fmla="*/ 0 w 17025"/>
                      <a:gd name="connsiteY3" fmla="*/ 6273 h 78953"/>
                      <a:gd name="connsiteX4" fmla="*/ 6272 w 17025"/>
                      <a:gd name="connsiteY4" fmla="*/ 0 h 78953"/>
                      <a:gd name="connsiteX5" fmla="*/ 10703 w 17025"/>
                      <a:gd name="connsiteY5" fmla="*/ 0 h 78953"/>
                      <a:gd name="connsiteX6" fmla="*/ 17025 w 17025"/>
                      <a:gd name="connsiteY6" fmla="*/ 6273 h 78953"/>
                      <a:gd name="connsiteX7" fmla="*/ 17025 w 17025"/>
                      <a:gd name="connsiteY7" fmla="*/ 72681 h 78953"/>
                      <a:gd name="connsiteX8" fmla="*/ 10703 w 17025"/>
                      <a:gd name="connsiteY8" fmla="*/ 78953 h 7895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78953">
                        <a:moveTo>
                          <a:pt x="10703" y="78953"/>
                        </a:moveTo>
                        <a:lnTo>
                          <a:pt x="6272" y="78953"/>
                        </a:lnTo>
                        <a:cubicBezTo>
                          <a:pt x="2788" y="78953"/>
                          <a:pt x="0" y="76116"/>
                          <a:pt x="0" y="72681"/>
                        </a:cubicBezTo>
                        <a:lnTo>
                          <a:pt x="0" y="6273"/>
                        </a:lnTo>
                        <a:cubicBezTo>
                          <a:pt x="0" y="2838"/>
                          <a:pt x="2838" y="0"/>
                          <a:pt x="6272" y="0"/>
                        </a:cubicBezTo>
                        <a:lnTo>
                          <a:pt x="10703" y="0"/>
                        </a:lnTo>
                        <a:cubicBezTo>
                          <a:pt x="14188" y="0"/>
                          <a:pt x="17025" y="2838"/>
                          <a:pt x="17025" y="6273"/>
                        </a:cubicBezTo>
                        <a:lnTo>
                          <a:pt x="17025" y="72681"/>
                        </a:lnTo>
                        <a:cubicBezTo>
                          <a:pt x="17025" y="76116"/>
                          <a:pt x="14188" y="78953"/>
                          <a:pt x="10703" y="78953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11" name="Freeform: Shape 810">
                    <a:extLst>
                      <a:ext uri="{FF2B5EF4-FFF2-40B4-BE49-F238E27FC236}">
                        <a16:creationId xmlns:a16="http://schemas.microsoft.com/office/drawing/2014/main" id="{1E5EFB90-47A0-EDD2-B0C7-2B2C442DED31}"/>
                      </a:ext>
                    </a:extLst>
                  </p:cNvPr>
                  <p:cNvSpPr/>
                  <p:nvPr/>
                </p:nvSpPr>
                <p:spPr>
                  <a:xfrm>
                    <a:off x="5710729" y="3294831"/>
                    <a:ext cx="17026" cy="78953"/>
                  </a:xfrm>
                  <a:custGeom>
                    <a:avLst/>
                    <a:gdLst>
                      <a:gd name="connsiteX0" fmla="*/ 10703 w 17026"/>
                      <a:gd name="connsiteY0" fmla="*/ 78953 h 78953"/>
                      <a:gd name="connsiteX1" fmla="*/ 6272 w 17026"/>
                      <a:gd name="connsiteY1" fmla="*/ 78953 h 78953"/>
                      <a:gd name="connsiteX2" fmla="*/ 0 w 17026"/>
                      <a:gd name="connsiteY2" fmla="*/ 72681 h 78953"/>
                      <a:gd name="connsiteX3" fmla="*/ 0 w 17026"/>
                      <a:gd name="connsiteY3" fmla="*/ 6273 h 78953"/>
                      <a:gd name="connsiteX4" fmla="*/ 6272 w 17026"/>
                      <a:gd name="connsiteY4" fmla="*/ 0 h 78953"/>
                      <a:gd name="connsiteX5" fmla="*/ 10703 w 17026"/>
                      <a:gd name="connsiteY5" fmla="*/ 0 h 78953"/>
                      <a:gd name="connsiteX6" fmla="*/ 17025 w 17026"/>
                      <a:gd name="connsiteY6" fmla="*/ 6273 h 78953"/>
                      <a:gd name="connsiteX7" fmla="*/ 17025 w 17026"/>
                      <a:gd name="connsiteY7" fmla="*/ 72681 h 78953"/>
                      <a:gd name="connsiteX8" fmla="*/ 10703 w 17026"/>
                      <a:gd name="connsiteY8" fmla="*/ 78953 h 7895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6" h="78953">
                        <a:moveTo>
                          <a:pt x="10703" y="78953"/>
                        </a:moveTo>
                        <a:lnTo>
                          <a:pt x="6272" y="78953"/>
                        </a:lnTo>
                        <a:cubicBezTo>
                          <a:pt x="2788" y="78953"/>
                          <a:pt x="0" y="76116"/>
                          <a:pt x="0" y="72681"/>
                        </a:cubicBezTo>
                        <a:lnTo>
                          <a:pt x="0" y="6273"/>
                        </a:lnTo>
                        <a:cubicBezTo>
                          <a:pt x="0" y="2838"/>
                          <a:pt x="2838" y="0"/>
                          <a:pt x="6272" y="0"/>
                        </a:cubicBezTo>
                        <a:lnTo>
                          <a:pt x="10703" y="0"/>
                        </a:lnTo>
                        <a:cubicBezTo>
                          <a:pt x="14188" y="0"/>
                          <a:pt x="17025" y="2838"/>
                          <a:pt x="17025" y="6273"/>
                        </a:cubicBezTo>
                        <a:lnTo>
                          <a:pt x="17025" y="72681"/>
                        </a:lnTo>
                        <a:cubicBezTo>
                          <a:pt x="17075" y="76116"/>
                          <a:pt x="14188" y="78953"/>
                          <a:pt x="10703" y="78953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12" name="Freeform: Shape 811">
                    <a:extLst>
                      <a:ext uri="{FF2B5EF4-FFF2-40B4-BE49-F238E27FC236}">
                        <a16:creationId xmlns:a16="http://schemas.microsoft.com/office/drawing/2014/main" id="{49053DA9-435B-EF87-D4AF-7DA5CFF63D3A}"/>
                      </a:ext>
                    </a:extLst>
                  </p:cNvPr>
                  <p:cNvSpPr/>
                  <p:nvPr/>
                </p:nvSpPr>
                <p:spPr>
                  <a:xfrm>
                    <a:off x="5576220" y="3163956"/>
                    <a:ext cx="17025" cy="64516"/>
                  </a:xfrm>
                  <a:custGeom>
                    <a:avLst/>
                    <a:gdLst>
                      <a:gd name="connsiteX0" fmla="*/ 10902 w 17025"/>
                      <a:gd name="connsiteY0" fmla="*/ 64517 h 64516"/>
                      <a:gd name="connsiteX1" fmla="*/ 6123 w 17025"/>
                      <a:gd name="connsiteY1" fmla="*/ 64517 h 64516"/>
                      <a:gd name="connsiteX2" fmla="*/ 0 w 17025"/>
                      <a:gd name="connsiteY2" fmla="*/ 58394 h 64516"/>
                      <a:gd name="connsiteX3" fmla="*/ 0 w 17025"/>
                      <a:gd name="connsiteY3" fmla="*/ 6123 h 64516"/>
                      <a:gd name="connsiteX4" fmla="*/ 6123 w 17025"/>
                      <a:gd name="connsiteY4" fmla="*/ 0 h 64516"/>
                      <a:gd name="connsiteX5" fmla="*/ 10902 w 17025"/>
                      <a:gd name="connsiteY5" fmla="*/ 0 h 64516"/>
                      <a:gd name="connsiteX6" fmla="*/ 17025 w 17025"/>
                      <a:gd name="connsiteY6" fmla="*/ 6123 h 64516"/>
                      <a:gd name="connsiteX7" fmla="*/ 17025 w 17025"/>
                      <a:gd name="connsiteY7" fmla="*/ 58394 h 64516"/>
                      <a:gd name="connsiteX8" fmla="*/ 10902 w 17025"/>
                      <a:gd name="connsiteY8" fmla="*/ 64517 h 6451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64516">
                        <a:moveTo>
                          <a:pt x="10902" y="64517"/>
                        </a:moveTo>
                        <a:lnTo>
                          <a:pt x="6123" y="64517"/>
                        </a:lnTo>
                        <a:cubicBezTo>
                          <a:pt x="2738" y="64517"/>
                          <a:pt x="0" y="61779"/>
                          <a:pt x="0" y="58394"/>
                        </a:cubicBezTo>
                        <a:lnTo>
                          <a:pt x="0" y="6123"/>
                        </a:lnTo>
                        <a:cubicBezTo>
                          <a:pt x="0" y="2738"/>
                          <a:pt x="2788" y="0"/>
                          <a:pt x="6123" y="0"/>
                        </a:cubicBezTo>
                        <a:lnTo>
                          <a:pt x="10902" y="0"/>
                        </a:lnTo>
                        <a:cubicBezTo>
                          <a:pt x="14287" y="0"/>
                          <a:pt x="17025" y="2738"/>
                          <a:pt x="17025" y="6123"/>
                        </a:cubicBezTo>
                        <a:lnTo>
                          <a:pt x="17025" y="58394"/>
                        </a:lnTo>
                        <a:cubicBezTo>
                          <a:pt x="17075" y="61779"/>
                          <a:pt x="14287" y="64517"/>
                          <a:pt x="10902" y="64517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13" name="Freeform: Shape 812">
                    <a:extLst>
                      <a:ext uri="{FF2B5EF4-FFF2-40B4-BE49-F238E27FC236}">
                        <a16:creationId xmlns:a16="http://schemas.microsoft.com/office/drawing/2014/main" id="{CAECBA3E-8781-98FE-55AE-491B93F43C37}"/>
                      </a:ext>
                    </a:extLst>
                  </p:cNvPr>
                  <p:cNvSpPr/>
                  <p:nvPr/>
                </p:nvSpPr>
                <p:spPr>
                  <a:xfrm>
                    <a:off x="5441710" y="3163956"/>
                    <a:ext cx="17026" cy="64516"/>
                  </a:xfrm>
                  <a:custGeom>
                    <a:avLst/>
                    <a:gdLst>
                      <a:gd name="connsiteX0" fmla="*/ 10952 w 17026"/>
                      <a:gd name="connsiteY0" fmla="*/ 64517 h 64516"/>
                      <a:gd name="connsiteX1" fmla="*/ 6123 w 17026"/>
                      <a:gd name="connsiteY1" fmla="*/ 64517 h 64516"/>
                      <a:gd name="connsiteX2" fmla="*/ 0 w 17026"/>
                      <a:gd name="connsiteY2" fmla="*/ 58394 h 64516"/>
                      <a:gd name="connsiteX3" fmla="*/ 0 w 17026"/>
                      <a:gd name="connsiteY3" fmla="*/ 6123 h 64516"/>
                      <a:gd name="connsiteX4" fmla="*/ 6123 w 17026"/>
                      <a:gd name="connsiteY4" fmla="*/ 0 h 64516"/>
                      <a:gd name="connsiteX5" fmla="*/ 10902 w 17026"/>
                      <a:gd name="connsiteY5" fmla="*/ 0 h 64516"/>
                      <a:gd name="connsiteX6" fmla="*/ 17025 w 17026"/>
                      <a:gd name="connsiteY6" fmla="*/ 6123 h 64516"/>
                      <a:gd name="connsiteX7" fmla="*/ 17025 w 17026"/>
                      <a:gd name="connsiteY7" fmla="*/ 58394 h 64516"/>
                      <a:gd name="connsiteX8" fmla="*/ 10952 w 17026"/>
                      <a:gd name="connsiteY8" fmla="*/ 64517 h 6451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6" h="64516">
                        <a:moveTo>
                          <a:pt x="10952" y="64517"/>
                        </a:moveTo>
                        <a:lnTo>
                          <a:pt x="6123" y="64517"/>
                        </a:lnTo>
                        <a:cubicBezTo>
                          <a:pt x="2738" y="64517"/>
                          <a:pt x="0" y="61779"/>
                          <a:pt x="0" y="58394"/>
                        </a:cubicBezTo>
                        <a:lnTo>
                          <a:pt x="0" y="6123"/>
                        </a:lnTo>
                        <a:cubicBezTo>
                          <a:pt x="0" y="2738"/>
                          <a:pt x="2738" y="0"/>
                          <a:pt x="6123" y="0"/>
                        </a:cubicBezTo>
                        <a:lnTo>
                          <a:pt x="10902" y="0"/>
                        </a:lnTo>
                        <a:cubicBezTo>
                          <a:pt x="14287" y="0"/>
                          <a:pt x="17025" y="2738"/>
                          <a:pt x="17025" y="6123"/>
                        </a:cubicBezTo>
                        <a:lnTo>
                          <a:pt x="17025" y="58394"/>
                        </a:lnTo>
                        <a:cubicBezTo>
                          <a:pt x="17075" y="61779"/>
                          <a:pt x="14287" y="64517"/>
                          <a:pt x="10952" y="64517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14" name="Freeform: Shape 813">
                    <a:extLst>
                      <a:ext uri="{FF2B5EF4-FFF2-40B4-BE49-F238E27FC236}">
                        <a16:creationId xmlns:a16="http://schemas.microsoft.com/office/drawing/2014/main" id="{C0970A54-9DAC-45FC-22FC-67B916A4B8DB}"/>
                      </a:ext>
                    </a:extLst>
                  </p:cNvPr>
                  <p:cNvSpPr/>
                  <p:nvPr/>
                </p:nvSpPr>
                <p:spPr>
                  <a:xfrm>
                    <a:off x="5710729" y="3163956"/>
                    <a:ext cx="17075" cy="64516"/>
                  </a:xfrm>
                  <a:custGeom>
                    <a:avLst/>
                    <a:gdLst>
                      <a:gd name="connsiteX0" fmla="*/ 10902 w 17075"/>
                      <a:gd name="connsiteY0" fmla="*/ 64517 h 64516"/>
                      <a:gd name="connsiteX1" fmla="*/ 6123 w 17075"/>
                      <a:gd name="connsiteY1" fmla="*/ 64517 h 64516"/>
                      <a:gd name="connsiteX2" fmla="*/ 0 w 17075"/>
                      <a:gd name="connsiteY2" fmla="*/ 58394 h 64516"/>
                      <a:gd name="connsiteX3" fmla="*/ 0 w 17075"/>
                      <a:gd name="connsiteY3" fmla="*/ 6123 h 64516"/>
                      <a:gd name="connsiteX4" fmla="*/ 6123 w 17075"/>
                      <a:gd name="connsiteY4" fmla="*/ 0 h 64516"/>
                      <a:gd name="connsiteX5" fmla="*/ 10902 w 17075"/>
                      <a:gd name="connsiteY5" fmla="*/ 0 h 64516"/>
                      <a:gd name="connsiteX6" fmla="*/ 17075 w 17075"/>
                      <a:gd name="connsiteY6" fmla="*/ 6123 h 64516"/>
                      <a:gd name="connsiteX7" fmla="*/ 17075 w 17075"/>
                      <a:gd name="connsiteY7" fmla="*/ 58394 h 64516"/>
                      <a:gd name="connsiteX8" fmla="*/ 10902 w 17075"/>
                      <a:gd name="connsiteY8" fmla="*/ 64517 h 6451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75" h="64516">
                        <a:moveTo>
                          <a:pt x="10902" y="64517"/>
                        </a:moveTo>
                        <a:lnTo>
                          <a:pt x="6123" y="64517"/>
                        </a:lnTo>
                        <a:cubicBezTo>
                          <a:pt x="2738" y="64517"/>
                          <a:pt x="0" y="61779"/>
                          <a:pt x="0" y="58394"/>
                        </a:cubicBezTo>
                        <a:lnTo>
                          <a:pt x="0" y="6123"/>
                        </a:lnTo>
                        <a:cubicBezTo>
                          <a:pt x="0" y="2738"/>
                          <a:pt x="2738" y="0"/>
                          <a:pt x="6123" y="0"/>
                        </a:cubicBezTo>
                        <a:lnTo>
                          <a:pt x="10902" y="0"/>
                        </a:lnTo>
                        <a:cubicBezTo>
                          <a:pt x="14287" y="0"/>
                          <a:pt x="17075" y="2738"/>
                          <a:pt x="17075" y="6123"/>
                        </a:cubicBezTo>
                        <a:lnTo>
                          <a:pt x="17075" y="58394"/>
                        </a:lnTo>
                        <a:cubicBezTo>
                          <a:pt x="17075" y="61779"/>
                          <a:pt x="14287" y="64517"/>
                          <a:pt x="10902" y="64517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15" name="Freeform: Shape 814">
                    <a:extLst>
                      <a:ext uri="{FF2B5EF4-FFF2-40B4-BE49-F238E27FC236}">
                        <a16:creationId xmlns:a16="http://schemas.microsoft.com/office/drawing/2014/main" id="{EF88D483-D751-CD17-3098-B00919B89F57}"/>
                      </a:ext>
                    </a:extLst>
                  </p:cNvPr>
                  <p:cNvSpPr/>
                  <p:nvPr/>
                </p:nvSpPr>
                <p:spPr>
                  <a:xfrm>
                    <a:off x="5576220" y="3063646"/>
                    <a:ext cx="17025" cy="75866"/>
                  </a:xfrm>
                  <a:custGeom>
                    <a:avLst/>
                    <a:gdLst>
                      <a:gd name="connsiteX0" fmla="*/ 10753 w 17025"/>
                      <a:gd name="connsiteY0" fmla="*/ 75867 h 75866"/>
                      <a:gd name="connsiteX1" fmla="*/ 6272 w 17025"/>
                      <a:gd name="connsiteY1" fmla="*/ 75867 h 75866"/>
                      <a:gd name="connsiteX2" fmla="*/ 0 w 17025"/>
                      <a:gd name="connsiteY2" fmla="*/ 69644 h 75866"/>
                      <a:gd name="connsiteX3" fmla="*/ 0 w 17025"/>
                      <a:gd name="connsiteY3" fmla="*/ 6272 h 75866"/>
                      <a:gd name="connsiteX4" fmla="*/ 6272 w 17025"/>
                      <a:gd name="connsiteY4" fmla="*/ 0 h 75866"/>
                      <a:gd name="connsiteX5" fmla="*/ 10753 w 17025"/>
                      <a:gd name="connsiteY5" fmla="*/ 0 h 75866"/>
                      <a:gd name="connsiteX6" fmla="*/ 17025 w 17025"/>
                      <a:gd name="connsiteY6" fmla="*/ 6272 h 75866"/>
                      <a:gd name="connsiteX7" fmla="*/ 17025 w 17025"/>
                      <a:gd name="connsiteY7" fmla="*/ 69644 h 75866"/>
                      <a:gd name="connsiteX8" fmla="*/ 10753 w 17025"/>
                      <a:gd name="connsiteY8" fmla="*/ 75867 h 758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75866">
                        <a:moveTo>
                          <a:pt x="10753" y="75867"/>
                        </a:moveTo>
                        <a:lnTo>
                          <a:pt x="6272" y="75867"/>
                        </a:lnTo>
                        <a:cubicBezTo>
                          <a:pt x="2838" y="75867"/>
                          <a:pt x="0" y="73079"/>
                          <a:pt x="0" y="69644"/>
                        </a:cubicBezTo>
                        <a:lnTo>
                          <a:pt x="0" y="6272"/>
                        </a:lnTo>
                        <a:cubicBezTo>
                          <a:pt x="0" y="2838"/>
                          <a:pt x="2838" y="0"/>
                          <a:pt x="6272" y="0"/>
                        </a:cubicBezTo>
                        <a:lnTo>
                          <a:pt x="10753" y="0"/>
                        </a:lnTo>
                        <a:cubicBezTo>
                          <a:pt x="14237" y="0"/>
                          <a:pt x="17025" y="2838"/>
                          <a:pt x="17025" y="6272"/>
                        </a:cubicBezTo>
                        <a:lnTo>
                          <a:pt x="17025" y="69644"/>
                        </a:lnTo>
                        <a:cubicBezTo>
                          <a:pt x="17075" y="73079"/>
                          <a:pt x="14237" y="75867"/>
                          <a:pt x="10753" y="75867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16" name="Freeform: Shape 815">
                    <a:extLst>
                      <a:ext uri="{FF2B5EF4-FFF2-40B4-BE49-F238E27FC236}">
                        <a16:creationId xmlns:a16="http://schemas.microsoft.com/office/drawing/2014/main" id="{980CF032-C714-10FD-0AC3-24B3E42EEC64}"/>
                      </a:ext>
                    </a:extLst>
                  </p:cNvPr>
                  <p:cNvSpPr/>
                  <p:nvPr/>
                </p:nvSpPr>
                <p:spPr>
                  <a:xfrm>
                    <a:off x="5441760" y="3063646"/>
                    <a:ext cx="17025" cy="75866"/>
                  </a:xfrm>
                  <a:custGeom>
                    <a:avLst/>
                    <a:gdLst>
                      <a:gd name="connsiteX0" fmla="*/ 10753 w 17025"/>
                      <a:gd name="connsiteY0" fmla="*/ 75867 h 75866"/>
                      <a:gd name="connsiteX1" fmla="*/ 6272 w 17025"/>
                      <a:gd name="connsiteY1" fmla="*/ 75867 h 75866"/>
                      <a:gd name="connsiteX2" fmla="*/ 0 w 17025"/>
                      <a:gd name="connsiteY2" fmla="*/ 69644 h 75866"/>
                      <a:gd name="connsiteX3" fmla="*/ 0 w 17025"/>
                      <a:gd name="connsiteY3" fmla="*/ 6272 h 75866"/>
                      <a:gd name="connsiteX4" fmla="*/ 6272 w 17025"/>
                      <a:gd name="connsiteY4" fmla="*/ 0 h 75866"/>
                      <a:gd name="connsiteX5" fmla="*/ 10753 w 17025"/>
                      <a:gd name="connsiteY5" fmla="*/ 0 h 75866"/>
                      <a:gd name="connsiteX6" fmla="*/ 17025 w 17025"/>
                      <a:gd name="connsiteY6" fmla="*/ 6272 h 75866"/>
                      <a:gd name="connsiteX7" fmla="*/ 17025 w 17025"/>
                      <a:gd name="connsiteY7" fmla="*/ 69644 h 75866"/>
                      <a:gd name="connsiteX8" fmla="*/ 10753 w 17025"/>
                      <a:gd name="connsiteY8" fmla="*/ 75867 h 758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5" h="75866">
                        <a:moveTo>
                          <a:pt x="10753" y="75867"/>
                        </a:moveTo>
                        <a:lnTo>
                          <a:pt x="6272" y="75867"/>
                        </a:lnTo>
                        <a:cubicBezTo>
                          <a:pt x="2838" y="75867"/>
                          <a:pt x="0" y="73079"/>
                          <a:pt x="0" y="69644"/>
                        </a:cubicBezTo>
                        <a:lnTo>
                          <a:pt x="0" y="6272"/>
                        </a:lnTo>
                        <a:cubicBezTo>
                          <a:pt x="0" y="2838"/>
                          <a:pt x="2838" y="0"/>
                          <a:pt x="6272" y="0"/>
                        </a:cubicBezTo>
                        <a:lnTo>
                          <a:pt x="10753" y="0"/>
                        </a:lnTo>
                        <a:cubicBezTo>
                          <a:pt x="14188" y="0"/>
                          <a:pt x="17025" y="2838"/>
                          <a:pt x="17025" y="6272"/>
                        </a:cubicBezTo>
                        <a:lnTo>
                          <a:pt x="17025" y="69644"/>
                        </a:lnTo>
                        <a:cubicBezTo>
                          <a:pt x="17025" y="73079"/>
                          <a:pt x="14188" y="75867"/>
                          <a:pt x="10753" y="75867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17" name="Freeform: Shape 816">
                    <a:extLst>
                      <a:ext uri="{FF2B5EF4-FFF2-40B4-BE49-F238E27FC236}">
                        <a16:creationId xmlns:a16="http://schemas.microsoft.com/office/drawing/2014/main" id="{2979DE9E-4079-224F-47AA-CFD7F8FCD441}"/>
                      </a:ext>
                    </a:extLst>
                  </p:cNvPr>
                  <p:cNvSpPr/>
                  <p:nvPr/>
                </p:nvSpPr>
                <p:spPr>
                  <a:xfrm>
                    <a:off x="5710729" y="3063646"/>
                    <a:ext cx="17026" cy="75866"/>
                  </a:xfrm>
                  <a:custGeom>
                    <a:avLst/>
                    <a:gdLst>
                      <a:gd name="connsiteX0" fmla="*/ 10753 w 17026"/>
                      <a:gd name="connsiteY0" fmla="*/ 75867 h 75866"/>
                      <a:gd name="connsiteX1" fmla="*/ 6272 w 17026"/>
                      <a:gd name="connsiteY1" fmla="*/ 75867 h 75866"/>
                      <a:gd name="connsiteX2" fmla="*/ 0 w 17026"/>
                      <a:gd name="connsiteY2" fmla="*/ 69644 h 75866"/>
                      <a:gd name="connsiteX3" fmla="*/ 0 w 17026"/>
                      <a:gd name="connsiteY3" fmla="*/ 6272 h 75866"/>
                      <a:gd name="connsiteX4" fmla="*/ 6272 w 17026"/>
                      <a:gd name="connsiteY4" fmla="*/ 0 h 75866"/>
                      <a:gd name="connsiteX5" fmla="*/ 10753 w 17026"/>
                      <a:gd name="connsiteY5" fmla="*/ 0 h 75866"/>
                      <a:gd name="connsiteX6" fmla="*/ 17025 w 17026"/>
                      <a:gd name="connsiteY6" fmla="*/ 6272 h 75866"/>
                      <a:gd name="connsiteX7" fmla="*/ 17025 w 17026"/>
                      <a:gd name="connsiteY7" fmla="*/ 69644 h 75866"/>
                      <a:gd name="connsiteX8" fmla="*/ 10753 w 17026"/>
                      <a:gd name="connsiteY8" fmla="*/ 75867 h 758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026" h="75866">
                        <a:moveTo>
                          <a:pt x="10753" y="75867"/>
                        </a:moveTo>
                        <a:lnTo>
                          <a:pt x="6272" y="75867"/>
                        </a:lnTo>
                        <a:cubicBezTo>
                          <a:pt x="2838" y="75867"/>
                          <a:pt x="0" y="73079"/>
                          <a:pt x="0" y="69644"/>
                        </a:cubicBezTo>
                        <a:lnTo>
                          <a:pt x="0" y="6272"/>
                        </a:lnTo>
                        <a:cubicBezTo>
                          <a:pt x="0" y="2838"/>
                          <a:pt x="2838" y="0"/>
                          <a:pt x="6272" y="0"/>
                        </a:cubicBezTo>
                        <a:lnTo>
                          <a:pt x="10753" y="0"/>
                        </a:lnTo>
                        <a:cubicBezTo>
                          <a:pt x="14188" y="0"/>
                          <a:pt x="17025" y="2838"/>
                          <a:pt x="17025" y="6272"/>
                        </a:cubicBezTo>
                        <a:lnTo>
                          <a:pt x="17025" y="69644"/>
                        </a:lnTo>
                        <a:cubicBezTo>
                          <a:pt x="17075" y="73079"/>
                          <a:pt x="14238" y="75867"/>
                          <a:pt x="10753" y="75867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18" name="Freeform: Shape 817">
                    <a:extLst>
                      <a:ext uri="{FF2B5EF4-FFF2-40B4-BE49-F238E27FC236}">
                        <a16:creationId xmlns:a16="http://schemas.microsoft.com/office/drawing/2014/main" id="{3B5388DB-8BED-60EF-0A74-5A1181467319}"/>
                      </a:ext>
                    </a:extLst>
                  </p:cNvPr>
                  <p:cNvSpPr/>
                  <p:nvPr/>
                </p:nvSpPr>
                <p:spPr>
                  <a:xfrm>
                    <a:off x="5395961" y="3528206"/>
                    <a:ext cx="377591" cy="17523"/>
                  </a:xfrm>
                  <a:custGeom>
                    <a:avLst/>
                    <a:gdLst>
                      <a:gd name="connsiteX0" fmla="*/ 369129 w 377591"/>
                      <a:gd name="connsiteY0" fmla="*/ 17523 h 17523"/>
                      <a:gd name="connsiteX1" fmla="*/ 8463 w 377591"/>
                      <a:gd name="connsiteY1" fmla="*/ 17523 h 17523"/>
                      <a:gd name="connsiteX2" fmla="*/ 0 w 377591"/>
                      <a:gd name="connsiteY2" fmla="*/ 9110 h 17523"/>
                      <a:gd name="connsiteX3" fmla="*/ 8463 w 377591"/>
                      <a:gd name="connsiteY3" fmla="*/ 0 h 17523"/>
                      <a:gd name="connsiteX4" fmla="*/ 369129 w 377591"/>
                      <a:gd name="connsiteY4" fmla="*/ 0 h 17523"/>
                      <a:gd name="connsiteX5" fmla="*/ 377592 w 377591"/>
                      <a:gd name="connsiteY5" fmla="*/ 8463 h 17523"/>
                      <a:gd name="connsiteX6" fmla="*/ 369129 w 377591"/>
                      <a:gd name="connsiteY6" fmla="*/ 17523 h 175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377591" h="17523">
                        <a:moveTo>
                          <a:pt x="369129" y="17523"/>
                        </a:moveTo>
                        <a:lnTo>
                          <a:pt x="8463" y="17523"/>
                        </a:lnTo>
                        <a:cubicBezTo>
                          <a:pt x="3784" y="17523"/>
                          <a:pt x="0" y="13789"/>
                          <a:pt x="0" y="9110"/>
                        </a:cubicBezTo>
                        <a:cubicBezTo>
                          <a:pt x="0" y="3833"/>
                          <a:pt x="3784" y="0"/>
                          <a:pt x="8463" y="0"/>
                        </a:cubicBezTo>
                        <a:lnTo>
                          <a:pt x="369129" y="0"/>
                        </a:lnTo>
                        <a:cubicBezTo>
                          <a:pt x="373809" y="0"/>
                          <a:pt x="377592" y="3783"/>
                          <a:pt x="377592" y="8463"/>
                        </a:cubicBezTo>
                        <a:cubicBezTo>
                          <a:pt x="377592" y="13789"/>
                          <a:pt x="373809" y="17523"/>
                          <a:pt x="369129" y="17523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19" name="Freeform: Shape 818">
                    <a:extLst>
                      <a:ext uri="{FF2B5EF4-FFF2-40B4-BE49-F238E27FC236}">
                        <a16:creationId xmlns:a16="http://schemas.microsoft.com/office/drawing/2014/main" id="{BD8B353C-4AF5-AFCB-1785-C1230DF7446F}"/>
                      </a:ext>
                    </a:extLst>
                  </p:cNvPr>
                  <p:cNvSpPr/>
                  <p:nvPr/>
                </p:nvSpPr>
                <p:spPr>
                  <a:xfrm>
                    <a:off x="5395961" y="3485245"/>
                    <a:ext cx="377591" cy="17523"/>
                  </a:xfrm>
                  <a:custGeom>
                    <a:avLst/>
                    <a:gdLst>
                      <a:gd name="connsiteX0" fmla="*/ 369129 w 377591"/>
                      <a:gd name="connsiteY0" fmla="*/ 17523 h 17523"/>
                      <a:gd name="connsiteX1" fmla="*/ 8463 w 377591"/>
                      <a:gd name="connsiteY1" fmla="*/ 17523 h 17523"/>
                      <a:gd name="connsiteX2" fmla="*/ 0 w 377591"/>
                      <a:gd name="connsiteY2" fmla="*/ 9060 h 17523"/>
                      <a:gd name="connsiteX3" fmla="*/ 8463 w 377591"/>
                      <a:gd name="connsiteY3" fmla="*/ 0 h 17523"/>
                      <a:gd name="connsiteX4" fmla="*/ 369129 w 377591"/>
                      <a:gd name="connsiteY4" fmla="*/ 0 h 17523"/>
                      <a:gd name="connsiteX5" fmla="*/ 377592 w 377591"/>
                      <a:gd name="connsiteY5" fmla="*/ 8463 h 17523"/>
                      <a:gd name="connsiteX6" fmla="*/ 369129 w 377591"/>
                      <a:gd name="connsiteY6" fmla="*/ 17523 h 175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377591" h="17523">
                        <a:moveTo>
                          <a:pt x="369129" y="17523"/>
                        </a:moveTo>
                        <a:lnTo>
                          <a:pt x="8463" y="17523"/>
                        </a:lnTo>
                        <a:cubicBezTo>
                          <a:pt x="3784" y="17523"/>
                          <a:pt x="0" y="13740"/>
                          <a:pt x="0" y="9060"/>
                        </a:cubicBezTo>
                        <a:cubicBezTo>
                          <a:pt x="0" y="3833"/>
                          <a:pt x="3784" y="0"/>
                          <a:pt x="8463" y="0"/>
                        </a:cubicBezTo>
                        <a:lnTo>
                          <a:pt x="369129" y="0"/>
                        </a:lnTo>
                        <a:cubicBezTo>
                          <a:pt x="373809" y="0"/>
                          <a:pt x="377592" y="3783"/>
                          <a:pt x="377592" y="8463"/>
                        </a:cubicBezTo>
                        <a:cubicBezTo>
                          <a:pt x="377592" y="13740"/>
                          <a:pt x="373809" y="17523"/>
                          <a:pt x="369129" y="17523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20" name="Freeform: Shape 819">
                    <a:extLst>
                      <a:ext uri="{FF2B5EF4-FFF2-40B4-BE49-F238E27FC236}">
                        <a16:creationId xmlns:a16="http://schemas.microsoft.com/office/drawing/2014/main" id="{D82CED35-BCE8-C6ED-1ADB-7FCB382D4FFA}"/>
                      </a:ext>
                    </a:extLst>
                  </p:cNvPr>
                  <p:cNvSpPr/>
                  <p:nvPr/>
                </p:nvSpPr>
                <p:spPr>
                  <a:xfrm>
                    <a:off x="5395961" y="3442283"/>
                    <a:ext cx="377591" cy="17523"/>
                  </a:xfrm>
                  <a:custGeom>
                    <a:avLst/>
                    <a:gdLst>
                      <a:gd name="connsiteX0" fmla="*/ 369129 w 377591"/>
                      <a:gd name="connsiteY0" fmla="*/ 17523 h 17523"/>
                      <a:gd name="connsiteX1" fmla="*/ 8463 w 377591"/>
                      <a:gd name="connsiteY1" fmla="*/ 17523 h 17523"/>
                      <a:gd name="connsiteX2" fmla="*/ 0 w 377591"/>
                      <a:gd name="connsiteY2" fmla="*/ 9060 h 17523"/>
                      <a:gd name="connsiteX3" fmla="*/ 8463 w 377591"/>
                      <a:gd name="connsiteY3" fmla="*/ 0 h 17523"/>
                      <a:gd name="connsiteX4" fmla="*/ 369129 w 377591"/>
                      <a:gd name="connsiteY4" fmla="*/ 0 h 17523"/>
                      <a:gd name="connsiteX5" fmla="*/ 377592 w 377591"/>
                      <a:gd name="connsiteY5" fmla="*/ 8413 h 17523"/>
                      <a:gd name="connsiteX6" fmla="*/ 369129 w 377591"/>
                      <a:gd name="connsiteY6" fmla="*/ 17523 h 175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377591" h="17523">
                        <a:moveTo>
                          <a:pt x="369129" y="17523"/>
                        </a:moveTo>
                        <a:lnTo>
                          <a:pt x="8463" y="17523"/>
                        </a:lnTo>
                        <a:cubicBezTo>
                          <a:pt x="3784" y="17523"/>
                          <a:pt x="0" y="13740"/>
                          <a:pt x="0" y="9060"/>
                        </a:cubicBezTo>
                        <a:cubicBezTo>
                          <a:pt x="0" y="3783"/>
                          <a:pt x="3784" y="0"/>
                          <a:pt x="8463" y="0"/>
                        </a:cubicBezTo>
                        <a:lnTo>
                          <a:pt x="369129" y="0"/>
                        </a:lnTo>
                        <a:cubicBezTo>
                          <a:pt x="373809" y="0"/>
                          <a:pt x="377592" y="3734"/>
                          <a:pt x="377592" y="8413"/>
                        </a:cubicBezTo>
                        <a:cubicBezTo>
                          <a:pt x="377592" y="13690"/>
                          <a:pt x="373809" y="17523"/>
                          <a:pt x="369129" y="17523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21" name="Freeform: Shape 820">
                    <a:extLst>
                      <a:ext uri="{FF2B5EF4-FFF2-40B4-BE49-F238E27FC236}">
                        <a16:creationId xmlns:a16="http://schemas.microsoft.com/office/drawing/2014/main" id="{3175DD6D-6B3C-163C-FF4F-B4D4911C2756}"/>
                      </a:ext>
                    </a:extLst>
                  </p:cNvPr>
                  <p:cNvSpPr/>
                  <p:nvPr/>
                </p:nvSpPr>
                <p:spPr>
                  <a:xfrm>
                    <a:off x="5395961" y="3399222"/>
                    <a:ext cx="377591" cy="17523"/>
                  </a:xfrm>
                  <a:custGeom>
                    <a:avLst/>
                    <a:gdLst>
                      <a:gd name="connsiteX0" fmla="*/ 369129 w 377591"/>
                      <a:gd name="connsiteY0" fmla="*/ 17523 h 17523"/>
                      <a:gd name="connsiteX1" fmla="*/ 8463 w 377591"/>
                      <a:gd name="connsiteY1" fmla="*/ 17523 h 17523"/>
                      <a:gd name="connsiteX2" fmla="*/ 0 w 377591"/>
                      <a:gd name="connsiteY2" fmla="*/ 9110 h 17523"/>
                      <a:gd name="connsiteX3" fmla="*/ 8463 w 377591"/>
                      <a:gd name="connsiteY3" fmla="*/ 0 h 17523"/>
                      <a:gd name="connsiteX4" fmla="*/ 369129 w 377591"/>
                      <a:gd name="connsiteY4" fmla="*/ 0 h 17523"/>
                      <a:gd name="connsiteX5" fmla="*/ 377592 w 377591"/>
                      <a:gd name="connsiteY5" fmla="*/ 8463 h 17523"/>
                      <a:gd name="connsiteX6" fmla="*/ 369129 w 377591"/>
                      <a:gd name="connsiteY6" fmla="*/ 17523 h 175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377591" h="17523">
                        <a:moveTo>
                          <a:pt x="369129" y="17523"/>
                        </a:moveTo>
                        <a:lnTo>
                          <a:pt x="8463" y="17523"/>
                        </a:lnTo>
                        <a:cubicBezTo>
                          <a:pt x="3784" y="17523"/>
                          <a:pt x="0" y="13789"/>
                          <a:pt x="0" y="9110"/>
                        </a:cubicBezTo>
                        <a:cubicBezTo>
                          <a:pt x="0" y="3833"/>
                          <a:pt x="3784" y="0"/>
                          <a:pt x="8463" y="0"/>
                        </a:cubicBezTo>
                        <a:lnTo>
                          <a:pt x="369129" y="0"/>
                        </a:lnTo>
                        <a:cubicBezTo>
                          <a:pt x="373809" y="0"/>
                          <a:pt x="377592" y="3783"/>
                          <a:pt x="377592" y="8463"/>
                        </a:cubicBezTo>
                        <a:cubicBezTo>
                          <a:pt x="377592" y="13789"/>
                          <a:pt x="373809" y="17523"/>
                          <a:pt x="369129" y="17523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22" name="Freeform: Shape 821">
                    <a:extLst>
                      <a:ext uri="{FF2B5EF4-FFF2-40B4-BE49-F238E27FC236}">
                        <a16:creationId xmlns:a16="http://schemas.microsoft.com/office/drawing/2014/main" id="{62774B45-6792-A1A0-0FAB-575C98C57FF9}"/>
                      </a:ext>
                    </a:extLst>
                  </p:cNvPr>
                  <p:cNvSpPr/>
                  <p:nvPr/>
                </p:nvSpPr>
                <p:spPr>
                  <a:xfrm>
                    <a:off x="5395961" y="3356261"/>
                    <a:ext cx="377591" cy="17523"/>
                  </a:xfrm>
                  <a:custGeom>
                    <a:avLst/>
                    <a:gdLst>
                      <a:gd name="connsiteX0" fmla="*/ 369129 w 377591"/>
                      <a:gd name="connsiteY0" fmla="*/ 17523 h 17523"/>
                      <a:gd name="connsiteX1" fmla="*/ 8463 w 377591"/>
                      <a:gd name="connsiteY1" fmla="*/ 17523 h 17523"/>
                      <a:gd name="connsiteX2" fmla="*/ 0 w 377591"/>
                      <a:gd name="connsiteY2" fmla="*/ 9060 h 17523"/>
                      <a:gd name="connsiteX3" fmla="*/ 8463 w 377591"/>
                      <a:gd name="connsiteY3" fmla="*/ 0 h 17523"/>
                      <a:gd name="connsiteX4" fmla="*/ 369129 w 377591"/>
                      <a:gd name="connsiteY4" fmla="*/ 0 h 17523"/>
                      <a:gd name="connsiteX5" fmla="*/ 377592 w 377591"/>
                      <a:gd name="connsiteY5" fmla="*/ 8463 h 17523"/>
                      <a:gd name="connsiteX6" fmla="*/ 369129 w 377591"/>
                      <a:gd name="connsiteY6" fmla="*/ 17523 h 175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377591" h="17523">
                        <a:moveTo>
                          <a:pt x="369129" y="17523"/>
                        </a:moveTo>
                        <a:lnTo>
                          <a:pt x="8463" y="17523"/>
                        </a:lnTo>
                        <a:cubicBezTo>
                          <a:pt x="3784" y="17523"/>
                          <a:pt x="0" y="13740"/>
                          <a:pt x="0" y="9060"/>
                        </a:cubicBezTo>
                        <a:cubicBezTo>
                          <a:pt x="0" y="3833"/>
                          <a:pt x="3784" y="0"/>
                          <a:pt x="8463" y="0"/>
                        </a:cubicBezTo>
                        <a:lnTo>
                          <a:pt x="369129" y="0"/>
                        </a:lnTo>
                        <a:cubicBezTo>
                          <a:pt x="373809" y="0"/>
                          <a:pt x="377592" y="3783"/>
                          <a:pt x="377592" y="8463"/>
                        </a:cubicBezTo>
                        <a:cubicBezTo>
                          <a:pt x="377592" y="13740"/>
                          <a:pt x="373809" y="17523"/>
                          <a:pt x="369129" y="17523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23" name="Freeform: Shape 822">
                    <a:extLst>
                      <a:ext uri="{FF2B5EF4-FFF2-40B4-BE49-F238E27FC236}">
                        <a16:creationId xmlns:a16="http://schemas.microsoft.com/office/drawing/2014/main" id="{4368657C-FE79-FD74-C698-B0C270F2693A}"/>
                      </a:ext>
                    </a:extLst>
                  </p:cNvPr>
                  <p:cNvSpPr/>
                  <p:nvPr/>
                </p:nvSpPr>
                <p:spPr>
                  <a:xfrm>
                    <a:off x="5403677" y="3294831"/>
                    <a:ext cx="362110" cy="17523"/>
                  </a:xfrm>
                  <a:custGeom>
                    <a:avLst/>
                    <a:gdLst>
                      <a:gd name="connsiteX0" fmla="*/ 353747 w 362110"/>
                      <a:gd name="connsiteY0" fmla="*/ 17523 h 17523"/>
                      <a:gd name="connsiteX1" fmla="*/ 8413 w 362110"/>
                      <a:gd name="connsiteY1" fmla="*/ 17523 h 17523"/>
                      <a:gd name="connsiteX2" fmla="*/ 0 w 362110"/>
                      <a:gd name="connsiteY2" fmla="*/ 9160 h 17523"/>
                      <a:gd name="connsiteX3" fmla="*/ 8413 w 362110"/>
                      <a:gd name="connsiteY3" fmla="*/ 0 h 17523"/>
                      <a:gd name="connsiteX4" fmla="*/ 353747 w 362110"/>
                      <a:gd name="connsiteY4" fmla="*/ 0 h 17523"/>
                      <a:gd name="connsiteX5" fmla="*/ 362110 w 362110"/>
                      <a:gd name="connsiteY5" fmla="*/ 8363 h 17523"/>
                      <a:gd name="connsiteX6" fmla="*/ 353747 w 362110"/>
                      <a:gd name="connsiteY6" fmla="*/ 17523 h 175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362110" h="17523">
                        <a:moveTo>
                          <a:pt x="353747" y="17523"/>
                        </a:moveTo>
                        <a:lnTo>
                          <a:pt x="8413" y="17523"/>
                        </a:lnTo>
                        <a:cubicBezTo>
                          <a:pt x="3784" y="17523"/>
                          <a:pt x="0" y="13789"/>
                          <a:pt x="0" y="9160"/>
                        </a:cubicBezTo>
                        <a:cubicBezTo>
                          <a:pt x="0" y="3783"/>
                          <a:pt x="3784" y="0"/>
                          <a:pt x="8413" y="0"/>
                        </a:cubicBezTo>
                        <a:lnTo>
                          <a:pt x="353747" y="0"/>
                        </a:lnTo>
                        <a:cubicBezTo>
                          <a:pt x="358377" y="0"/>
                          <a:pt x="362110" y="3734"/>
                          <a:pt x="362110" y="8363"/>
                        </a:cubicBezTo>
                        <a:cubicBezTo>
                          <a:pt x="362110" y="13740"/>
                          <a:pt x="358327" y="17523"/>
                          <a:pt x="353747" y="17523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24" name="Freeform: Shape 823">
                    <a:extLst>
                      <a:ext uri="{FF2B5EF4-FFF2-40B4-BE49-F238E27FC236}">
                        <a16:creationId xmlns:a16="http://schemas.microsoft.com/office/drawing/2014/main" id="{7F9351EF-E53B-2792-037A-57CF8B0F8211}"/>
                      </a:ext>
                    </a:extLst>
                  </p:cNvPr>
                  <p:cNvSpPr/>
                  <p:nvPr/>
                </p:nvSpPr>
                <p:spPr>
                  <a:xfrm>
                    <a:off x="5377492" y="3614228"/>
                    <a:ext cx="414579" cy="17523"/>
                  </a:xfrm>
                  <a:custGeom>
                    <a:avLst/>
                    <a:gdLst>
                      <a:gd name="connsiteX0" fmla="*/ 405918 w 414579"/>
                      <a:gd name="connsiteY0" fmla="*/ 17523 h 17523"/>
                      <a:gd name="connsiteX1" fmla="*/ 8662 w 414579"/>
                      <a:gd name="connsiteY1" fmla="*/ 17523 h 17523"/>
                      <a:gd name="connsiteX2" fmla="*/ 0 w 414579"/>
                      <a:gd name="connsiteY2" fmla="*/ 8911 h 17523"/>
                      <a:gd name="connsiteX3" fmla="*/ 8662 w 414579"/>
                      <a:gd name="connsiteY3" fmla="*/ 0 h 17523"/>
                      <a:gd name="connsiteX4" fmla="*/ 405918 w 414579"/>
                      <a:gd name="connsiteY4" fmla="*/ 0 h 17523"/>
                      <a:gd name="connsiteX5" fmla="*/ 414580 w 414579"/>
                      <a:gd name="connsiteY5" fmla="*/ 8612 h 17523"/>
                      <a:gd name="connsiteX6" fmla="*/ 405918 w 414579"/>
                      <a:gd name="connsiteY6" fmla="*/ 17523 h 175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414579" h="17523">
                        <a:moveTo>
                          <a:pt x="405918" y="17523"/>
                        </a:moveTo>
                        <a:lnTo>
                          <a:pt x="8662" y="17523"/>
                        </a:lnTo>
                        <a:cubicBezTo>
                          <a:pt x="3883" y="17523"/>
                          <a:pt x="0" y="13690"/>
                          <a:pt x="0" y="8911"/>
                        </a:cubicBezTo>
                        <a:cubicBezTo>
                          <a:pt x="0" y="3833"/>
                          <a:pt x="3883" y="0"/>
                          <a:pt x="8662" y="0"/>
                        </a:cubicBezTo>
                        <a:lnTo>
                          <a:pt x="405918" y="0"/>
                        </a:lnTo>
                        <a:cubicBezTo>
                          <a:pt x="410697" y="0"/>
                          <a:pt x="414580" y="3833"/>
                          <a:pt x="414580" y="8612"/>
                        </a:cubicBezTo>
                        <a:cubicBezTo>
                          <a:pt x="414530" y="13690"/>
                          <a:pt x="410647" y="17523"/>
                          <a:pt x="405918" y="17523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25" name="Freeform: Shape 824">
                    <a:extLst>
                      <a:ext uri="{FF2B5EF4-FFF2-40B4-BE49-F238E27FC236}">
                        <a16:creationId xmlns:a16="http://schemas.microsoft.com/office/drawing/2014/main" id="{3EE67F51-1D04-C956-A9BB-9E7CD18A9BE6}"/>
                      </a:ext>
                    </a:extLst>
                  </p:cNvPr>
                  <p:cNvSpPr/>
                  <p:nvPr/>
                </p:nvSpPr>
                <p:spPr>
                  <a:xfrm>
                    <a:off x="5409302" y="4029804"/>
                    <a:ext cx="561185" cy="17473"/>
                  </a:xfrm>
                  <a:custGeom>
                    <a:avLst/>
                    <a:gdLst>
                      <a:gd name="connsiteX0" fmla="*/ 553072 w 561185"/>
                      <a:gd name="connsiteY0" fmla="*/ 17473 h 17473"/>
                      <a:gd name="connsiteX1" fmla="*/ 8065 w 561185"/>
                      <a:gd name="connsiteY1" fmla="*/ 17473 h 17473"/>
                      <a:gd name="connsiteX2" fmla="*/ 0 w 561185"/>
                      <a:gd name="connsiteY2" fmla="*/ 9459 h 17473"/>
                      <a:gd name="connsiteX3" fmla="*/ 0 w 561185"/>
                      <a:gd name="connsiteY3" fmla="*/ 8065 h 17473"/>
                      <a:gd name="connsiteX4" fmla="*/ 8065 w 561185"/>
                      <a:gd name="connsiteY4" fmla="*/ 0 h 17473"/>
                      <a:gd name="connsiteX5" fmla="*/ 553121 w 561185"/>
                      <a:gd name="connsiteY5" fmla="*/ 0 h 17473"/>
                      <a:gd name="connsiteX6" fmla="*/ 561186 w 561185"/>
                      <a:gd name="connsiteY6" fmla="*/ 8065 h 17473"/>
                      <a:gd name="connsiteX7" fmla="*/ 561186 w 561185"/>
                      <a:gd name="connsiteY7" fmla="*/ 9459 h 17473"/>
                      <a:gd name="connsiteX8" fmla="*/ 553072 w 561185"/>
                      <a:gd name="connsiteY8" fmla="*/ 17473 h 1747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561185" h="17473">
                        <a:moveTo>
                          <a:pt x="553072" y="17473"/>
                        </a:moveTo>
                        <a:lnTo>
                          <a:pt x="8065" y="17473"/>
                        </a:lnTo>
                        <a:cubicBezTo>
                          <a:pt x="3634" y="17473"/>
                          <a:pt x="0" y="13889"/>
                          <a:pt x="0" y="9459"/>
                        </a:cubicBezTo>
                        <a:lnTo>
                          <a:pt x="0" y="8065"/>
                        </a:lnTo>
                        <a:cubicBezTo>
                          <a:pt x="0" y="3584"/>
                          <a:pt x="3634" y="0"/>
                          <a:pt x="8065" y="0"/>
                        </a:cubicBezTo>
                        <a:lnTo>
                          <a:pt x="553121" y="0"/>
                        </a:lnTo>
                        <a:cubicBezTo>
                          <a:pt x="557552" y="0"/>
                          <a:pt x="561186" y="3584"/>
                          <a:pt x="561186" y="8065"/>
                        </a:cubicBezTo>
                        <a:lnTo>
                          <a:pt x="561186" y="9459"/>
                        </a:lnTo>
                        <a:cubicBezTo>
                          <a:pt x="561136" y="13889"/>
                          <a:pt x="557502" y="17473"/>
                          <a:pt x="553072" y="17473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26" name="Freeform: Shape 825">
                    <a:extLst>
                      <a:ext uri="{FF2B5EF4-FFF2-40B4-BE49-F238E27FC236}">
                        <a16:creationId xmlns:a16="http://schemas.microsoft.com/office/drawing/2014/main" id="{79F1E992-2F68-3CEA-419D-C3128DC158BF}"/>
                      </a:ext>
                    </a:extLst>
                  </p:cNvPr>
                  <p:cNvSpPr/>
                  <p:nvPr/>
                </p:nvSpPr>
                <p:spPr>
                  <a:xfrm>
                    <a:off x="5409302" y="4072864"/>
                    <a:ext cx="561185" cy="17423"/>
                  </a:xfrm>
                  <a:custGeom>
                    <a:avLst/>
                    <a:gdLst>
                      <a:gd name="connsiteX0" fmla="*/ 553072 w 561185"/>
                      <a:gd name="connsiteY0" fmla="*/ 17424 h 17423"/>
                      <a:gd name="connsiteX1" fmla="*/ 8065 w 561185"/>
                      <a:gd name="connsiteY1" fmla="*/ 17424 h 17423"/>
                      <a:gd name="connsiteX2" fmla="*/ 0 w 561185"/>
                      <a:gd name="connsiteY2" fmla="*/ 9409 h 17423"/>
                      <a:gd name="connsiteX3" fmla="*/ 0 w 561185"/>
                      <a:gd name="connsiteY3" fmla="*/ 8015 h 17423"/>
                      <a:gd name="connsiteX4" fmla="*/ 8065 w 561185"/>
                      <a:gd name="connsiteY4" fmla="*/ 0 h 17423"/>
                      <a:gd name="connsiteX5" fmla="*/ 553121 w 561185"/>
                      <a:gd name="connsiteY5" fmla="*/ 0 h 17423"/>
                      <a:gd name="connsiteX6" fmla="*/ 561186 w 561185"/>
                      <a:gd name="connsiteY6" fmla="*/ 8015 h 17423"/>
                      <a:gd name="connsiteX7" fmla="*/ 561186 w 561185"/>
                      <a:gd name="connsiteY7" fmla="*/ 9409 h 17423"/>
                      <a:gd name="connsiteX8" fmla="*/ 553072 w 561185"/>
                      <a:gd name="connsiteY8" fmla="*/ 17424 h 174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561185" h="17423">
                        <a:moveTo>
                          <a:pt x="553072" y="17424"/>
                        </a:moveTo>
                        <a:lnTo>
                          <a:pt x="8065" y="17424"/>
                        </a:lnTo>
                        <a:cubicBezTo>
                          <a:pt x="3634" y="17424"/>
                          <a:pt x="0" y="13840"/>
                          <a:pt x="0" y="9409"/>
                        </a:cubicBezTo>
                        <a:lnTo>
                          <a:pt x="0" y="8015"/>
                        </a:lnTo>
                        <a:cubicBezTo>
                          <a:pt x="0" y="3585"/>
                          <a:pt x="3634" y="0"/>
                          <a:pt x="8065" y="0"/>
                        </a:cubicBezTo>
                        <a:lnTo>
                          <a:pt x="553121" y="0"/>
                        </a:lnTo>
                        <a:cubicBezTo>
                          <a:pt x="557552" y="0"/>
                          <a:pt x="561186" y="3585"/>
                          <a:pt x="561186" y="8015"/>
                        </a:cubicBezTo>
                        <a:lnTo>
                          <a:pt x="561186" y="9409"/>
                        </a:lnTo>
                        <a:cubicBezTo>
                          <a:pt x="561136" y="13789"/>
                          <a:pt x="557502" y="17424"/>
                          <a:pt x="553072" y="17424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27" name="Freeform: Shape 826">
                    <a:extLst>
                      <a:ext uri="{FF2B5EF4-FFF2-40B4-BE49-F238E27FC236}">
                        <a16:creationId xmlns:a16="http://schemas.microsoft.com/office/drawing/2014/main" id="{F4D720C4-CC25-BBE8-25A6-423710A273A7}"/>
                      </a:ext>
                    </a:extLst>
                  </p:cNvPr>
                  <p:cNvSpPr/>
                  <p:nvPr/>
                </p:nvSpPr>
                <p:spPr>
                  <a:xfrm>
                    <a:off x="5199026" y="3943831"/>
                    <a:ext cx="771363" cy="17473"/>
                  </a:xfrm>
                  <a:custGeom>
                    <a:avLst/>
                    <a:gdLst>
                      <a:gd name="connsiteX0" fmla="*/ 762801 w 771363"/>
                      <a:gd name="connsiteY0" fmla="*/ 17473 h 17473"/>
                      <a:gd name="connsiteX1" fmla="*/ 8662 w 771363"/>
                      <a:gd name="connsiteY1" fmla="*/ 17473 h 17473"/>
                      <a:gd name="connsiteX2" fmla="*/ 0 w 771363"/>
                      <a:gd name="connsiteY2" fmla="*/ 8861 h 17473"/>
                      <a:gd name="connsiteX3" fmla="*/ 8662 w 771363"/>
                      <a:gd name="connsiteY3" fmla="*/ 0 h 17473"/>
                      <a:gd name="connsiteX4" fmla="*/ 762751 w 771363"/>
                      <a:gd name="connsiteY4" fmla="*/ 0 h 17473"/>
                      <a:gd name="connsiteX5" fmla="*/ 771363 w 771363"/>
                      <a:gd name="connsiteY5" fmla="*/ 8612 h 17473"/>
                      <a:gd name="connsiteX6" fmla="*/ 762801 w 771363"/>
                      <a:gd name="connsiteY6" fmla="*/ 17473 h 1747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71363" h="17473">
                        <a:moveTo>
                          <a:pt x="762801" y="17473"/>
                        </a:moveTo>
                        <a:lnTo>
                          <a:pt x="8662" y="17473"/>
                        </a:lnTo>
                        <a:cubicBezTo>
                          <a:pt x="3883" y="17473"/>
                          <a:pt x="0" y="13640"/>
                          <a:pt x="0" y="8861"/>
                        </a:cubicBezTo>
                        <a:cubicBezTo>
                          <a:pt x="0" y="3833"/>
                          <a:pt x="3883" y="0"/>
                          <a:pt x="8662" y="0"/>
                        </a:cubicBezTo>
                        <a:lnTo>
                          <a:pt x="762751" y="0"/>
                        </a:lnTo>
                        <a:cubicBezTo>
                          <a:pt x="767530" y="0"/>
                          <a:pt x="771363" y="3833"/>
                          <a:pt x="771363" y="8612"/>
                        </a:cubicBezTo>
                        <a:cubicBezTo>
                          <a:pt x="771413" y="13640"/>
                          <a:pt x="767530" y="17473"/>
                          <a:pt x="762801" y="17473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28" name="Freeform: Shape 827">
                    <a:extLst>
                      <a:ext uri="{FF2B5EF4-FFF2-40B4-BE49-F238E27FC236}">
                        <a16:creationId xmlns:a16="http://schemas.microsoft.com/office/drawing/2014/main" id="{F010CFBE-5456-ECB0-B6C9-3FA6A393E05A}"/>
                      </a:ext>
                    </a:extLst>
                  </p:cNvPr>
                  <p:cNvSpPr/>
                  <p:nvPr/>
                </p:nvSpPr>
                <p:spPr>
                  <a:xfrm>
                    <a:off x="5199026" y="3900770"/>
                    <a:ext cx="771363" cy="17522"/>
                  </a:xfrm>
                  <a:custGeom>
                    <a:avLst/>
                    <a:gdLst>
                      <a:gd name="connsiteX0" fmla="*/ 762801 w 771363"/>
                      <a:gd name="connsiteY0" fmla="*/ 17523 h 17522"/>
                      <a:gd name="connsiteX1" fmla="*/ 8662 w 771363"/>
                      <a:gd name="connsiteY1" fmla="*/ 17523 h 17522"/>
                      <a:gd name="connsiteX2" fmla="*/ 0 w 771363"/>
                      <a:gd name="connsiteY2" fmla="*/ 8911 h 17522"/>
                      <a:gd name="connsiteX3" fmla="*/ 8662 w 771363"/>
                      <a:gd name="connsiteY3" fmla="*/ 0 h 17522"/>
                      <a:gd name="connsiteX4" fmla="*/ 762751 w 771363"/>
                      <a:gd name="connsiteY4" fmla="*/ 0 h 17522"/>
                      <a:gd name="connsiteX5" fmla="*/ 771363 w 771363"/>
                      <a:gd name="connsiteY5" fmla="*/ 8662 h 17522"/>
                      <a:gd name="connsiteX6" fmla="*/ 762801 w 771363"/>
                      <a:gd name="connsiteY6" fmla="*/ 17523 h 1752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71363" h="17522">
                        <a:moveTo>
                          <a:pt x="762801" y="17523"/>
                        </a:moveTo>
                        <a:lnTo>
                          <a:pt x="8662" y="17523"/>
                        </a:lnTo>
                        <a:cubicBezTo>
                          <a:pt x="3883" y="17523"/>
                          <a:pt x="0" y="13690"/>
                          <a:pt x="0" y="8911"/>
                        </a:cubicBezTo>
                        <a:cubicBezTo>
                          <a:pt x="0" y="3883"/>
                          <a:pt x="3883" y="0"/>
                          <a:pt x="8662" y="0"/>
                        </a:cubicBezTo>
                        <a:lnTo>
                          <a:pt x="762751" y="0"/>
                        </a:lnTo>
                        <a:cubicBezTo>
                          <a:pt x="767530" y="0"/>
                          <a:pt x="771363" y="3883"/>
                          <a:pt x="771363" y="8662"/>
                        </a:cubicBezTo>
                        <a:cubicBezTo>
                          <a:pt x="771413" y="13690"/>
                          <a:pt x="767530" y="17523"/>
                          <a:pt x="762801" y="17523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29" name="Freeform: Shape 828">
                    <a:extLst>
                      <a:ext uri="{FF2B5EF4-FFF2-40B4-BE49-F238E27FC236}">
                        <a16:creationId xmlns:a16="http://schemas.microsoft.com/office/drawing/2014/main" id="{0137F852-B736-75C1-B93B-BBB59C17A982}"/>
                      </a:ext>
                    </a:extLst>
                  </p:cNvPr>
                  <p:cNvSpPr/>
                  <p:nvPr/>
                </p:nvSpPr>
                <p:spPr>
                  <a:xfrm>
                    <a:off x="5199026" y="3857809"/>
                    <a:ext cx="771363" cy="17523"/>
                  </a:xfrm>
                  <a:custGeom>
                    <a:avLst/>
                    <a:gdLst>
                      <a:gd name="connsiteX0" fmla="*/ 762801 w 771363"/>
                      <a:gd name="connsiteY0" fmla="*/ 17523 h 17523"/>
                      <a:gd name="connsiteX1" fmla="*/ 8662 w 771363"/>
                      <a:gd name="connsiteY1" fmla="*/ 17523 h 17523"/>
                      <a:gd name="connsiteX2" fmla="*/ 0 w 771363"/>
                      <a:gd name="connsiteY2" fmla="*/ 8911 h 17523"/>
                      <a:gd name="connsiteX3" fmla="*/ 8662 w 771363"/>
                      <a:gd name="connsiteY3" fmla="*/ 0 h 17523"/>
                      <a:gd name="connsiteX4" fmla="*/ 762751 w 771363"/>
                      <a:gd name="connsiteY4" fmla="*/ 0 h 17523"/>
                      <a:gd name="connsiteX5" fmla="*/ 771363 w 771363"/>
                      <a:gd name="connsiteY5" fmla="*/ 8612 h 17523"/>
                      <a:gd name="connsiteX6" fmla="*/ 762801 w 771363"/>
                      <a:gd name="connsiteY6" fmla="*/ 17523 h 175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71363" h="17523">
                        <a:moveTo>
                          <a:pt x="762801" y="17523"/>
                        </a:moveTo>
                        <a:lnTo>
                          <a:pt x="8662" y="17523"/>
                        </a:lnTo>
                        <a:cubicBezTo>
                          <a:pt x="3883" y="17523"/>
                          <a:pt x="0" y="13690"/>
                          <a:pt x="0" y="8911"/>
                        </a:cubicBezTo>
                        <a:cubicBezTo>
                          <a:pt x="0" y="3833"/>
                          <a:pt x="3883" y="0"/>
                          <a:pt x="8662" y="0"/>
                        </a:cubicBezTo>
                        <a:lnTo>
                          <a:pt x="762751" y="0"/>
                        </a:lnTo>
                        <a:cubicBezTo>
                          <a:pt x="767530" y="0"/>
                          <a:pt x="771363" y="3833"/>
                          <a:pt x="771363" y="8612"/>
                        </a:cubicBezTo>
                        <a:cubicBezTo>
                          <a:pt x="771413" y="13690"/>
                          <a:pt x="767530" y="17523"/>
                          <a:pt x="762801" y="17523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30" name="Freeform: Shape 829">
                    <a:extLst>
                      <a:ext uri="{FF2B5EF4-FFF2-40B4-BE49-F238E27FC236}">
                        <a16:creationId xmlns:a16="http://schemas.microsoft.com/office/drawing/2014/main" id="{12079C2E-A7D4-FE81-70F1-3E76E0ADDA4D}"/>
                      </a:ext>
                    </a:extLst>
                  </p:cNvPr>
                  <p:cNvSpPr/>
                  <p:nvPr/>
                </p:nvSpPr>
                <p:spPr>
                  <a:xfrm>
                    <a:off x="5199026" y="3986792"/>
                    <a:ext cx="771363" cy="17522"/>
                  </a:xfrm>
                  <a:custGeom>
                    <a:avLst/>
                    <a:gdLst>
                      <a:gd name="connsiteX0" fmla="*/ 762801 w 771363"/>
                      <a:gd name="connsiteY0" fmla="*/ 17523 h 17522"/>
                      <a:gd name="connsiteX1" fmla="*/ 8662 w 771363"/>
                      <a:gd name="connsiteY1" fmla="*/ 17523 h 17522"/>
                      <a:gd name="connsiteX2" fmla="*/ 0 w 771363"/>
                      <a:gd name="connsiteY2" fmla="*/ 8861 h 17522"/>
                      <a:gd name="connsiteX3" fmla="*/ 8662 w 771363"/>
                      <a:gd name="connsiteY3" fmla="*/ 0 h 17522"/>
                      <a:gd name="connsiteX4" fmla="*/ 762751 w 771363"/>
                      <a:gd name="connsiteY4" fmla="*/ 0 h 17522"/>
                      <a:gd name="connsiteX5" fmla="*/ 771363 w 771363"/>
                      <a:gd name="connsiteY5" fmla="*/ 8612 h 17522"/>
                      <a:gd name="connsiteX6" fmla="*/ 762801 w 771363"/>
                      <a:gd name="connsiteY6" fmla="*/ 17523 h 1752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71363" h="17522">
                        <a:moveTo>
                          <a:pt x="762801" y="17523"/>
                        </a:moveTo>
                        <a:lnTo>
                          <a:pt x="8662" y="17523"/>
                        </a:lnTo>
                        <a:cubicBezTo>
                          <a:pt x="3883" y="17523"/>
                          <a:pt x="0" y="13640"/>
                          <a:pt x="0" y="8861"/>
                        </a:cubicBezTo>
                        <a:cubicBezTo>
                          <a:pt x="0" y="3833"/>
                          <a:pt x="3883" y="0"/>
                          <a:pt x="8662" y="0"/>
                        </a:cubicBezTo>
                        <a:lnTo>
                          <a:pt x="762751" y="0"/>
                        </a:lnTo>
                        <a:cubicBezTo>
                          <a:pt x="767530" y="0"/>
                          <a:pt x="771363" y="3833"/>
                          <a:pt x="771363" y="8612"/>
                        </a:cubicBezTo>
                        <a:cubicBezTo>
                          <a:pt x="771413" y="13640"/>
                          <a:pt x="767530" y="17523"/>
                          <a:pt x="762801" y="17523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31" name="Freeform: Shape 830">
                    <a:extLst>
                      <a:ext uri="{FF2B5EF4-FFF2-40B4-BE49-F238E27FC236}">
                        <a16:creationId xmlns:a16="http://schemas.microsoft.com/office/drawing/2014/main" id="{DE712EDE-5AB0-ADF8-9554-22A453DC47FF}"/>
                      </a:ext>
                    </a:extLst>
                  </p:cNvPr>
                  <p:cNvSpPr/>
                  <p:nvPr/>
                </p:nvSpPr>
                <p:spPr>
                  <a:xfrm>
                    <a:off x="5199026" y="4287721"/>
                    <a:ext cx="771363" cy="17523"/>
                  </a:xfrm>
                  <a:custGeom>
                    <a:avLst/>
                    <a:gdLst>
                      <a:gd name="connsiteX0" fmla="*/ 762801 w 771363"/>
                      <a:gd name="connsiteY0" fmla="*/ 17523 h 17523"/>
                      <a:gd name="connsiteX1" fmla="*/ 8662 w 771363"/>
                      <a:gd name="connsiteY1" fmla="*/ 17523 h 17523"/>
                      <a:gd name="connsiteX2" fmla="*/ 0 w 771363"/>
                      <a:gd name="connsiteY2" fmla="*/ 8911 h 17523"/>
                      <a:gd name="connsiteX3" fmla="*/ 8662 w 771363"/>
                      <a:gd name="connsiteY3" fmla="*/ 0 h 17523"/>
                      <a:gd name="connsiteX4" fmla="*/ 762751 w 771363"/>
                      <a:gd name="connsiteY4" fmla="*/ 0 h 17523"/>
                      <a:gd name="connsiteX5" fmla="*/ 771363 w 771363"/>
                      <a:gd name="connsiteY5" fmla="*/ 8612 h 17523"/>
                      <a:gd name="connsiteX6" fmla="*/ 762801 w 771363"/>
                      <a:gd name="connsiteY6" fmla="*/ 17523 h 175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71363" h="17523">
                        <a:moveTo>
                          <a:pt x="762801" y="17523"/>
                        </a:moveTo>
                        <a:lnTo>
                          <a:pt x="8662" y="17523"/>
                        </a:lnTo>
                        <a:cubicBezTo>
                          <a:pt x="3883" y="17523"/>
                          <a:pt x="0" y="13690"/>
                          <a:pt x="0" y="8911"/>
                        </a:cubicBezTo>
                        <a:cubicBezTo>
                          <a:pt x="0" y="3833"/>
                          <a:pt x="3883" y="0"/>
                          <a:pt x="8662" y="0"/>
                        </a:cubicBezTo>
                        <a:lnTo>
                          <a:pt x="762751" y="0"/>
                        </a:lnTo>
                        <a:cubicBezTo>
                          <a:pt x="767530" y="0"/>
                          <a:pt x="771363" y="3833"/>
                          <a:pt x="771363" y="8612"/>
                        </a:cubicBezTo>
                        <a:cubicBezTo>
                          <a:pt x="771413" y="13690"/>
                          <a:pt x="767530" y="17523"/>
                          <a:pt x="762801" y="17523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32" name="Freeform: Shape 831">
                    <a:extLst>
                      <a:ext uri="{FF2B5EF4-FFF2-40B4-BE49-F238E27FC236}">
                        <a16:creationId xmlns:a16="http://schemas.microsoft.com/office/drawing/2014/main" id="{E5C71812-817A-2E27-C728-8ECF2BE5F349}"/>
                      </a:ext>
                    </a:extLst>
                  </p:cNvPr>
                  <p:cNvSpPr/>
                  <p:nvPr/>
                </p:nvSpPr>
                <p:spPr>
                  <a:xfrm>
                    <a:off x="5199026" y="4330682"/>
                    <a:ext cx="771363" cy="17523"/>
                  </a:xfrm>
                  <a:custGeom>
                    <a:avLst/>
                    <a:gdLst>
                      <a:gd name="connsiteX0" fmla="*/ 762801 w 771363"/>
                      <a:gd name="connsiteY0" fmla="*/ 17523 h 17523"/>
                      <a:gd name="connsiteX1" fmla="*/ 8662 w 771363"/>
                      <a:gd name="connsiteY1" fmla="*/ 17523 h 17523"/>
                      <a:gd name="connsiteX2" fmla="*/ 0 w 771363"/>
                      <a:gd name="connsiteY2" fmla="*/ 8911 h 17523"/>
                      <a:gd name="connsiteX3" fmla="*/ 8662 w 771363"/>
                      <a:gd name="connsiteY3" fmla="*/ 0 h 17523"/>
                      <a:gd name="connsiteX4" fmla="*/ 762751 w 771363"/>
                      <a:gd name="connsiteY4" fmla="*/ 0 h 17523"/>
                      <a:gd name="connsiteX5" fmla="*/ 771363 w 771363"/>
                      <a:gd name="connsiteY5" fmla="*/ 8662 h 17523"/>
                      <a:gd name="connsiteX6" fmla="*/ 762801 w 771363"/>
                      <a:gd name="connsiteY6" fmla="*/ 17523 h 175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71363" h="17523">
                        <a:moveTo>
                          <a:pt x="762801" y="17523"/>
                        </a:moveTo>
                        <a:lnTo>
                          <a:pt x="8662" y="17523"/>
                        </a:lnTo>
                        <a:cubicBezTo>
                          <a:pt x="3883" y="17523"/>
                          <a:pt x="0" y="13690"/>
                          <a:pt x="0" y="8911"/>
                        </a:cubicBezTo>
                        <a:cubicBezTo>
                          <a:pt x="0" y="3883"/>
                          <a:pt x="3883" y="0"/>
                          <a:pt x="8662" y="0"/>
                        </a:cubicBezTo>
                        <a:lnTo>
                          <a:pt x="762751" y="0"/>
                        </a:lnTo>
                        <a:cubicBezTo>
                          <a:pt x="767530" y="0"/>
                          <a:pt x="771363" y="3883"/>
                          <a:pt x="771363" y="8662"/>
                        </a:cubicBezTo>
                        <a:cubicBezTo>
                          <a:pt x="771413" y="13690"/>
                          <a:pt x="767530" y="17523"/>
                          <a:pt x="762801" y="17523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33" name="Freeform: Shape 832">
                    <a:extLst>
                      <a:ext uri="{FF2B5EF4-FFF2-40B4-BE49-F238E27FC236}">
                        <a16:creationId xmlns:a16="http://schemas.microsoft.com/office/drawing/2014/main" id="{F9505FE8-F2D7-CC0A-2C94-E767789B7DC2}"/>
                      </a:ext>
                    </a:extLst>
                  </p:cNvPr>
                  <p:cNvSpPr/>
                  <p:nvPr/>
                </p:nvSpPr>
                <p:spPr>
                  <a:xfrm>
                    <a:off x="5409302" y="4201749"/>
                    <a:ext cx="561185" cy="17522"/>
                  </a:xfrm>
                  <a:custGeom>
                    <a:avLst/>
                    <a:gdLst>
                      <a:gd name="connsiteX0" fmla="*/ 553072 w 561185"/>
                      <a:gd name="connsiteY0" fmla="*/ 17523 h 17522"/>
                      <a:gd name="connsiteX1" fmla="*/ 8065 w 561185"/>
                      <a:gd name="connsiteY1" fmla="*/ 17523 h 17522"/>
                      <a:gd name="connsiteX2" fmla="*/ 0 w 561185"/>
                      <a:gd name="connsiteY2" fmla="*/ 9508 h 17522"/>
                      <a:gd name="connsiteX3" fmla="*/ 0 w 561185"/>
                      <a:gd name="connsiteY3" fmla="*/ 8065 h 17522"/>
                      <a:gd name="connsiteX4" fmla="*/ 8065 w 561185"/>
                      <a:gd name="connsiteY4" fmla="*/ 0 h 17522"/>
                      <a:gd name="connsiteX5" fmla="*/ 553121 w 561185"/>
                      <a:gd name="connsiteY5" fmla="*/ 0 h 17522"/>
                      <a:gd name="connsiteX6" fmla="*/ 561186 w 561185"/>
                      <a:gd name="connsiteY6" fmla="*/ 8065 h 17522"/>
                      <a:gd name="connsiteX7" fmla="*/ 561186 w 561185"/>
                      <a:gd name="connsiteY7" fmla="*/ 9459 h 17522"/>
                      <a:gd name="connsiteX8" fmla="*/ 553072 w 561185"/>
                      <a:gd name="connsiteY8" fmla="*/ 17523 h 1752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561185" h="17522">
                        <a:moveTo>
                          <a:pt x="553072" y="17523"/>
                        </a:moveTo>
                        <a:lnTo>
                          <a:pt x="8065" y="17523"/>
                        </a:lnTo>
                        <a:cubicBezTo>
                          <a:pt x="3634" y="17523"/>
                          <a:pt x="0" y="13939"/>
                          <a:pt x="0" y="9508"/>
                        </a:cubicBezTo>
                        <a:lnTo>
                          <a:pt x="0" y="8065"/>
                        </a:lnTo>
                        <a:cubicBezTo>
                          <a:pt x="0" y="3584"/>
                          <a:pt x="3634" y="0"/>
                          <a:pt x="8065" y="0"/>
                        </a:cubicBezTo>
                        <a:lnTo>
                          <a:pt x="553121" y="0"/>
                        </a:lnTo>
                        <a:cubicBezTo>
                          <a:pt x="557552" y="0"/>
                          <a:pt x="561186" y="3584"/>
                          <a:pt x="561186" y="8065"/>
                        </a:cubicBezTo>
                        <a:lnTo>
                          <a:pt x="561186" y="9459"/>
                        </a:lnTo>
                        <a:cubicBezTo>
                          <a:pt x="561136" y="13889"/>
                          <a:pt x="557502" y="17523"/>
                          <a:pt x="553072" y="17523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34" name="Freeform: Shape 833">
                    <a:extLst>
                      <a:ext uri="{FF2B5EF4-FFF2-40B4-BE49-F238E27FC236}">
                        <a16:creationId xmlns:a16="http://schemas.microsoft.com/office/drawing/2014/main" id="{6F10E58B-19BA-A527-E170-0A9B1A1855A1}"/>
                      </a:ext>
                    </a:extLst>
                  </p:cNvPr>
                  <p:cNvSpPr/>
                  <p:nvPr/>
                </p:nvSpPr>
                <p:spPr>
                  <a:xfrm>
                    <a:off x="5409302" y="4158787"/>
                    <a:ext cx="561185" cy="17473"/>
                  </a:xfrm>
                  <a:custGeom>
                    <a:avLst/>
                    <a:gdLst>
                      <a:gd name="connsiteX0" fmla="*/ 553072 w 561185"/>
                      <a:gd name="connsiteY0" fmla="*/ 17473 h 17473"/>
                      <a:gd name="connsiteX1" fmla="*/ 8065 w 561185"/>
                      <a:gd name="connsiteY1" fmla="*/ 17473 h 17473"/>
                      <a:gd name="connsiteX2" fmla="*/ 0 w 561185"/>
                      <a:gd name="connsiteY2" fmla="*/ 9458 h 17473"/>
                      <a:gd name="connsiteX3" fmla="*/ 0 w 561185"/>
                      <a:gd name="connsiteY3" fmla="*/ 8064 h 17473"/>
                      <a:gd name="connsiteX4" fmla="*/ 8065 w 561185"/>
                      <a:gd name="connsiteY4" fmla="*/ 0 h 17473"/>
                      <a:gd name="connsiteX5" fmla="*/ 553121 w 561185"/>
                      <a:gd name="connsiteY5" fmla="*/ 0 h 17473"/>
                      <a:gd name="connsiteX6" fmla="*/ 561186 w 561185"/>
                      <a:gd name="connsiteY6" fmla="*/ 8064 h 17473"/>
                      <a:gd name="connsiteX7" fmla="*/ 561186 w 561185"/>
                      <a:gd name="connsiteY7" fmla="*/ 9458 h 17473"/>
                      <a:gd name="connsiteX8" fmla="*/ 553072 w 561185"/>
                      <a:gd name="connsiteY8" fmla="*/ 17473 h 1747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561185" h="17473">
                        <a:moveTo>
                          <a:pt x="553072" y="17473"/>
                        </a:moveTo>
                        <a:lnTo>
                          <a:pt x="8065" y="17473"/>
                        </a:lnTo>
                        <a:cubicBezTo>
                          <a:pt x="3634" y="17473"/>
                          <a:pt x="0" y="13889"/>
                          <a:pt x="0" y="9458"/>
                        </a:cubicBezTo>
                        <a:lnTo>
                          <a:pt x="0" y="8064"/>
                        </a:lnTo>
                        <a:cubicBezTo>
                          <a:pt x="0" y="3584"/>
                          <a:pt x="3634" y="0"/>
                          <a:pt x="8065" y="0"/>
                        </a:cubicBezTo>
                        <a:lnTo>
                          <a:pt x="553121" y="0"/>
                        </a:lnTo>
                        <a:cubicBezTo>
                          <a:pt x="557552" y="0"/>
                          <a:pt x="561186" y="3584"/>
                          <a:pt x="561186" y="8064"/>
                        </a:cubicBezTo>
                        <a:lnTo>
                          <a:pt x="561186" y="9458"/>
                        </a:lnTo>
                        <a:cubicBezTo>
                          <a:pt x="561136" y="13889"/>
                          <a:pt x="557502" y="17473"/>
                          <a:pt x="553072" y="17473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35" name="Freeform: Shape 834">
                    <a:extLst>
                      <a:ext uri="{FF2B5EF4-FFF2-40B4-BE49-F238E27FC236}">
                        <a16:creationId xmlns:a16="http://schemas.microsoft.com/office/drawing/2014/main" id="{96DC74B5-C3B7-5FEE-4D09-196B795D9C26}"/>
                      </a:ext>
                    </a:extLst>
                  </p:cNvPr>
                  <p:cNvSpPr/>
                  <p:nvPr/>
                </p:nvSpPr>
                <p:spPr>
                  <a:xfrm>
                    <a:off x="5409302" y="4115826"/>
                    <a:ext cx="561185" cy="17473"/>
                  </a:xfrm>
                  <a:custGeom>
                    <a:avLst/>
                    <a:gdLst>
                      <a:gd name="connsiteX0" fmla="*/ 553072 w 561185"/>
                      <a:gd name="connsiteY0" fmla="*/ 17473 h 17473"/>
                      <a:gd name="connsiteX1" fmla="*/ 8065 w 561185"/>
                      <a:gd name="connsiteY1" fmla="*/ 17473 h 17473"/>
                      <a:gd name="connsiteX2" fmla="*/ 0 w 561185"/>
                      <a:gd name="connsiteY2" fmla="*/ 9408 h 17473"/>
                      <a:gd name="connsiteX3" fmla="*/ 0 w 561185"/>
                      <a:gd name="connsiteY3" fmla="*/ 8015 h 17473"/>
                      <a:gd name="connsiteX4" fmla="*/ 8065 w 561185"/>
                      <a:gd name="connsiteY4" fmla="*/ 0 h 17473"/>
                      <a:gd name="connsiteX5" fmla="*/ 553121 w 561185"/>
                      <a:gd name="connsiteY5" fmla="*/ 0 h 17473"/>
                      <a:gd name="connsiteX6" fmla="*/ 561186 w 561185"/>
                      <a:gd name="connsiteY6" fmla="*/ 8015 h 17473"/>
                      <a:gd name="connsiteX7" fmla="*/ 561186 w 561185"/>
                      <a:gd name="connsiteY7" fmla="*/ 9408 h 17473"/>
                      <a:gd name="connsiteX8" fmla="*/ 553072 w 561185"/>
                      <a:gd name="connsiteY8" fmla="*/ 17473 h 1747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561185" h="17473">
                        <a:moveTo>
                          <a:pt x="553072" y="17473"/>
                        </a:moveTo>
                        <a:lnTo>
                          <a:pt x="8065" y="17473"/>
                        </a:lnTo>
                        <a:cubicBezTo>
                          <a:pt x="3634" y="17473"/>
                          <a:pt x="0" y="13889"/>
                          <a:pt x="0" y="9408"/>
                        </a:cubicBezTo>
                        <a:lnTo>
                          <a:pt x="0" y="8015"/>
                        </a:lnTo>
                        <a:cubicBezTo>
                          <a:pt x="0" y="3584"/>
                          <a:pt x="3634" y="0"/>
                          <a:pt x="8065" y="0"/>
                        </a:cubicBezTo>
                        <a:lnTo>
                          <a:pt x="553121" y="0"/>
                        </a:lnTo>
                        <a:cubicBezTo>
                          <a:pt x="557552" y="0"/>
                          <a:pt x="561186" y="3584"/>
                          <a:pt x="561186" y="8015"/>
                        </a:cubicBezTo>
                        <a:lnTo>
                          <a:pt x="561186" y="9408"/>
                        </a:lnTo>
                        <a:cubicBezTo>
                          <a:pt x="561136" y="13889"/>
                          <a:pt x="557502" y="17473"/>
                          <a:pt x="553072" y="17473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36" name="Freeform: Shape 835">
                    <a:extLst>
                      <a:ext uri="{FF2B5EF4-FFF2-40B4-BE49-F238E27FC236}">
                        <a16:creationId xmlns:a16="http://schemas.microsoft.com/office/drawing/2014/main" id="{7405CAD8-2BD0-F220-218B-E5327BB193F1}"/>
                      </a:ext>
                    </a:extLst>
                  </p:cNvPr>
                  <p:cNvSpPr/>
                  <p:nvPr/>
                </p:nvSpPr>
                <p:spPr>
                  <a:xfrm>
                    <a:off x="5197532" y="4029754"/>
                    <a:ext cx="144565" cy="17522"/>
                  </a:xfrm>
                  <a:custGeom>
                    <a:avLst/>
                    <a:gdLst>
                      <a:gd name="connsiteX0" fmla="*/ 138193 w 144565"/>
                      <a:gd name="connsiteY0" fmla="*/ 17523 h 17522"/>
                      <a:gd name="connsiteX1" fmla="*/ 6372 w 144565"/>
                      <a:gd name="connsiteY1" fmla="*/ 17523 h 17522"/>
                      <a:gd name="connsiteX2" fmla="*/ 0 w 144565"/>
                      <a:gd name="connsiteY2" fmla="*/ 11151 h 17522"/>
                      <a:gd name="connsiteX3" fmla="*/ 0 w 144565"/>
                      <a:gd name="connsiteY3" fmla="*/ 6372 h 17522"/>
                      <a:gd name="connsiteX4" fmla="*/ 6372 w 144565"/>
                      <a:gd name="connsiteY4" fmla="*/ 0 h 17522"/>
                      <a:gd name="connsiteX5" fmla="*/ 138193 w 144565"/>
                      <a:gd name="connsiteY5" fmla="*/ 0 h 17522"/>
                      <a:gd name="connsiteX6" fmla="*/ 144565 w 144565"/>
                      <a:gd name="connsiteY6" fmla="*/ 6372 h 17522"/>
                      <a:gd name="connsiteX7" fmla="*/ 144565 w 144565"/>
                      <a:gd name="connsiteY7" fmla="*/ 11151 h 17522"/>
                      <a:gd name="connsiteX8" fmla="*/ 138193 w 144565"/>
                      <a:gd name="connsiteY8" fmla="*/ 17523 h 1752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44565" h="17522">
                        <a:moveTo>
                          <a:pt x="138193" y="17523"/>
                        </a:moveTo>
                        <a:lnTo>
                          <a:pt x="6372" y="17523"/>
                        </a:lnTo>
                        <a:cubicBezTo>
                          <a:pt x="2838" y="17523"/>
                          <a:pt x="0" y="14636"/>
                          <a:pt x="0" y="11151"/>
                        </a:cubicBezTo>
                        <a:lnTo>
                          <a:pt x="0" y="6372"/>
                        </a:lnTo>
                        <a:cubicBezTo>
                          <a:pt x="0" y="2887"/>
                          <a:pt x="2887" y="0"/>
                          <a:pt x="6372" y="0"/>
                        </a:cubicBezTo>
                        <a:lnTo>
                          <a:pt x="138193" y="0"/>
                        </a:lnTo>
                        <a:cubicBezTo>
                          <a:pt x="141728" y="0"/>
                          <a:pt x="144565" y="2887"/>
                          <a:pt x="144565" y="6372"/>
                        </a:cubicBezTo>
                        <a:lnTo>
                          <a:pt x="144565" y="11151"/>
                        </a:lnTo>
                        <a:cubicBezTo>
                          <a:pt x="144565" y="14685"/>
                          <a:pt x="141728" y="17523"/>
                          <a:pt x="138193" y="17523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37" name="Freeform: Shape 836">
                    <a:extLst>
                      <a:ext uri="{FF2B5EF4-FFF2-40B4-BE49-F238E27FC236}">
                        <a16:creationId xmlns:a16="http://schemas.microsoft.com/office/drawing/2014/main" id="{B0044C6F-2B0C-32AB-D776-9C76C4A75CF7}"/>
                      </a:ext>
                    </a:extLst>
                  </p:cNvPr>
                  <p:cNvSpPr/>
                  <p:nvPr/>
                </p:nvSpPr>
                <p:spPr>
                  <a:xfrm>
                    <a:off x="5197532" y="4072815"/>
                    <a:ext cx="144565" cy="17473"/>
                  </a:xfrm>
                  <a:custGeom>
                    <a:avLst/>
                    <a:gdLst>
                      <a:gd name="connsiteX0" fmla="*/ 138193 w 144565"/>
                      <a:gd name="connsiteY0" fmla="*/ 17474 h 17473"/>
                      <a:gd name="connsiteX1" fmla="*/ 6372 w 144565"/>
                      <a:gd name="connsiteY1" fmla="*/ 17474 h 17473"/>
                      <a:gd name="connsiteX2" fmla="*/ 0 w 144565"/>
                      <a:gd name="connsiteY2" fmla="*/ 11151 h 17473"/>
                      <a:gd name="connsiteX3" fmla="*/ 0 w 144565"/>
                      <a:gd name="connsiteY3" fmla="*/ 6323 h 17473"/>
                      <a:gd name="connsiteX4" fmla="*/ 6372 w 144565"/>
                      <a:gd name="connsiteY4" fmla="*/ 0 h 17473"/>
                      <a:gd name="connsiteX5" fmla="*/ 138193 w 144565"/>
                      <a:gd name="connsiteY5" fmla="*/ 0 h 17473"/>
                      <a:gd name="connsiteX6" fmla="*/ 144565 w 144565"/>
                      <a:gd name="connsiteY6" fmla="*/ 6323 h 17473"/>
                      <a:gd name="connsiteX7" fmla="*/ 144565 w 144565"/>
                      <a:gd name="connsiteY7" fmla="*/ 11151 h 17473"/>
                      <a:gd name="connsiteX8" fmla="*/ 138193 w 144565"/>
                      <a:gd name="connsiteY8" fmla="*/ 17474 h 1747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44565" h="17473">
                        <a:moveTo>
                          <a:pt x="138193" y="17474"/>
                        </a:moveTo>
                        <a:lnTo>
                          <a:pt x="6372" y="17474"/>
                        </a:lnTo>
                        <a:cubicBezTo>
                          <a:pt x="2838" y="17474"/>
                          <a:pt x="0" y="14636"/>
                          <a:pt x="0" y="11151"/>
                        </a:cubicBezTo>
                        <a:lnTo>
                          <a:pt x="0" y="6323"/>
                        </a:lnTo>
                        <a:cubicBezTo>
                          <a:pt x="0" y="2838"/>
                          <a:pt x="2887" y="0"/>
                          <a:pt x="6372" y="0"/>
                        </a:cubicBezTo>
                        <a:lnTo>
                          <a:pt x="138193" y="0"/>
                        </a:lnTo>
                        <a:cubicBezTo>
                          <a:pt x="141728" y="0"/>
                          <a:pt x="144565" y="2838"/>
                          <a:pt x="144565" y="6323"/>
                        </a:cubicBezTo>
                        <a:lnTo>
                          <a:pt x="144565" y="11151"/>
                        </a:lnTo>
                        <a:cubicBezTo>
                          <a:pt x="144565" y="14636"/>
                          <a:pt x="141728" y="17474"/>
                          <a:pt x="138193" y="17474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38" name="Freeform: Shape 837">
                    <a:extLst>
                      <a:ext uri="{FF2B5EF4-FFF2-40B4-BE49-F238E27FC236}">
                        <a16:creationId xmlns:a16="http://schemas.microsoft.com/office/drawing/2014/main" id="{26D09848-38C4-11DB-5807-DFC0994AC676}"/>
                      </a:ext>
                    </a:extLst>
                  </p:cNvPr>
                  <p:cNvSpPr/>
                  <p:nvPr/>
                </p:nvSpPr>
                <p:spPr>
                  <a:xfrm>
                    <a:off x="5197532" y="4201749"/>
                    <a:ext cx="144565" cy="17522"/>
                  </a:xfrm>
                  <a:custGeom>
                    <a:avLst/>
                    <a:gdLst>
                      <a:gd name="connsiteX0" fmla="*/ 138193 w 144565"/>
                      <a:gd name="connsiteY0" fmla="*/ 17523 h 17522"/>
                      <a:gd name="connsiteX1" fmla="*/ 6372 w 144565"/>
                      <a:gd name="connsiteY1" fmla="*/ 17523 h 17522"/>
                      <a:gd name="connsiteX2" fmla="*/ 0 w 144565"/>
                      <a:gd name="connsiteY2" fmla="*/ 11151 h 17522"/>
                      <a:gd name="connsiteX3" fmla="*/ 0 w 144565"/>
                      <a:gd name="connsiteY3" fmla="*/ 6372 h 17522"/>
                      <a:gd name="connsiteX4" fmla="*/ 6372 w 144565"/>
                      <a:gd name="connsiteY4" fmla="*/ 0 h 17522"/>
                      <a:gd name="connsiteX5" fmla="*/ 138193 w 144565"/>
                      <a:gd name="connsiteY5" fmla="*/ 0 h 17522"/>
                      <a:gd name="connsiteX6" fmla="*/ 144565 w 144565"/>
                      <a:gd name="connsiteY6" fmla="*/ 6372 h 17522"/>
                      <a:gd name="connsiteX7" fmla="*/ 144565 w 144565"/>
                      <a:gd name="connsiteY7" fmla="*/ 11151 h 17522"/>
                      <a:gd name="connsiteX8" fmla="*/ 138193 w 144565"/>
                      <a:gd name="connsiteY8" fmla="*/ 17523 h 1752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44565" h="17522">
                        <a:moveTo>
                          <a:pt x="138193" y="17523"/>
                        </a:moveTo>
                        <a:lnTo>
                          <a:pt x="6372" y="17523"/>
                        </a:lnTo>
                        <a:cubicBezTo>
                          <a:pt x="2838" y="17523"/>
                          <a:pt x="0" y="14636"/>
                          <a:pt x="0" y="11151"/>
                        </a:cubicBezTo>
                        <a:lnTo>
                          <a:pt x="0" y="6372"/>
                        </a:lnTo>
                        <a:cubicBezTo>
                          <a:pt x="0" y="2887"/>
                          <a:pt x="2887" y="0"/>
                          <a:pt x="6372" y="0"/>
                        </a:cubicBezTo>
                        <a:lnTo>
                          <a:pt x="138193" y="0"/>
                        </a:lnTo>
                        <a:cubicBezTo>
                          <a:pt x="141728" y="0"/>
                          <a:pt x="144565" y="2887"/>
                          <a:pt x="144565" y="6372"/>
                        </a:cubicBezTo>
                        <a:lnTo>
                          <a:pt x="144565" y="11151"/>
                        </a:lnTo>
                        <a:cubicBezTo>
                          <a:pt x="144565" y="14636"/>
                          <a:pt x="141728" y="17523"/>
                          <a:pt x="138193" y="17523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39" name="Freeform: Shape 838">
                    <a:extLst>
                      <a:ext uri="{FF2B5EF4-FFF2-40B4-BE49-F238E27FC236}">
                        <a16:creationId xmlns:a16="http://schemas.microsoft.com/office/drawing/2014/main" id="{FB9DC1EC-29CC-8B47-0D36-FCD486C51500}"/>
                      </a:ext>
                    </a:extLst>
                  </p:cNvPr>
                  <p:cNvSpPr/>
                  <p:nvPr/>
                </p:nvSpPr>
                <p:spPr>
                  <a:xfrm>
                    <a:off x="5197532" y="4158738"/>
                    <a:ext cx="144565" cy="17522"/>
                  </a:xfrm>
                  <a:custGeom>
                    <a:avLst/>
                    <a:gdLst>
                      <a:gd name="connsiteX0" fmla="*/ 138193 w 144565"/>
                      <a:gd name="connsiteY0" fmla="*/ 17523 h 17522"/>
                      <a:gd name="connsiteX1" fmla="*/ 6372 w 144565"/>
                      <a:gd name="connsiteY1" fmla="*/ 17523 h 17522"/>
                      <a:gd name="connsiteX2" fmla="*/ 0 w 144565"/>
                      <a:gd name="connsiteY2" fmla="*/ 11151 h 17522"/>
                      <a:gd name="connsiteX3" fmla="*/ 0 w 144565"/>
                      <a:gd name="connsiteY3" fmla="*/ 6372 h 17522"/>
                      <a:gd name="connsiteX4" fmla="*/ 6372 w 144565"/>
                      <a:gd name="connsiteY4" fmla="*/ 0 h 17522"/>
                      <a:gd name="connsiteX5" fmla="*/ 138193 w 144565"/>
                      <a:gd name="connsiteY5" fmla="*/ 0 h 17522"/>
                      <a:gd name="connsiteX6" fmla="*/ 144565 w 144565"/>
                      <a:gd name="connsiteY6" fmla="*/ 6372 h 17522"/>
                      <a:gd name="connsiteX7" fmla="*/ 144565 w 144565"/>
                      <a:gd name="connsiteY7" fmla="*/ 11151 h 17522"/>
                      <a:gd name="connsiteX8" fmla="*/ 138193 w 144565"/>
                      <a:gd name="connsiteY8" fmla="*/ 17523 h 1752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44565" h="17522">
                        <a:moveTo>
                          <a:pt x="138193" y="17523"/>
                        </a:moveTo>
                        <a:lnTo>
                          <a:pt x="6372" y="17523"/>
                        </a:lnTo>
                        <a:cubicBezTo>
                          <a:pt x="2838" y="17523"/>
                          <a:pt x="0" y="14636"/>
                          <a:pt x="0" y="11151"/>
                        </a:cubicBezTo>
                        <a:lnTo>
                          <a:pt x="0" y="6372"/>
                        </a:lnTo>
                        <a:cubicBezTo>
                          <a:pt x="0" y="2887"/>
                          <a:pt x="2887" y="0"/>
                          <a:pt x="6372" y="0"/>
                        </a:cubicBezTo>
                        <a:lnTo>
                          <a:pt x="138193" y="0"/>
                        </a:lnTo>
                        <a:cubicBezTo>
                          <a:pt x="141728" y="0"/>
                          <a:pt x="144565" y="2887"/>
                          <a:pt x="144565" y="6372"/>
                        </a:cubicBezTo>
                        <a:lnTo>
                          <a:pt x="144565" y="11151"/>
                        </a:lnTo>
                        <a:cubicBezTo>
                          <a:pt x="144565" y="14685"/>
                          <a:pt x="141728" y="17523"/>
                          <a:pt x="138193" y="17523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40" name="Freeform: Shape 839">
                    <a:extLst>
                      <a:ext uri="{FF2B5EF4-FFF2-40B4-BE49-F238E27FC236}">
                        <a16:creationId xmlns:a16="http://schemas.microsoft.com/office/drawing/2014/main" id="{297550BA-B761-8FA4-6E74-EB859B32CA5A}"/>
                      </a:ext>
                    </a:extLst>
                  </p:cNvPr>
                  <p:cNvSpPr/>
                  <p:nvPr/>
                </p:nvSpPr>
                <p:spPr>
                  <a:xfrm>
                    <a:off x="5197532" y="4115776"/>
                    <a:ext cx="144565" cy="17522"/>
                  </a:xfrm>
                  <a:custGeom>
                    <a:avLst/>
                    <a:gdLst>
                      <a:gd name="connsiteX0" fmla="*/ 138193 w 144565"/>
                      <a:gd name="connsiteY0" fmla="*/ 17523 h 17522"/>
                      <a:gd name="connsiteX1" fmla="*/ 6372 w 144565"/>
                      <a:gd name="connsiteY1" fmla="*/ 17523 h 17522"/>
                      <a:gd name="connsiteX2" fmla="*/ 0 w 144565"/>
                      <a:gd name="connsiteY2" fmla="*/ 11151 h 17522"/>
                      <a:gd name="connsiteX3" fmla="*/ 0 w 144565"/>
                      <a:gd name="connsiteY3" fmla="*/ 6372 h 17522"/>
                      <a:gd name="connsiteX4" fmla="*/ 6372 w 144565"/>
                      <a:gd name="connsiteY4" fmla="*/ 0 h 17522"/>
                      <a:gd name="connsiteX5" fmla="*/ 138193 w 144565"/>
                      <a:gd name="connsiteY5" fmla="*/ 0 h 17522"/>
                      <a:gd name="connsiteX6" fmla="*/ 144565 w 144565"/>
                      <a:gd name="connsiteY6" fmla="*/ 6372 h 17522"/>
                      <a:gd name="connsiteX7" fmla="*/ 144565 w 144565"/>
                      <a:gd name="connsiteY7" fmla="*/ 11151 h 17522"/>
                      <a:gd name="connsiteX8" fmla="*/ 138193 w 144565"/>
                      <a:gd name="connsiteY8" fmla="*/ 17523 h 1752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44565" h="17522">
                        <a:moveTo>
                          <a:pt x="138193" y="17523"/>
                        </a:moveTo>
                        <a:lnTo>
                          <a:pt x="6372" y="17523"/>
                        </a:lnTo>
                        <a:cubicBezTo>
                          <a:pt x="2838" y="17523"/>
                          <a:pt x="0" y="14636"/>
                          <a:pt x="0" y="11151"/>
                        </a:cubicBezTo>
                        <a:lnTo>
                          <a:pt x="0" y="6372"/>
                        </a:lnTo>
                        <a:cubicBezTo>
                          <a:pt x="0" y="2887"/>
                          <a:pt x="2887" y="0"/>
                          <a:pt x="6372" y="0"/>
                        </a:cubicBezTo>
                        <a:lnTo>
                          <a:pt x="138193" y="0"/>
                        </a:lnTo>
                        <a:cubicBezTo>
                          <a:pt x="141728" y="0"/>
                          <a:pt x="144565" y="2887"/>
                          <a:pt x="144565" y="6372"/>
                        </a:cubicBezTo>
                        <a:lnTo>
                          <a:pt x="144565" y="11151"/>
                        </a:lnTo>
                        <a:cubicBezTo>
                          <a:pt x="144565" y="14636"/>
                          <a:pt x="141728" y="17523"/>
                          <a:pt x="138193" y="17523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41" name="Freeform: Shape 840">
                    <a:extLst>
                      <a:ext uri="{FF2B5EF4-FFF2-40B4-BE49-F238E27FC236}">
                        <a16:creationId xmlns:a16="http://schemas.microsoft.com/office/drawing/2014/main" id="{A9117CC4-1B5E-444C-5711-3E7242407260}"/>
                      </a:ext>
                    </a:extLst>
                  </p:cNvPr>
                  <p:cNvSpPr/>
                  <p:nvPr/>
                </p:nvSpPr>
                <p:spPr>
                  <a:xfrm>
                    <a:off x="5199026" y="4244760"/>
                    <a:ext cx="771363" cy="17522"/>
                  </a:xfrm>
                  <a:custGeom>
                    <a:avLst/>
                    <a:gdLst>
                      <a:gd name="connsiteX0" fmla="*/ 762801 w 771363"/>
                      <a:gd name="connsiteY0" fmla="*/ 17523 h 17522"/>
                      <a:gd name="connsiteX1" fmla="*/ 8662 w 771363"/>
                      <a:gd name="connsiteY1" fmla="*/ 17523 h 17522"/>
                      <a:gd name="connsiteX2" fmla="*/ 0 w 771363"/>
                      <a:gd name="connsiteY2" fmla="*/ 8861 h 17522"/>
                      <a:gd name="connsiteX3" fmla="*/ 8662 w 771363"/>
                      <a:gd name="connsiteY3" fmla="*/ 0 h 17522"/>
                      <a:gd name="connsiteX4" fmla="*/ 762751 w 771363"/>
                      <a:gd name="connsiteY4" fmla="*/ 0 h 17522"/>
                      <a:gd name="connsiteX5" fmla="*/ 771363 w 771363"/>
                      <a:gd name="connsiteY5" fmla="*/ 8612 h 17522"/>
                      <a:gd name="connsiteX6" fmla="*/ 762801 w 771363"/>
                      <a:gd name="connsiteY6" fmla="*/ 17523 h 1752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71363" h="17522">
                        <a:moveTo>
                          <a:pt x="762801" y="17523"/>
                        </a:moveTo>
                        <a:lnTo>
                          <a:pt x="8662" y="17523"/>
                        </a:lnTo>
                        <a:cubicBezTo>
                          <a:pt x="3883" y="17523"/>
                          <a:pt x="0" y="13640"/>
                          <a:pt x="0" y="8861"/>
                        </a:cubicBezTo>
                        <a:cubicBezTo>
                          <a:pt x="0" y="3833"/>
                          <a:pt x="3883" y="0"/>
                          <a:pt x="8662" y="0"/>
                        </a:cubicBezTo>
                        <a:lnTo>
                          <a:pt x="762751" y="0"/>
                        </a:lnTo>
                        <a:cubicBezTo>
                          <a:pt x="767530" y="0"/>
                          <a:pt x="771363" y="3833"/>
                          <a:pt x="771363" y="8612"/>
                        </a:cubicBezTo>
                        <a:cubicBezTo>
                          <a:pt x="771413" y="13640"/>
                          <a:pt x="767530" y="17523"/>
                          <a:pt x="762801" y="17523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42" name="Freeform: Shape 841">
                    <a:extLst>
                      <a:ext uri="{FF2B5EF4-FFF2-40B4-BE49-F238E27FC236}">
                        <a16:creationId xmlns:a16="http://schemas.microsoft.com/office/drawing/2014/main" id="{3BD6DEF2-21EB-8462-AE9A-A79EEA69C0D8}"/>
                      </a:ext>
                    </a:extLst>
                  </p:cNvPr>
                  <p:cNvSpPr/>
                  <p:nvPr/>
                </p:nvSpPr>
                <p:spPr>
                  <a:xfrm>
                    <a:off x="5199026" y="4545688"/>
                    <a:ext cx="771363" cy="17523"/>
                  </a:xfrm>
                  <a:custGeom>
                    <a:avLst/>
                    <a:gdLst>
                      <a:gd name="connsiteX0" fmla="*/ 762801 w 771363"/>
                      <a:gd name="connsiteY0" fmla="*/ 17523 h 17523"/>
                      <a:gd name="connsiteX1" fmla="*/ 8662 w 771363"/>
                      <a:gd name="connsiteY1" fmla="*/ 17523 h 17523"/>
                      <a:gd name="connsiteX2" fmla="*/ 0 w 771363"/>
                      <a:gd name="connsiteY2" fmla="*/ 8861 h 17523"/>
                      <a:gd name="connsiteX3" fmla="*/ 8662 w 771363"/>
                      <a:gd name="connsiteY3" fmla="*/ 0 h 17523"/>
                      <a:gd name="connsiteX4" fmla="*/ 762751 w 771363"/>
                      <a:gd name="connsiteY4" fmla="*/ 0 h 17523"/>
                      <a:gd name="connsiteX5" fmla="*/ 771363 w 771363"/>
                      <a:gd name="connsiteY5" fmla="*/ 8612 h 17523"/>
                      <a:gd name="connsiteX6" fmla="*/ 762801 w 771363"/>
                      <a:gd name="connsiteY6" fmla="*/ 17523 h 175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71363" h="17523">
                        <a:moveTo>
                          <a:pt x="762801" y="17523"/>
                        </a:moveTo>
                        <a:lnTo>
                          <a:pt x="8662" y="17523"/>
                        </a:lnTo>
                        <a:cubicBezTo>
                          <a:pt x="3883" y="17523"/>
                          <a:pt x="0" y="13640"/>
                          <a:pt x="0" y="8861"/>
                        </a:cubicBezTo>
                        <a:cubicBezTo>
                          <a:pt x="0" y="3833"/>
                          <a:pt x="3883" y="0"/>
                          <a:pt x="8662" y="0"/>
                        </a:cubicBezTo>
                        <a:lnTo>
                          <a:pt x="762751" y="0"/>
                        </a:lnTo>
                        <a:cubicBezTo>
                          <a:pt x="767530" y="0"/>
                          <a:pt x="771363" y="3833"/>
                          <a:pt x="771363" y="8612"/>
                        </a:cubicBezTo>
                        <a:cubicBezTo>
                          <a:pt x="771413" y="13640"/>
                          <a:pt x="767530" y="17523"/>
                          <a:pt x="762801" y="17523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43" name="Freeform: Shape 842">
                    <a:extLst>
                      <a:ext uri="{FF2B5EF4-FFF2-40B4-BE49-F238E27FC236}">
                        <a16:creationId xmlns:a16="http://schemas.microsoft.com/office/drawing/2014/main" id="{F9F03A1E-B4E8-6378-1C72-432BEA53D3BE}"/>
                      </a:ext>
                    </a:extLst>
                  </p:cNvPr>
                  <p:cNvSpPr/>
                  <p:nvPr/>
                </p:nvSpPr>
                <p:spPr>
                  <a:xfrm>
                    <a:off x="5199026" y="4588650"/>
                    <a:ext cx="771363" cy="17523"/>
                  </a:xfrm>
                  <a:custGeom>
                    <a:avLst/>
                    <a:gdLst>
                      <a:gd name="connsiteX0" fmla="*/ 762801 w 771363"/>
                      <a:gd name="connsiteY0" fmla="*/ 17523 h 17523"/>
                      <a:gd name="connsiteX1" fmla="*/ 8662 w 771363"/>
                      <a:gd name="connsiteY1" fmla="*/ 17523 h 17523"/>
                      <a:gd name="connsiteX2" fmla="*/ 0 w 771363"/>
                      <a:gd name="connsiteY2" fmla="*/ 8911 h 17523"/>
                      <a:gd name="connsiteX3" fmla="*/ 8662 w 771363"/>
                      <a:gd name="connsiteY3" fmla="*/ 0 h 17523"/>
                      <a:gd name="connsiteX4" fmla="*/ 762751 w 771363"/>
                      <a:gd name="connsiteY4" fmla="*/ 0 h 17523"/>
                      <a:gd name="connsiteX5" fmla="*/ 771363 w 771363"/>
                      <a:gd name="connsiteY5" fmla="*/ 8612 h 17523"/>
                      <a:gd name="connsiteX6" fmla="*/ 762801 w 771363"/>
                      <a:gd name="connsiteY6" fmla="*/ 17523 h 175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71363" h="17523">
                        <a:moveTo>
                          <a:pt x="762801" y="17523"/>
                        </a:moveTo>
                        <a:lnTo>
                          <a:pt x="8662" y="17523"/>
                        </a:lnTo>
                        <a:cubicBezTo>
                          <a:pt x="3883" y="17523"/>
                          <a:pt x="0" y="13690"/>
                          <a:pt x="0" y="8911"/>
                        </a:cubicBezTo>
                        <a:cubicBezTo>
                          <a:pt x="0" y="3833"/>
                          <a:pt x="3883" y="0"/>
                          <a:pt x="8662" y="0"/>
                        </a:cubicBezTo>
                        <a:lnTo>
                          <a:pt x="762751" y="0"/>
                        </a:lnTo>
                        <a:cubicBezTo>
                          <a:pt x="767530" y="0"/>
                          <a:pt x="771363" y="3833"/>
                          <a:pt x="771363" y="8612"/>
                        </a:cubicBezTo>
                        <a:cubicBezTo>
                          <a:pt x="771413" y="13690"/>
                          <a:pt x="767530" y="17523"/>
                          <a:pt x="762801" y="17523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44" name="Freeform: Shape 843">
                    <a:extLst>
                      <a:ext uri="{FF2B5EF4-FFF2-40B4-BE49-F238E27FC236}">
                        <a16:creationId xmlns:a16="http://schemas.microsoft.com/office/drawing/2014/main" id="{373ECA72-A408-39D7-32BF-DBC2E23C84E2}"/>
                      </a:ext>
                    </a:extLst>
                  </p:cNvPr>
                  <p:cNvSpPr/>
                  <p:nvPr/>
                </p:nvSpPr>
                <p:spPr>
                  <a:xfrm>
                    <a:off x="5199026" y="4459666"/>
                    <a:ext cx="771363" cy="17522"/>
                  </a:xfrm>
                  <a:custGeom>
                    <a:avLst/>
                    <a:gdLst>
                      <a:gd name="connsiteX0" fmla="*/ 762801 w 771363"/>
                      <a:gd name="connsiteY0" fmla="*/ 17523 h 17522"/>
                      <a:gd name="connsiteX1" fmla="*/ 8662 w 771363"/>
                      <a:gd name="connsiteY1" fmla="*/ 17523 h 17522"/>
                      <a:gd name="connsiteX2" fmla="*/ 0 w 771363"/>
                      <a:gd name="connsiteY2" fmla="*/ 8911 h 17522"/>
                      <a:gd name="connsiteX3" fmla="*/ 8662 w 771363"/>
                      <a:gd name="connsiteY3" fmla="*/ 0 h 17522"/>
                      <a:gd name="connsiteX4" fmla="*/ 762751 w 771363"/>
                      <a:gd name="connsiteY4" fmla="*/ 0 h 17522"/>
                      <a:gd name="connsiteX5" fmla="*/ 771363 w 771363"/>
                      <a:gd name="connsiteY5" fmla="*/ 8662 h 17522"/>
                      <a:gd name="connsiteX6" fmla="*/ 762801 w 771363"/>
                      <a:gd name="connsiteY6" fmla="*/ 17523 h 1752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71363" h="17522">
                        <a:moveTo>
                          <a:pt x="762801" y="17523"/>
                        </a:moveTo>
                        <a:lnTo>
                          <a:pt x="8662" y="17523"/>
                        </a:lnTo>
                        <a:cubicBezTo>
                          <a:pt x="3883" y="17523"/>
                          <a:pt x="0" y="13690"/>
                          <a:pt x="0" y="8911"/>
                        </a:cubicBezTo>
                        <a:cubicBezTo>
                          <a:pt x="0" y="3883"/>
                          <a:pt x="3883" y="0"/>
                          <a:pt x="8662" y="0"/>
                        </a:cubicBezTo>
                        <a:lnTo>
                          <a:pt x="762751" y="0"/>
                        </a:lnTo>
                        <a:cubicBezTo>
                          <a:pt x="767530" y="0"/>
                          <a:pt x="771363" y="3883"/>
                          <a:pt x="771363" y="8662"/>
                        </a:cubicBezTo>
                        <a:cubicBezTo>
                          <a:pt x="771413" y="13690"/>
                          <a:pt x="767530" y="17523"/>
                          <a:pt x="762801" y="17523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45" name="Freeform: Shape 844">
                    <a:extLst>
                      <a:ext uri="{FF2B5EF4-FFF2-40B4-BE49-F238E27FC236}">
                        <a16:creationId xmlns:a16="http://schemas.microsoft.com/office/drawing/2014/main" id="{5437A6D4-3FC4-B7E6-CF79-D3F1EC909E6A}"/>
                      </a:ext>
                    </a:extLst>
                  </p:cNvPr>
                  <p:cNvSpPr/>
                  <p:nvPr/>
                </p:nvSpPr>
                <p:spPr>
                  <a:xfrm>
                    <a:off x="5199026" y="4416705"/>
                    <a:ext cx="771363" cy="17522"/>
                  </a:xfrm>
                  <a:custGeom>
                    <a:avLst/>
                    <a:gdLst>
                      <a:gd name="connsiteX0" fmla="*/ 762801 w 771363"/>
                      <a:gd name="connsiteY0" fmla="*/ 17523 h 17522"/>
                      <a:gd name="connsiteX1" fmla="*/ 8662 w 771363"/>
                      <a:gd name="connsiteY1" fmla="*/ 17523 h 17522"/>
                      <a:gd name="connsiteX2" fmla="*/ 0 w 771363"/>
                      <a:gd name="connsiteY2" fmla="*/ 8861 h 17522"/>
                      <a:gd name="connsiteX3" fmla="*/ 8662 w 771363"/>
                      <a:gd name="connsiteY3" fmla="*/ 0 h 17522"/>
                      <a:gd name="connsiteX4" fmla="*/ 762751 w 771363"/>
                      <a:gd name="connsiteY4" fmla="*/ 0 h 17522"/>
                      <a:gd name="connsiteX5" fmla="*/ 771363 w 771363"/>
                      <a:gd name="connsiteY5" fmla="*/ 8612 h 17522"/>
                      <a:gd name="connsiteX6" fmla="*/ 762801 w 771363"/>
                      <a:gd name="connsiteY6" fmla="*/ 17523 h 1752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71363" h="17522">
                        <a:moveTo>
                          <a:pt x="762801" y="17523"/>
                        </a:moveTo>
                        <a:lnTo>
                          <a:pt x="8662" y="17523"/>
                        </a:lnTo>
                        <a:cubicBezTo>
                          <a:pt x="3883" y="17523"/>
                          <a:pt x="0" y="13640"/>
                          <a:pt x="0" y="8861"/>
                        </a:cubicBezTo>
                        <a:cubicBezTo>
                          <a:pt x="0" y="3833"/>
                          <a:pt x="3883" y="0"/>
                          <a:pt x="8662" y="0"/>
                        </a:cubicBezTo>
                        <a:lnTo>
                          <a:pt x="762751" y="0"/>
                        </a:lnTo>
                        <a:cubicBezTo>
                          <a:pt x="767530" y="0"/>
                          <a:pt x="771363" y="3833"/>
                          <a:pt x="771363" y="8612"/>
                        </a:cubicBezTo>
                        <a:cubicBezTo>
                          <a:pt x="771413" y="13640"/>
                          <a:pt x="767530" y="17523"/>
                          <a:pt x="762801" y="17523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46" name="Freeform: Shape 845">
                    <a:extLst>
                      <a:ext uri="{FF2B5EF4-FFF2-40B4-BE49-F238E27FC236}">
                        <a16:creationId xmlns:a16="http://schemas.microsoft.com/office/drawing/2014/main" id="{C382AD8C-BA85-A8CD-E583-C92C8330BF58}"/>
                      </a:ext>
                    </a:extLst>
                  </p:cNvPr>
                  <p:cNvSpPr/>
                  <p:nvPr/>
                </p:nvSpPr>
                <p:spPr>
                  <a:xfrm>
                    <a:off x="5199026" y="4373743"/>
                    <a:ext cx="771363" cy="17473"/>
                  </a:xfrm>
                  <a:custGeom>
                    <a:avLst/>
                    <a:gdLst>
                      <a:gd name="connsiteX0" fmla="*/ 762801 w 771363"/>
                      <a:gd name="connsiteY0" fmla="*/ 17473 h 17473"/>
                      <a:gd name="connsiteX1" fmla="*/ 8662 w 771363"/>
                      <a:gd name="connsiteY1" fmla="*/ 17473 h 17473"/>
                      <a:gd name="connsiteX2" fmla="*/ 0 w 771363"/>
                      <a:gd name="connsiteY2" fmla="*/ 8861 h 17473"/>
                      <a:gd name="connsiteX3" fmla="*/ 8662 w 771363"/>
                      <a:gd name="connsiteY3" fmla="*/ 0 h 17473"/>
                      <a:gd name="connsiteX4" fmla="*/ 762751 w 771363"/>
                      <a:gd name="connsiteY4" fmla="*/ 0 h 17473"/>
                      <a:gd name="connsiteX5" fmla="*/ 771363 w 771363"/>
                      <a:gd name="connsiteY5" fmla="*/ 8612 h 17473"/>
                      <a:gd name="connsiteX6" fmla="*/ 762801 w 771363"/>
                      <a:gd name="connsiteY6" fmla="*/ 17473 h 1747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71363" h="17473">
                        <a:moveTo>
                          <a:pt x="762801" y="17473"/>
                        </a:moveTo>
                        <a:lnTo>
                          <a:pt x="8662" y="17473"/>
                        </a:lnTo>
                        <a:cubicBezTo>
                          <a:pt x="3883" y="17473"/>
                          <a:pt x="0" y="13640"/>
                          <a:pt x="0" y="8861"/>
                        </a:cubicBezTo>
                        <a:cubicBezTo>
                          <a:pt x="0" y="3833"/>
                          <a:pt x="3883" y="0"/>
                          <a:pt x="8662" y="0"/>
                        </a:cubicBezTo>
                        <a:lnTo>
                          <a:pt x="762751" y="0"/>
                        </a:lnTo>
                        <a:cubicBezTo>
                          <a:pt x="767530" y="0"/>
                          <a:pt x="771363" y="3833"/>
                          <a:pt x="771363" y="8612"/>
                        </a:cubicBezTo>
                        <a:cubicBezTo>
                          <a:pt x="771413" y="13590"/>
                          <a:pt x="767530" y="17473"/>
                          <a:pt x="762801" y="17473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47" name="Freeform: Shape 846">
                    <a:extLst>
                      <a:ext uri="{FF2B5EF4-FFF2-40B4-BE49-F238E27FC236}">
                        <a16:creationId xmlns:a16="http://schemas.microsoft.com/office/drawing/2014/main" id="{0627C878-96AE-98A1-4382-09356F2B21E3}"/>
                      </a:ext>
                    </a:extLst>
                  </p:cNvPr>
                  <p:cNvSpPr/>
                  <p:nvPr/>
                </p:nvSpPr>
                <p:spPr>
                  <a:xfrm>
                    <a:off x="5199026" y="4502677"/>
                    <a:ext cx="771363" cy="17473"/>
                  </a:xfrm>
                  <a:custGeom>
                    <a:avLst/>
                    <a:gdLst>
                      <a:gd name="connsiteX0" fmla="*/ 762801 w 771363"/>
                      <a:gd name="connsiteY0" fmla="*/ 17473 h 17473"/>
                      <a:gd name="connsiteX1" fmla="*/ 8662 w 771363"/>
                      <a:gd name="connsiteY1" fmla="*/ 17473 h 17473"/>
                      <a:gd name="connsiteX2" fmla="*/ 0 w 771363"/>
                      <a:gd name="connsiteY2" fmla="*/ 8861 h 17473"/>
                      <a:gd name="connsiteX3" fmla="*/ 8662 w 771363"/>
                      <a:gd name="connsiteY3" fmla="*/ 0 h 17473"/>
                      <a:gd name="connsiteX4" fmla="*/ 762751 w 771363"/>
                      <a:gd name="connsiteY4" fmla="*/ 0 h 17473"/>
                      <a:gd name="connsiteX5" fmla="*/ 771363 w 771363"/>
                      <a:gd name="connsiteY5" fmla="*/ 8612 h 17473"/>
                      <a:gd name="connsiteX6" fmla="*/ 762801 w 771363"/>
                      <a:gd name="connsiteY6" fmla="*/ 17473 h 1747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71363" h="17473">
                        <a:moveTo>
                          <a:pt x="762801" y="17473"/>
                        </a:moveTo>
                        <a:lnTo>
                          <a:pt x="8662" y="17473"/>
                        </a:lnTo>
                        <a:cubicBezTo>
                          <a:pt x="3883" y="17473"/>
                          <a:pt x="0" y="13640"/>
                          <a:pt x="0" y="8861"/>
                        </a:cubicBezTo>
                        <a:cubicBezTo>
                          <a:pt x="0" y="3833"/>
                          <a:pt x="3883" y="0"/>
                          <a:pt x="8662" y="0"/>
                        </a:cubicBezTo>
                        <a:lnTo>
                          <a:pt x="762751" y="0"/>
                        </a:lnTo>
                        <a:cubicBezTo>
                          <a:pt x="767530" y="0"/>
                          <a:pt x="771363" y="3833"/>
                          <a:pt x="771363" y="8612"/>
                        </a:cubicBezTo>
                        <a:cubicBezTo>
                          <a:pt x="771413" y="13640"/>
                          <a:pt x="767530" y="17473"/>
                          <a:pt x="762801" y="17473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48" name="Freeform: Shape 847">
                    <a:extLst>
                      <a:ext uri="{FF2B5EF4-FFF2-40B4-BE49-F238E27FC236}">
                        <a16:creationId xmlns:a16="http://schemas.microsoft.com/office/drawing/2014/main" id="{8443366C-1638-C222-F8C2-450BD2601815}"/>
                      </a:ext>
                    </a:extLst>
                  </p:cNvPr>
                  <p:cNvSpPr/>
                  <p:nvPr/>
                </p:nvSpPr>
                <p:spPr>
                  <a:xfrm>
                    <a:off x="5191061" y="4803606"/>
                    <a:ext cx="787392" cy="17523"/>
                  </a:xfrm>
                  <a:custGeom>
                    <a:avLst/>
                    <a:gdLst>
                      <a:gd name="connsiteX0" fmla="*/ 778731 w 787392"/>
                      <a:gd name="connsiteY0" fmla="*/ 17523 h 17523"/>
                      <a:gd name="connsiteX1" fmla="*/ 8662 w 787392"/>
                      <a:gd name="connsiteY1" fmla="*/ 17523 h 17523"/>
                      <a:gd name="connsiteX2" fmla="*/ 0 w 787392"/>
                      <a:gd name="connsiteY2" fmla="*/ 8861 h 17523"/>
                      <a:gd name="connsiteX3" fmla="*/ 8662 w 787392"/>
                      <a:gd name="connsiteY3" fmla="*/ 0 h 17523"/>
                      <a:gd name="connsiteX4" fmla="*/ 778731 w 787392"/>
                      <a:gd name="connsiteY4" fmla="*/ 0 h 17523"/>
                      <a:gd name="connsiteX5" fmla="*/ 787393 w 787392"/>
                      <a:gd name="connsiteY5" fmla="*/ 8612 h 17523"/>
                      <a:gd name="connsiteX6" fmla="*/ 778731 w 787392"/>
                      <a:gd name="connsiteY6" fmla="*/ 17523 h 175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87392" h="17523">
                        <a:moveTo>
                          <a:pt x="778731" y="17523"/>
                        </a:moveTo>
                        <a:lnTo>
                          <a:pt x="8662" y="17523"/>
                        </a:lnTo>
                        <a:cubicBezTo>
                          <a:pt x="3883" y="17523"/>
                          <a:pt x="0" y="13640"/>
                          <a:pt x="0" y="8861"/>
                        </a:cubicBezTo>
                        <a:cubicBezTo>
                          <a:pt x="0" y="3833"/>
                          <a:pt x="3883" y="0"/>
                          <a:pt x="8662" y="0"/>
                        </a:cubicBezTo>
                        <a:lnTo>
                          <a:pt x="778731" y="0"/>
                        </a:lnTo>
                        <a:cubicBezTo>
                          <a:pt x="783510" y="0"/>
                          <a:pt x="787393" y="3833"/>
                          <a:pt x="787393" y="8612"/>
                        </a:cubicBezTo>
                        <a:cubicBezTo>
                          <a:pt x="787393" y="13640"/>
                          <a:pt x="783460" y="17523"/>
                          <a:pt x="778731" y="17523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49" name="Freeform: Shape 848">
                    <a:extLst>
                      <a:ext uri="{FF2B5EF4-FFF2-40B4-BE49-F238E27FC236}">
                        <a16:creationId xmlns:a16="http://schemas.microsoft.com/office/drawing/2014/main" id="{C163817C-6186-088A-8211-82E5D6977A3B}"/>
                      </a:ext>
                    </a:extLst>
                  </p:cNvPr>
                  <p:cNvSpPr/>
                  <p:nvPr/>
                </p:nvSpPr>
                <p:spPr>
                  <a:xfrm>
                    <a:off x="5190265" y="4846617"/>
                    <a:ext cx="788985" cy="17522"/>
                  </a:xfrm>
                  <a:custGeom>
                    <a:avLst/>
                    <a:gdLst>
                      <a:gd name="connsiteX0" fmla="*/ 780323 w 788985"/>
                      <a:gd name="connsiteY0" fmla="*/ 17523 h 17522"/>
                      <a:gd name="connsiteX1" fmla="*/ 8662 w 788985"/>
                      <a:gd name="connsiteY1" fmla="*/ 17523 h 17522"/>
                      <a:gd name="connsiteX2" fmla="*/ 0 w 788985"/>
                      <a:gd name="connsiteY2" fmla="*/ 8911 h 17522"/>
                      <a:gd name="connsiteX3" fmla="*/ 8662 w 788985"/>
                      <a:gd name="connsiteY3" fmla="*/ 0 h 17522"/>
                      <a:gd name="connsiteX4" fmla="*/ 780373 w 788985"/>
                      <a:gd name="connsiteY4" fmla="*/ 0 h 17522"/>
                      <a:gd name="connsiteX5" fmla="*/ 788986 w 788985"/>
                      <a:gd name="connsiteY5" fmla="*/ 8612 h 17522"/>
                      <a:gd name="connsiteX6" fmla="*/ 780323 w 788985"/>
                      <a:gd name="connsiteY6" fmla="*/ 17523 h 1752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88985" h="17522">
                        <a:moveTo>
                          <a:pt x="780323" y="17523"/>
                        </a:moveTo>
                        <a:lnTo>
                          <a:pt x="8662" y="17523"/>
                        </a:lnTo>
                        <a:cubicBezTo>
                          <a:pt x="3883" y="17523"/>
                          <a:pt x="0" y="13690"/>
                          <a:pt x="0" y="8911"/>
                        </a:cubicBezTo>
                        <a:cubicBezTo>
                          <a:pt x="0" y="3833"/>
                          <a:pt x="3883" y="0"/>
                          <a:pt x="8662" y="0"/>
                        </a:cubicBezTo>
                        <a:lnTo>
                          <a:pt x="780373" y="0"/>
                        </a:lnTo>
                        <a:cubicBezTo>
                          <a:pt x="785152" y="0"/>
                          <a:pt x="788986" y="3833"/>
                          <a:pt x="788986" y="8612"/>
                        </a:cubicBezTo>
                        <a:cubicBezTo>
                          <a:pt x="788986" y="13640"/>
                          <a:pt x="785102" y="17523"/>
                          <a:pt x="780323" y="17523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50" name="Freeform: Shape 849">
                    <a:extLst>
                      <a:ext uri="{FF2B5EF4-FFF2-40B4-BE49-F238E27FC236}">
                        <a16:creationId xmlns:a16="http://schemas.microsoft.com/office/drawing/2014/main" id="{D0D845DD-B86C-CBC5-DFAF-2809A11B33F0}"/>
                      </a:ext>
                    </a:extLst>
                  </p:cNvPr>
                  <p:cNvSpPr/>
                  <p:nvPr/>
                </p:nvSpPr>
                <p:spPr>
                  <a:xfrm>
                    <a:off x="5192106" y="4717633"/>
                    <a:ext cx="785301" cy="17522"/>
                  </a:xfrm>
                  <a:custGeom>
                    <a:avLst/>
                    <a:gdLst>
                      <a:gd name="connsiteX0" fmla="*/ 776640 w 785301"/>
                      <a:gd name="connsiteY0" fmla="*/ 17523 h 17522"/>
                      <a:gd name="connsiteX1" fmla="*/ 8662 w 785301"/>
                      <a:gd name="connsiteY1" fmla="*/ 17523 h 17522"/>
                      <a:gd name="connsiteX2" fmla="*/ 0 w 785301"/>
                      <a:gd name="connsiteY2" fmla="*/ 8911 h 17522"/>
                      <a:gd name="connsiteX3" fmla="*/ 8662 w 785301"/>
                      <a:gd name="connsiteY3" fmla="*/ 0 h 17522"/>
                      <a:gd name="connsiteX4" fmla="*/ 776640 w 785301"/>
                      <a:gd name="connsiteY4" fmla="*/ 0 h 17522"/>
                      <a:gd name="connsiteX5" fmla="*/ 785302 w 785301"/>
                      <a:gd name="connsiteY5" fmla="*/ 8612 h 17522"/>
                      <a:gd name="connsiteX6" fmla="*/ 776640 w 785301"/>
                      <a:gd name="connsiteY6" fmla="*/ 17523 h 1752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85301" h="17522">
                        <a:moveTo>
                          <a:pt x="776640" y="17523"/>
                        </a:moveTo>
                        <a:lnTo>
                          <a:pt x="8662" y="17523"/>
                        </a:lnTo>
                        <a:cubicBezTo>
                          <a:pt x="3883" y="17523"/>
                          <a:pt x="0" y="13690"/>
                          <a:pt x="0" y="8911"/>
                        </a:cubicBezTo>
                        <a:cubicBezTo>
                          <a:pt x="0" y="3833"/>
                          <a:pt x="3883" y="0"/>
                          <a:pt x="8662" y="0"/>
                        </a:cubicBezTo>
                        <a:lnTo>
                          <a:pt x="776640" y="0"/>
                        </a:lnTo>
                        <a:cubicBezTo>
                          <a:pt x="781419" y="0"/>
                          <a:pt x="785302" y="3833"/>
                          <a:pt x="785302" y="8612"/>
                        </a:cubicBezTo>
                        <a:cubicBezTo>
                          <a:pt x="785302" y="13690"/>
                          <a:pt x="781419" y="17523"/>
                          <a:pt x="776640" y="17523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51" name="Freeform: Shape 850">
                    <a:extLst>
                      <a:ext uri="{FF2B5EF4-FFF2-40B4-BE49-F238E27FC236}">
                        <a16:creationId xmlns:a16="http://schemas.microsoft.com/office/drawing/2014/main" id="{0B91AB52-E823-DCBE-4509-5DB7FDCEAE4C}"/>
                      </a:ext>
                    </a:extLst>
                  </p:cNvPr>
                  <p:cNvSpPr/>
                  <p:nvPr/>
                </p:nvSpPr>
                <p:spPr>
                  <a:xfrm>
                    <a:off x="5192106" y="4674672"/>
                    <a:ext cx="785301" cy="17522"/>
                  </a:xfrm>
                  <a:custGeom>
                    <a:avLst/>
                    <a:gdLst>
                      <a:gd name="connsiteX0" fmla="*/ 776640 w 785301"/>
                      <a:gd name="connsiteY0" fmla="*/ 17523 h 17522"/>
                      <a:gd name="connsiteX1" fmla="*/ 8662 w 785301"/>
                      <a:gd name="connsiteY1" fmla="*/ 17523 h 17522"/>
                      <a:gd name="connsiteX2" fmla="*/ 0 w 785301"/>
                      <a:gd name="connsiteY2" fmla="*/ 8861 h 17522"/>
                      <a:gd name="connsiteX3" fmla="*/ 8662 w 785301"/>
                      <a:gd name="connsiteY3" fmla="*/ 0 h 17522"/>
                      <a:gd name="connsiteX4" fmla="*/ 776640 w 785301"/>
                      <a:gd name="connsiteY4" fmla="*/ 0 h 17522"/>
                      <a:gd name="connsiteX5" fmla="*/ 785302 w 785301"/>
                      <a:gd name="connsiteY5" fmla="*/ 8612 h 17522"/>
                      <a:gd name="connsiteX6" fmla="*/ 776640 w 785301"/>
                      <a:gd name="connsiteY6" fmla="*/ 17523 h 1752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85301" h="17522">
                        <a:moveTo>
                          <a:pt x="776640" y="17523"/>
                        </a:moveTo>
                        <a:lnTo>
                          <a:pt x="8662" y="17523"/>
                        </a:lnTo>
                        <a:cubicBezTo>
                          <a:pt x="3883" y="17523"/>
                          <a:pt x="0" y="13640"/>
                          <a:pt x="0" y="8861"/>
                        </a:cubicBezTo>
                        <a:cubicBezTo>
                          <a:pt x="0" y="3833"/>
                          <a:pt x="3883" y="0"/>
                          <a:pt x="8662" y="0"/>
                        </a:cubicBezTo>
                        <a:lnTo>
                          <a:pt x="776640" y="0"/>
                        </a:lnTo>
                        <a:cubicBezTo>
                          <a:pt x="781419" y="0"/>
                          <a:pt x="785302" y="3833"/>
                          <a:pt x="785302" y="8612"/>
                        </a:cubicBezTo>
                        <a:cubicBezTo>
                          <a:pt x="785302" y="13590"/>
                          <a:pt x="781419" y="17523"/>
                          <a:pt x="776640" y="17523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52" name="Freeform: Shape 851">
                    <a:extLst>
                      <a:ext uri="{FF2B5EF4-FFF2-40B4-BE49-F238E27FC236}">
                        <a16:creationId xmlns:a16="http://schemas.microsoft.com/office/drawing/2014/main" id="{B0C7C1B6-7161-1FE6-8F21-9611FCC20705}"/>
                      </a:ext>
                    </a:extLst>
                  </p:cNvPr>
                  <p:cNvSpPr/>
                  <p:nvPr/>
                </p:nvSpPr>
                <p:spPr>
                  <a:xfrm>
                    <a:off x="5192106" y="4631661"/>
                    <a:ext cx="785301" cy="17473"/>
                  </a:xfrm>
                  <a:custGeom>
                    <a:avLst/>
                    <a:gdLst>
                      <a:gd name="connsiteX0" fmla="*/ 776640 w 785301"/>
                      <a:gd name="connsiteY0" fmla="*/ 17473 h 17473"/>
                      <a:gd name="connsiteX1" fmla="*/ 8662 w 785301"/>
                      <a:gd name="connsiteY1" fmla="*/ 17473 h 17473"/>
                      <a:gd name="connsiteX2" fmla="*/ 0 w 785301"/>
                      <a:gd name="connsiteY2" fmla="*/ 8861 h 17473"/>
                      <a:gd name="connsiteX3" fmla="*/ 8662 w 785301"/>
                      <a:gd name="connsiteY3" fmla="*/ 0 h 17473"/>
                      <a:gd name="connsiteX4" fmla="*/ 776640 w 785301"/>
                      <a:gd name="connsiteY4" fmla="*/ 0 h 17473"/>
                      <a:gd name="connsiteX5" fmla="*/ 785302 w 785301"/>
                      <a:gd name="connsiteY5" fmla="*/ 8612 h 17473"/>
                      <a:gd name="connsiteX6" fmla="*/ 776640 w 785301"/>
                      <a:gd name="connsiteY6" fmla="*/ 17473 h 1747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85301" h="17473">
                        <a:moveTo>
                          <a:pt x="776640" y="17473"/>
                        </a:moveTo>
                        <a:lnTo>
                          <a:pt x="8662" y="17473"/>
                        </a:lnTo>
                        <a:cubicBezTo>
                          <a:pt x="3883" y="17473"/>
                          <a:pt x="0" y="13640"/>
                          <a:pt x="0" y="8861"/>
                        </a:cubicBezTo>
                        <a:cubicBezTo>
                          <a:pt x="0" y="3833"/>
                          <a:pt x="3883" y="0"/>
                          <a:pt x="8662" y="0"/>
                        </a:cubicBezTo>
                        <a:lnTo>
                          <a:pt x="776640" y="0"/>
                        </a:lnTo>
                        <a:cubicBezTo>
                          <a:pt x="781419" y="0"/>
                          <a:pt x="785302" y="3833"/>
                          <a:pt x="785302" y="8612"/>
                        </a:cubicBezTo>
                        <a:cubicBezTo>
                          <a:pt x="785302" y="13640"/>
                          <a:pt x="781419" y="17473"/>
                          <a:pt x="776640" y="17473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53" name="Freeform: Shape 852">
                    <a:extLst>
                      <a:ext uri="{FF2B5EF4-FFF2-40B4-BE49-F238E27FC236}">
                        <a16:creationId xmlns:a16="http://schemas.microsoft.com/office/drawing/2014/main" id="{EDF9D9D8-7BF4-4DEF-A1D4-F00235090FE2}"/>
                      </a:ext>
                    </a:extLst>
                  </p:cNvPr>
                  <p:cNvSpPr/>
                  <p:nvPr/>
                </p:nvSpPr>
                <p:spPr>
                  <a:xfrm>
                    <a:off x="5191061" y="4760595"/>
                    <a:ext cx="787392" cy="17523"/>
                  </a:xfrm>
                  <a:custGeom>
                    <a:avLst/>
                    <a:gdLst>
                      <a:gd name="connsiteX0" fmla="*/ 778731 w 787392"/>
                      <a:gd name="connsiteY0" fmla="*/ 17523 h 17523"/>
                      <a:gd name="connsiteX1" fmla="*/ 8662 w 787392"/>
                      <a:gd name="connsiteY1" fmla="*/ 17523 h 17523"/>
                      <a:gd name="connsiteX2" fmla="*/ 0 w 787392"/>
                      <a:gd name="connsiteY2" fmla="*/ 8911 h 17523"/>
                      <a:gd name="connsiteX3" fmla="*/ 8662 w 787392"/>
                      <a:gd name="connsiteY3" fmla="*/ 0 h 17523"/>
                      <a:gd name="connsiteX4" fmla="*/ 778731 w 787392"/>
                      <a:gd name="connsiteY4" fmla="*/ 0 h 17523"/>
                      <a:gd name="connsiteX5" fmla="*/ 787393 w 787392"/>
                      <a:gd name="connsiteY5" fmla="*/ 8662 h 17523"/>
                      <a:gd name="connsiteX6" fmla="*/ 778731 w 787392"/>
                      <a:gd name="connsiteY6" fmla="*/ 17523 h 175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87392" h="17523">
                        <a:moveTo>
                          <a:pt x="778731" y="17523"/>
                        </a:moveTo>
                        <a:lnTo>
                          <a:pt x="8662" y="17523"/>
                        </a:lnTo>
                        <a:cubicBezTo>
                          <a:pt x="3883" y="17523"/>
                          <a:pt x="0" y="13690"/>
                          <a:pt x="0" y="8911"/>
                        </a:cubicBezTo>
                        <a:cubicBezTo>
                          <a:pt x="0" y="3883"/>
                          <a:pt x="3883" y="0"/>
                          <a:pt x="8662" y="0"/>
                        </a:cubicBezTo>
                        <a:lnTo>
                          <a:pt x="778731" y="0"/>
                        </a:lnTo>
                        <a:cubicBezTo>
                          <a:pt x="783510" y="0"/>
                          <a:pt x="787393" y="3883"/>
                          <a:pt x="787393" y="8662"/>
                        </a:cubicBezTo>
                        <a:cubicBezTo>
                          <a:pt x="787393" y="13690"/>
                          <a:pt x="783460" y="17523"/>
                          <a:pt x="778731" y="17523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54" name="Freeform: Shape 853">
                    <a:extLst>
                      <a:ext uri="{FF2B5EF4-FFF2-40B4-BE49-F238E27FC236}">
                        <a16:creationId xmlns:a16="http://schemas.microsoft.com/office/drawing/2014/main" id="{480A2E0C-DD8C-4D15-BC4B-ABE9F18F0787}"/>
                      </a:ext>
                    </a:extLst>
                  </p:cNvPr>
                  <p:cNvSpPr/>
                  <p:nvPr/>
                </p:nvSpPr>
                <p:spPr>
                  <a:xfrm>
                    <a:off x="5188621" y="5061573"/>
                    <a:ext cx="792271" cy="17473"/>
                  </a:xfrm>
                  <a:custGeom>
                    <a:avLst/>
                    <a:gdLst>
                      <a:gd name="connsiteX0" fmla="*/ 783659 w 792271"/>
                      <a:gd name="connsiteY0" fmla="*/ 17474 h 17473"/>
                      <a:gd name="connsiteX1" fmla="*/ 8612 w 792271"/>
                      <a:gd name="connsiteY1" fmla="*/ 17474 h 17473"/>
                      <a:gd name="connsiteX2" fmla="*/ 0 w 792271"/>
                      <a:gd name="connsiteY2" fmla="*/ 8861 h 17473"/>
                      <a:gd name="connsiteX3" fmla="*/ 8612 w 792271"/>
                      <a:gd name="connsiteY3" fmla="*/ 0 h 17473"/>
                      <a:gd name="connsiteX4" fmla="*/ 783659 w 792271"/>
                      <a:gd name="connsiteY4" fmla="*/ 0 h 17473"/>
                      <a:gd name="connsiteX5" fmla="*/ 792271 w 792271"/>
                      <a:gd name="connsiteY5" fmla="*/ 8612 h 17473"/>
                      <a:gd name="connsiteX6" fmla="*/ 783659 w 792271"/>
                      <a:gd name="connsiteY6" fmla="*/ 17474 h 1747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92271" h="17473">
                        <a:moveTo>
                          <a:pt x="783659" y="17474"/>
                        </a:moveTo>
                        <a:lnTo>
                          <a:pt x="8612" y="17474"/>
                        </a:lnTo>
                        <a:cubicBezTo>
                          <a:pt x="3833" y="17474"/>
                          <a:pt x="0" y="13640"/>
                          <a:pt x="0" y="8861"/>
                        </a:cubicBezTo>
                        <a:cubicBezTo>
                          <a:pt x="0" y="3833"/>
                          <a:pt x="3883" y="0"/>
                          <a:pt x="8612" y="0"/>
                        </a:cubicBezTo>
                        <a:lnTo>
                          <a:pt x="783659" y="0"/>
                        </a:lnTo>
                        <a:cubicBezTo>
                          <a:pt x="788438" y="0"/>
                          <a:pt x="792271" y="3833"/>
                          <a:pt x="792271" y="8612"/>
                        </a:cubicBezTo>
                        <a:cubicBezTo>
                          <a:pt x="792321" y="13640"/>
                          <a:pt x="788438" y="17474"/>
                          <a:pt x="783659" y="17474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55" name="Freeform: Shape 854">
                    <a:extLst>
                      <a:ext uri="{FF2B5EF4-FFF2-40B4-BE49-F238E27FC236}">
                        <a16:creationId xmlns:a16="http://schemas.microsoft.com/office/drawing/2014/main" id="{36797B6C-A87B-B1BE-EA40-A52F7814AFE6}"/>
                      </a:ext>
                    </a:extLst>
                  </p:cNvPr>
                  <p:cNvSpPr/>
                  <p:nvPr/>
                </p:nvSpPr>
                <p:spPr>
                  <a:xfrm>
                    <a:off x="5189368" y="4975551"/>
                    <a:ext cx="790728" cy="17522"/>
                  </a:xfrm>
                  <a:custGeom>
                    <a:avLst/>
                    <a:gdLst>
                      <a:gd name="connsiteX0" fmla="*/ 782116 w 790728"/>
                      <a:gd name="connsiteY0" fmla="*/ 17523 h 17522"/>
                      <a:gd name="connsiteX1" fmla="*/ 8662 w 790728"/>
                      <a:gd name="connsiteY1" fmla="*/ 17523 h 17522"/>
                      <a:gd name="connsiteX2" fmla="*/ 0 w 790728"/>
                      <a:gd name="connsiteY2" fmla="*/ 8861 h 17522"/>
                      <a:gd name="connsiteX3" fmla="*/ 8662 w 790728"/>
                      <a:gd name="connsiteY3" fmla="*/ 0 h 17522"/>
                      <a:gd name="connsiteX4" fmla="*/ 782066 w 790728"/>
                      <a:gd name="connsiteY4" fmla="*/ 0 h 17522"/>
                      <a:gd name="connsiteX5" fmla="*/ 790728 w 790728"/>
                      <a:gd name="connsiteY5" fmla="*/ 8612 h 17522"/>
                      <a:gd name="connsiteX6" fmla="*/ 782116 w 790728"/>
                      <a:gd name="connsiteY6" fmla="*/ 17523 h 1752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90728" h="17522">
                        <a:moveTo>
                          <a:pt x="782116" y="17523"/>
                        </a:moveTo>
                        <a:lnTo>
                          <a:pt x="8662" y="17523"/>
                        </a:lnTo>
                        <a:cubicBezTo>
                          <a:pt x="3883" y="17523"/>
                          <a:pt x="0" y="13640"/>
                          <a:pt x="0" y="8861"/>
                        </a:cubicBezTo>
                        <a:cubicBezTo>
                          <a:pt x="0" y="3833"/>
                          <a:pt x="3883" y="0"/>
                          <a:pt x="8662" y="0"/>
                        </a:cubicBezTo>
                        <a:lnTo>
                          <a:pt x="782066" y="0"/>
                        </a:lnTo>
                        <a:cubicBezTo>
                          <a:pt x="786845" y="0"/>
                          <a:pt x="790728" y="3833"/>
                          <a:pt x="790728" y="8612"/>
                        </a:cubicBezTo>
                        <a:cubicBezTo>
                          <a:pt x="790728" y="13640"/>
                          <a:pt x="786845" y="17523"/>
                          <a:pt x="782116" y="17523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56" name="Freeform: Shape 855">
                    <a:extLst>
                      <a:ext uri="{FF2B5EF4-FFF2-40B4-BE49-F238E27FC236}">
                        <a16:creationId xmlns:a16="http://schemas.microsoft.com/office/drawing/2014/main" id="{836AB1F9-64DA-4547-46D1-7E6996EBB09A}"/>
                      </a:ext>
                    </a:extLst>
                  </p:cNvPr>
                  <p:cNvSpPr/>
                  <p:nvPr/>
                </p:nvSpPr>
                <p:spPr>
                  <a:xfrm>
                    <a:off x="5189368" y="4932590"/>
                    <a:ext cx="790728" cy="17473"/>
                  </a:xfrm>
                  <a:custGeom>
                    <a:avLst/>
                    <a:gdLst>
                      <a:gd name="connsiteX0" fmla="*/ 782116 w 790728"/>
                      <a:gd name="connsiteY0" fmla="*/ 17473 h 17473"/>
                      <a:gd name="connsiteX1" fmla="*/ 8662 w 790728"/>
                      <a:gd name="connsiteY1" fmla="*/ 17473 h 17473"/>
                      <a:gd name="connsiteX2" fmla="*/ 0 w 790728"/>
                      <a:gd name="connsiteY2" fmla="*/ 8861 h 17473"/>
                      <a:gd name="connsiteX3" fmla="*/ 8662 w 790728"/>
                      <a:gd name="connsiteY3" fmla="*/ 0 h 17473"/>
                      <a:gd name="connsiteX4" fmla="*/ 782066 w 790728"/>
                      <a:gd name="connsiteY4" fmla="*/ 0 h 17473"/>
                      <a:gd name="connsiteX5" fmla="*/ 790728 w 790728"/>
                      <a:gd name="connsiteY5" fmla="*/ 8612 h 17473"/>
                      <a:gd name="connsiteX6" fmla="*/ 782116 w 790728"/>
                      <a:gd name="connsiteY6" fmla="*/ 17473 h 1747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90728" h="17473">
                        <a:moveTo>
                          <a:pt x="782116" y="17473"/>
                        </a:moveTo>
                        <a:lnTo>
                          <a:pt x="8662" y="17473"/>
                        </a:lnTo>
                        <a:cubicBezTo>
                          <a:pt x="3883" y="17473"/>
                          <a:pt x="0" y="13640"/>
                          <a:pt x="0" y="8861"/>
                        </a:cubicBezTo>
                        <a:cubicBezTo>
                          <a:pt x="0" y="3833"/>
                          <a:pt x="3883" y="0"/>
                          <a:pt x="8662" y="0"/>
                        </a:cubicBezTo>
                        <a:lnTo>
                          <a:pt x="782066" y="0"/>
                        </a:lnTo>
                        <a:cubicBezTo>
                          <a:pt x="786845" y="0"/>
                          <a:pt x="790728" y="3833"/>
                          <a:pt x="790728" y="8612"/>
                        </a:cubicBezTo>
                        <a:cubicBezTo>
                          <a:pt x="790728" y="13640"/>
                          <a:pt x="786845" y="17473"/>
                          <a:pt x="782116" y="17473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57" name="Freeform: Shape 856">
                    <a:extLst>
                      <a:ext uri="{FF2B5EF4-FFF2-40B4-BE49-F238E27FC236}">
                        <a16:creationId xmlns:a16="http://schemas.microsoft.com/office/drawing/2014/main" id="{76D6ABC3-00C8-9C34-4C8A-75FC80DC29C6}"/>
                      </a:ext>
                    </a:extLst>
                  </p:cNvPr>
                  <p:cNvSpPr/>
                  <p:nvPr/>
                </p:nvSpPr>
                <p:spPr>
                  <a:xfrm>
                    <a:off x="5190265" y="4889578"/>
                    <a:ext cx="788985" cy="17522"/>
                  </a:xfrm>
                  <a:custGeom>
                    <a:avLst/>
                    <a:gdLst>
                      <a:gd name="connsiteX0" fmla="*/ 780323 w 788985"/>
                      <a:gd name="connsiteY0" fmla="*/ 17523 h 17522"/>
                      <a:gd name="connsiteX1" fmla="*/ 8662 w 788985"/>
                      <a:gd name="connsiteY1" fmla="*/ 17523 h 17522"/>
                      <a:gd name="connsiteX2" fmla="*/ 0 w 788985"/>
                      <a:gd name="connsiteY2" fmla="*/ 8911 h 17522"/>
                      <a:gd name="connsiteX3" fmla="*/ 8662 w 788985"/>
                      <a:gd name="connsiteY3" fmla="*/ 0 h 17522"/>
                      <a:gd name="connsiteX4" fmla="*/ 780373 w 788985"/>
                      <a:gd name="connsiteY4" fmla="*/ 0 h 17522"/>
                      <a:gd name="connsiteX5" fmla="*/ 788986 w 788985"/>
                      <a:gd name="connsiteY5" fmla="*/ 8662 h 17522"/>
                      <a:gd name="connsiteX6" fmla="*/ 780323 w 788985"/>
                      <a:gd name="connsiteY6" fmla="*/ 17523 h 1752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88985" h="17522">
                        <a:moveTo>
                          <a:pt x="780323" y="17523"/>
                        </a:moveTo>
                        <a:lnTo>
                          <a:pt x="8662" y="17523"/>
                        </a:lnTo>
                        <a:cubicBezTo>
                          <a:pt x="3883" y="17523"/>
                          <a:pt x="0" y="13690"/>
                          <a:pt x="0" y="8911"/>
                        </a:cubicBezTo>
                        <a:cubicBezTo>
                          <a:pt x="0" y="3883"/>
                          <a:pt x="3883" y="0"/>
                          <a:pt x="8662" y="0"/>
                        </a:cubicBezTo>
                        <a:lnTo>
                          <a:pt x="780373" y="0"/>
                        </a:lnTo>
                        <a:cubicBezTo>
                          <a:pt x="785152" y="0"/>
                          <a:pt x="788986" y="3883"/>
                          <a:pt x="788986" y="8662"/>
                        </a:cubicBezTo>
                        <a:cubicBezTo>
                          <a:pt x="788986" y="13690"/>
                          <a:pt x="785102" y="17523"/>
                          <a:pt x="780323" y="17523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58" name="Freeform: Shape 857">
                    <a:extLst>
                      <a:ext uri="{FF2B5EF4-FFF2-40B4-BE49-F238E27FC236}">
                        <a16:creationId xmlns:a16="http://schemas.microsoft.com/office/drawing/2014/main" id="{E83DC83F-D7C8-BA89-1732-C24427C46611}"/>
                      </a:ext>
                    </a:extLst>
                  </p:cNvPr>
                  <p:cNvSpPr/>
                  <p:nvPr/>
                </p:nvSpPr>
                <p:spPr>
                  <a:xfrm>
                    <a:off x="5188621" y="5018562"/>
                    <a:ext cx="792271" cy="17523"/>
                  </a:xfrm>
                  <a:custGeom>
                    <a:avLst/>
                    <a:gdLst>
                      <a:gd name="connsiteX0" fmla="*/ 783659 w 792271"/>
                      <a:gd name="connsiteY0" fmla="*/ 17523 h 17523"/>
                      <a:gd name="connsiteX1" fmla="*/ 8612 w 792271"/>
                      <a:gd name="connsiteY1" fmla="*/ 17523 h 17523"/>
                      <a:gd name="connsiteX2" fmla="*/ 0 w 792271"/>
                      <a:gd name="connsiteY2" fmla="*/ 8911 h 17523"/>
                      <a:gd name="connsiteX3" fmla="*/ 8612 w 792271"/>
                      <a:gd name="connsiteY3" fmla="*/ 0 h 17523"/>
                      <a:gd name="connsiteX4" fmla="*/ 783659 w 792271"/>
                      <a:gd name="connsiteY4" fmla="*/ 0 h 17523"/>
                      <a:gd name="connsiteX5" fmla="*/ 792271 w 792271"/>
                      <a:gd name="connsiteY5" fmla="*/ 8662 h 17523"/>
                      <a:gd name="connsiteX6" fmla="*/ 783659 w 792271"/>
                      <a:gd name="connsiteY6" fmla="*/ 17523 h 175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92271" h="17523">
                        <a:moveTo>
                          <a:pt x="783659" y="17523"/>
                        </a:moveTo>
                        <a:lnTo>
                          <a:pt x="8612" y="17523"/>
                        </a:lnTo>
                        <a:cubicBezTo>
                          <a:pt x="3833" y="17523"/>
                          <a:pt x="0" y="13690"/>
                          <a:pt x="0" y="8911"/>
                        </a:cubicBezTo>
                        <a:cubicBezTo>
                          <a:pt x="0" y="3883"/>
                          <a:pt x="3883" y="0"/>
                          <a:pt x="8612" y="0"/>
                        </a:cubicBezTo>
                        <a:lnTo>
                          <a:pt x="783659" y="0"/>
                        </a:lnTo>
                        <a:cubicBezTo>
                          <a:pt x="788438" y="0"/>
                          <a:pt x="792271" y="3883"/>
                          <a:pt x="792271" y="8662"/>
                        </a:cubicBezTo>
                        <a:cubicBezTo>
                          <a:pt x="792321" y="13690"/>
                          <a:pt x="788438" y="17523"/>
                          <a:pt x="783659" y="17523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59" name="Freeform: Shape 858">
                    <a:extLst>
                      <a:ext uri="{FF2B5EF4-FFF2-40B4-BE49-F238E27FC236}">
                        <a16:creationId xmlns:a16="http://schemas.microsoft.com/office/drawing/2014/main" id="{C24A5A45-EB3B-9342-65F7-6F086EDE203A}"/>
                      </a:ext>
                    </a:extLst>
                  </p:cNvPr>
                  <p:cNvSpPr/>
                  <p:nvPr/>
                </p:nvSpPr>
                <p:spPr>
                  <a:xfrm>
                    <a:off x="5519469" y="3369204"/>
                    <a:ext cx="130526" cy="138442"/>
                  </a:xfrm>
                  <a:custGeom>
                    <a:avLst/>
                    <a:gdLst>
                      <a:gd name="connsiteX0" fmla="*/ 65263 w 130526"/>
                      <a:gd name="connsiteY0" fmla="*/ 138442 h 138442"/>
                      <a:gd name="connsiteX1" fmla="*/ 0 w 130526"/>
                      <a:gd name="connsiteY1" fmla="*/ 69246 h 138442"/>
                      <a:gd name="connsiteX2" fmla="*/ 65263 w 130526"/>
                      <a:gd name="connsiteY2" fmla="*/ 0 h 138442"/>
                      <a:gd name="connsiteX3" fmla="*/ 130527 w 130526"/>
                      <a:gd name="connsiteY3" fmla="*/ 69246 h 138442"/>
                      <a:gd name="connsiteX4" fmla="*/ 65263 w 130526"/>
                      <a:gd name="connsiteY4" fmla="*/ 138442 h 138442"/>
                      <a:gd name="connsiteX5" fmla="*/ 65263 w 130526"/>
                      <a:gd name="connsiteY5" fmla="*/ 9508 h 138442"/>
                      <a:gd name="connsiteX6" fmla="*/ 9458 w 130526"/>
                      <a:gd name="connsiteY6" fmla="*/ 69296 h 138442"/>
                      <a:gd name="connsiteX7" fmla="*/ 65263 w 130526"/>
                      <a:gd name="connsiteY7" fmla="*/ 129033 h 138442"/>
                      <a:gd name="connsiteX8" fmla="*/ 121068 w 130526"/>
                      <a:gd name="connsiteY8" fmla="*/ 69296 h 138442"/>
                      <a:gd name="connsiteX9" fmla="*/ 65263 w 130526"/>
                      <a:gd name="connsiteY9" fmla="*/ 9508 h 13844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30526" h="138442">
                        <a:moveTo>
                          <a:pt x="65263" y="138442"/>
                        </a:moveTo>
                        <a:cubicBezTo>
                          <a:pt x="29271" y="138442"/>
                          <a:pt x="0" y="107428"/>
                          <a:pt x="0" y="69246"/>
                        </a:cubicBezTo>
                        <a:cubicBezTo>
                          <a:pt x="0" y="31063"/>
                          <a:pt x="29271" y="0"/>
                          <a:pt x="65263" y="0"/>
                        </a:cubicBezTo>
                        <a:cubicBezTo>
                          <a:pt x="101255" y="0"/>
                          <a:pt x="130527" y="31063"/>
                          <a:pt x="130527" y="69246"/>
                        </a:cubicBezTo>
                        <a:cubicBezTo>
                          <a:pt x="130527" y="107428"/>
                          <a:pt x="101255" y="138442"/>
                          <a:pt x="65263" y="138442"/>
                        </a:cubicBezTo>
                        <a:close/>
                        <a:moveTo>
                          <a:pt x="65263" y="9508"/>
                        </a:moveTo>
                        <a:cubicBezTo>
                          <a:pt x="34499" y="9508"/>
                          <a:pt x="9458" y="36340"/>
                          <a:pt x="9458" y="69296"/>
                        </a:cubicBezTo>
                        <a:cubicBezTo>
                          <a:pt x="9458" y="102251"/>
                          <a:pt x="34499" y="129033"/>
                          <a:pt x="65263" y="129033"/>
                        </a:cubicBezTo>
                        <a:cubicBezTo>
                          <a:pt x="96028" y="129033"/>
                          <a:pt x="121068" y="102251"/>
                          <a:pt x="121068" y="69296"/>
                        </a:cubicBezTo>
                        <a:cubicBezTo>
                          <a:pt x="121068" y="36340"/>
                          <a:pt x="96078" y="9508"/>
                          <a:pt x="65263" y="9508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60" name="Freeform: Shape 859">
                    <a:extLst>
                      <a:ext uri="{FF2B5EF4-FFF2-40B4-BE49-F238E27FC236}">
                        <a16:creationId xmlns:a16="http://schemas.microsoft.com/office/drawing/2014/main" id="{F1EB876A-C9A8-B9CD-86A6-A6E04EF91E66}"/>
                      </a:ext>
                    </a:extLst>
                  </p:cNvPr>
                  <p:cNvSpPr/>
                  <p:nvPr/>
                </p:nvSpPr>
                <p:spPr>
                  <a:xfrm>
                    <a:off x="5537141" y="3388121"/>
                    <a:ext cx="95182" cy="100707"/>
                  </a:xfrm>
                  <a:custGeom>
                    <a:avLst/>
                    <a:gdLst>
                      <a:gd name="connsiteX0" fmla="*/ 47591 w 95182"/>
                      <a:gd name="connsiteY0" fmla="*/ 100708 h 100707"/>
                      <a:gd name="connsiteX1" fmla="*/ 0 w 95182"/>
                      <a:gd name="connsiteY1" fmla="*/ 50379 h 100707"/>
                      <a:gd name="connsiteX2" fmla="*/ 47591 w 95182"/>
                      <a:gd name="connsiteY2" fmla="*/ 0 h 100707"/>
                      <a:gd name="connsiteX3" fmla="*/ 95182 w 95182"/>
                      <a:gd name="connsiteY3" fmla="*/ 50379 h 100707"/>
                      <a:gd name="connsiteX4" fmla="*/ 47591 w 95182"/>
                      <a:gd name="connsiteY4" fmla="*/ 100708 h 100707"/>
                      <a:gd name="connsiteX5" fmla="*/ 47591 w 95182"/>
                      <a:gd name="connsiteY5" fmla="*/ 9459 h 100707"/>
                      <a:gd name="connsiteX6" fmla="*/ 9508 w 95182"/>
                      <a:gd name="connsiteY6" fmla="*/ 50379 h 100707"/>
                      <a:gd name="connsiteX7" fmla="*/ 47591 w 95182"/>
                      <a:gd name="connsiteY7" fmla="*/ 91249 h 100707"/>
                      <a:gd name="connsiteX8" fmla="*/ 85674 w 95182"/>
                      <a:gd name="connsiteY8" fmla="*/ 50379 h 100707"/>
                      <a:gd name="connsiteX9" fmla="*/ 47591 w 95182"/>
                      <a:gd name="connsiteY9" fmla="*/ 9459 h 10070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95182" h="100707">
                        <a:moveTo>
                          <a:pt x="47591" y="100708"/>
                        </a:moveTo>
                        <a:cubicBezTo>
                          <a:pt x="21356" y="100708"/>
                          <a:pt x="0" y="78157"/>
                          <a:pt x="0" y="50379"/>
                        </a:cubicBezTo>
                        <a:cubicBezTo>
                          <a:pt x="0" y="22601"/>
                          <a:pt x="21356" y="0"/>
                          <a:pt x="47591" y="0"/>
                        </a:cubicBezTo>
                        <a:cubicBezTo>
                          <a:pt x="73826" y="0"/>
                          <a:pt x="95182" y="22601"/>
                          <a:pt x="95182" y="50379"/>
                        </a:cubicBezTo>
                        <a:cubicBezTo>
                          <a:pt x="95182" y="78107"/>
                          <a:pt x="73826" y="100708"/>
                          <a:pt x="47591" y="100708"/>
                        </a:cubicBezTo>
                        <a:close/>
                        <a:moveTo>
                          <a:pt x="47591" y="9459"/>
                        </a:moveTo>
                        <a:cubicBezTo>
                          <a:pt x="26583" y="9459"/>
                          <a:pt x="9508" y="27828"/>
                          <a:pt x="9508" y="50379"/>
                        </a:cubicBezTo>
                        <a:cubicBezTo>
                          <a:pt x="9508" y="72930"/>
                          <a:pt x="26583" y="91249"/>
                          <a:pt x="47591" y="91249"/>
                        </a:cubicBezTo>
                        <a:cubicBezTo>
                          <a:pt x="68599" y="91249"/>
                          <a:pt x="85674" y="72930"/>
                          <a:pt x="85674" y="50379"/>
                        </a:cubicBezTo>
                        <a:cubicBezTo>
                          <a:pt x="85724" y="27828"/>
                          <a:pt x="68599" y="9459"/>
                          <a:pt x="47591" y="9459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61" name="Freeform: Shape 860">
                    <a:extLst>
                      <a:ext uri="{FF2B5EF4-FFF2-40B4-BE49-F238E27FC236}">
                        <a16:creationId xmlns:a16="http://schemas.microsoft.com/office/drawing/2014/main" id="{A69702DC-8B8B-6622-3FF3-DFD6B366E1D9}"/>
                      </a:ext>
                    </a:extLst>
                  </p:cNvPr>
                  <p:cNvSpPr/>
                  <p:nvPr/>
                </p:nvSpPr>
                <p:spPr>
                  <a:xfrm>
                    <a:off x="5572934" y="3426254"/>
                    <a:ext cx="23596" cy="24442"/>
                  </a:xfrm>
                  <a:custGeom>
                    <a:avLst/>
                    <a:gdLst>
                      <a:gd name="connsiteX0" fmla="*/ 11798 w 23596"/>
                      <a:gd name="connsiteY0" fmla="*/ 24443 h 24442"/>
                      <a:gd name="connsiteX1" fmla="*/ 0 w 23596"/>
                      <a:gd name="connsiteY1" fmla="*/ 12246 h 24442"/>
                      <a:gd name="connsiteX2" fmla="*/ 11798 w 23596"/>
                      <a:gd name="connsiteY2" fmla="*/ 0 h 24442"/>
                      <a:gd name="connsiteX3" fmla="*/ 23596 w 23596"/>
                      <a:gd name="connsiteY3" fmla="*/ 12246 h 24442"/>
                      <a:gd name="connsiteX4" fmla="*/ 11798 w 23596"/>
                      <a:gd name="connsiteY4" fmla="*/ 24443 h 24442"/>
                      <a:gd name="connsiteX5" fmla="*/ 11798 w 23596"/>
                      <a:gd name="connsiteY5" fmla="*/ 9409 h 24442"/>
                      <a:gd name="connsiteX6" fmla="*/ 9508 w 23596"/>
                      <a:gd name="connsiteY6" fmla="*/ 12246 h 24442"/>
                      <a:gd name="connsiteX7" fmla="*/ 14138 w 23596"/>
                      <a:gd name="connsiteY7" fmla="*/ 12246 h 24442"/>
                      <a:gd name="connsiteX8" fmla="*/ 11798 w 23596"/>
                      <a:gd name="connsiteY8" fmla="*/ 9409 h 2444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3596" h="24442">
                        <a:moveTo>
                          <a:pt x="11798" y="24443"/>
                        </a:moveTo>
                        <a:cubicBezTo>
                          <a:pt x="5327" y="24443"/>
                          <a:pt x="0" y="19016"/>
                          <a:pt x="0" y="12246"/>
                        </a:cubicBezTo>
                        <a:cubicBezTo>
                          <a:pt x="0" y="5476"/>
                          <a:pt x="5277" y="0"/>
                          <a:pt x="11798" y="0"/>
                        </a:cubicBezTo>
                        <a:cubicBezTo>
                          <a:pt x="18270" y="0"/>
                          <a:pt x="23596" y="5476"/>
                          <a:pt x="23596" y="12246"/>
                        </a:cubicBezTo>
                        <a:cubicBezTo>
                          <a:pt x="23596" y="19016"/>
                          <a:pt x="18320" y="24443"/>
                          <a:pt x="11798" y="24443"/>
                        </a:cubicBezTo>
                        <a:close/>
                        <a:moveTo>
                          <a:pt x="11798" y="9409"/>
                        </a:moveTo>
                        <a:cubicBezTo>
                          <a:pt x="10554" y="9409"/>
                          <a:pt x="9508" y="10703"/>
                          <a:pt x="9508" y="12246"/>
                        </a:cubicBezTo>
                        <a:cubicBezTo>
                          <a:pt x="9508" y="15233"/>
                          <a:pt x="14138" y="15233"/>
                          <a:pt x="14138" y="12246"/>
                        </a:cubicBezTo>
                        <a:cubicBezTo>
                          <a:pt x="14138" y="10753"/>
                          <a:pt x="13093" y="9409"/>
                          <a:pt x="11798" y="9409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62" name="Freeform: Shape 861">
                    <a:extLst>
                      <a:ext uri="{FF2B5EF4-FFF2-40B4-BE49-F238E27FC236}">
                        <a16:creationId xmlns:a16="http://schemas.microsoft.com/office/drawing/2014/main" id="{F1EB0FD6-EB84-3920-9E15-53B56602FC7B}"/>
                      </a:ext>
                    </a:extLst>
                  </p:cNvPr>
                  <p:cNvSpPr/>
                  <p:nvPr/>
                </p:nvSpPr>
                <p:spPr>
                  <a:xfrm>
                    <a:off x="5580152" y="3392452"/>
                    <a:ext cx="11847" cy="20410"/>
                  </a:xfrm>
                  <a:custGeom>
                    <a:avLst/>
                    <a:gdLst>
                      <a:gd name="connsiteX0" fmla="*/ 0 w 11847"/>
                      <a:gd name="connsiteY0" fmla="*/ 0 h 20410"/>
                      <a:gd name="connsiteX1" fmla="*/ 11848 w 11847"/>
                      <a:gd name="connsiteY1" fmla="*/ 0 h 20410"/>
                      <a:gd name="connsiteX2" fmla="*/ 11848 w 11847"/>
                      <a:gd name="connsiteY2" fmla="*/ 20410 h 20410"/>
                      <a:gd name="connsiteX3" fmla="*/ 0 w 11847"/>
                      <a:gd name="connsiteY3" fmla="*/ 20410 h 2041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11847" h="20410">
                        <a:moveTo>
                          <a:pt x="0" y="0"/>
                        </a:moveTo>
                        <a:lnTo>
                          <a:pt x="11848" y="0"/>
                        </a:lnTo>
                        <a:lnTo>
                          <a:pt x="11848" y="20410"/>
                        </a:lnTo>
                        <a:lnTo>
                          <a:pt x="0" y="20410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63" name="Freeform: Shape 862">
                    <a:extLst>
                      <a:ext uri="{FF2B5EF4-FFF2-40B4-BE49-F238E27FC236}">
                        <a16:creationId xmlns:a16="http://schemas.microsoft.com/office/drawing/2014/main" id="{40A3B127-4CD3-6AE8-3307-5A5BBE27B7A9}"/>
                      </a:ext>
                    </a:extLst>
                  </p:cNvPr>
                  <p:cNvSpPr/>
                  <p:nvPr/>
                </p:nvSpPr>
                <p:spPr>
                  <a:xfrm>
                    <a:off x="5578211" y="3395489"/>
                    <a:ext cx="13590" cy="66906"/>
                  </a:xfrm>
                  <a:custGeom>
                    <a:avLst/>
                    <a:gdLst>
                      <a:gd name="connsiteX0" fmla="*/ 0 w 13590"/>
                      <a:gd name="connsiteY0" fmla="*/ 0 h 66906"/>
                      <a:gd name="connsiteX1" fmla="*/ 13591 w 13590"/>
                      <a:gd name="connsiteY1" fmla="*/ 0 h 66906"/>
                      <a:gd name="connsiteX2" fmla="*/ 13591 w 13590"/>
                      <a:gd name="connsiteY2" fmla="*/ 66906 h 66906"/>
                      <a:gd name="connsiteX3" fmla="*/ 0 w 13590"/>
                      <a:gd name="connsiteY3" fmla="*/ 66906 h 6690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13590" h="66906">
                        <a:moveTo>
                          <a:pt x="0" y="0"/>
                        </a:moveTo>
                        <a:lnTo>
                          <a:pt x="13591" y="0"/>
                        </a:lnTo>
                        <a:lnTo>
                          <a:pt x="13591" y="66906"/>
                        </a:lnTo>
                        <a:lnTo>
                          <a:pt x="0" y="66906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64" name="Freeform: Shape 863">
                    <a:extLst>
                      <a:ext uri="{FF2B5EF4-FFF2-40B4-BE49-F238E27FC236}">
                        <a16:creationId xmlns:a16="http://schemas.microsoft.com/office/drawing/2014/main" id="{93BE9E98-88FB-D317-B11B-402D246B2647}"/>
                      </a:ext>
                    </a:extLst>
                  </p:cNvPr>
                  <p:cNvSpPr/>
                  <p:nvPr/>
                </p:nvSpPr>
                <p:spPr>
                  <a:xfrm>
                    <a:off x="5577016" y="3409975"/>
                    <a:ext cx="15930" cy="50080"/>
                  </a:xfrm>
                  <a:custGeom>
                    <a:avLst/>
                    <a:gdLst>
                      <a:gd name="connsiteX0" fmla="*/ 0 w 15930"/>
                      <a:gd name="connsiteY0" fmla="*/ 0 h 50080"/>
                      <a:gd name="connsiteX1" fmla="*/ 15930 w 15930"/>
                      <a:gd name="connsiteY1" fmla="*/ 0 h 50080"/>
                      <a:gd name="connsiteX2" fmla="*/ 15930 w 15930"/>
                      <a:gd name="connsiteY2" fmla="*/ 50080 h 50080"/>
                      <a:gd name="connsiteX3" fmla="*/ 0 w 15930"/>
                      <a:gd name="connsiteY3" fmla="*/ 50080 h 5008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15930" h="50080">
                        <a:moveTo>
                          <a:pt x="0" y="0"/>
                        </a:moveTo>
                        <a:lnTo>
                          <a:pt x="15930" y="0"/>
                        </a:lnTo>
                        <a:lnTo>
                          <a:pt x="15930" y="50080"/>
                        </a:lnTo>
                        <a:lnTo>
                          <a:pt x="0" y="50080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65" name="Freeform: Shape 864">
                    <a:extLst>
                      <a:ext uri="{FF2B5EF4-FFF2-40B4-BE49-F238E27FC236}">
                        <a16:creationId xmlns:a16="http://schemas.microsoft.com/office/drawing/2014/main" id="{FB5047AE-CCC4-E727-CB93-0EF475B3E6D3}"/>
                      </a:ext>
                    </a:extLst>
                  </p:cNvPr>
                  <p:cNvSpPr/>
                  <p:nvPr/>
                </p:nvSpPr>
                <p:spPr>
                  <a:xfrm>
                    <a:off x="5568155" y="3412315"/>
                    <a:ext cx="42115" cy="44952"/>
                  </a:xfrm>
                  <a:custGeom>
                    <a:avLst/>
                    <a:gdLst>
                      <a:gd name="connsiteX0" fmla="*/ 9309 w 42115"/>
                      <a:gd name="connsiteY0" fmla="*/ 44953 h 44952"/>
                      <a:gd name="connsiteX1" fmla="*/ 0 w 42115"/>
                      <a:gd name="connsiteY1" fmla="*/ 34897 h 44952"/>
                      <a:gd name="connsiteX2" fmla="*/ 32657 w 42115"/>
                      <a:gd name="connsiteY2" fmla="*/ 0 h 44952"/>
                      <a:gd name="connsiteX3" fmla="*/ 42115 w 42115"/>
                      <a:gd name="connsiteY3" fmla="*/ 9956 h 4495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42115" h="44952">
                        <a:moveTo>
                          <a:pt x="9309" y="44953"/>
                        </a:moveTo>
                        <a:lnTo>
                          <a:pt x="0" y="34897"/>
                        </a:lnTo>
                        <a:lnTo>
                          <a:pt x="32657" y="0"/>
                        </a:lnTo>
                        <a:lnTo>
                          <a:pt x="42115" y="9956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66" name="Freeform: Shape 865">
                    <a:extLst>
                      <a:ext uri="{FF2B5EF4-FFF2-40B4-BE49-F238E27FC236}">
                        <a16:creationId xmlns:a16="http://schemas.microsoft.com/office/drawing/2014/main" id="{96AC5D4D-351C-D438-93A2-4254129D8428}"/>
                      </a:ext>
                    </a:extLst>
                  </p:cNvPr>
                  <p:cNvSpPr/>
                  <p:nvPr/>
                </p:nvSpPr>
                <p:spPr>
                  <a:xfrm>
                    <a:off x="5577663" y="3431282"/>
                    <a:ext cx="14088" cy="14337"/>
                  </a:xfrm>
                  <a:custGeom>
                    <a:avLst/>
                    <a:gdLst>
                      <a:gd name="connsiteX0" fmla="*/ 7069 w 14088"/>
                      <a:gd name="connsiteY0" fmla="*/ 14337 h 14337"/>
                      <a:gd name="connsiteX1" fmla="*/ 0 w 14088"/>
                      <a:gd name="connsiteY1" fmla="*/ 7218 h 14337"/>
                      <a:gd name="connsiteX2" fmla="*/ 7069 w 14088"/>
                      <a:gd name="connsiteY2" fmla="*/ 0 h 14337"/>
                      <a:gd name="connsiteX3" fmla="*/ 14088 w 14088"/>
                      <a:gd name="connsiteY3" fmla="*/ 7218 h 14337"/>
                      <a:gd name="connsiteX4" fmla="*/ 7069 w 14088"/>
                      <a:gd name="connsiteY4" fmla="*/ 14337 h 14337"/>
                      <a:gd name="connsiteX5" fmla="*/ 7069 w 14088"/>
                      <a:gd name="connsiteY5" fmla="*/ 4928 h 14337"/>
                      <a:gd name="connsiteX6" fmla="*/ 4630 w 14088"/>
                      <a:gd name="connsiteY6" fmla="*/ 7218 h 14337"/>
                      <a:gd name="connsiteX7" fmla="*/ 9508 w 14088"/>
                      <a:gd name="connsiteY7" fmla="*/ 7218 h 14337"/>
                      <a:gd name="connsiteX8" fmla="*/ 7069 w 14088"/>
                      <a:gd name="connsiteY8" fmla="*/ 4928 h 143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4088" h="14337">
                        <a:moveTo>
                          <a:pt x="7069" y="14337"/>
                        </a:moveTo>
                        <a:cubicBezTo>
                          <a:pt x="3186" y="14337"/>
                          <a:pt x="0" y="11151"/>
                          <a:pt x="0" y="7218"/>
                        </a:cubicBezTo>
                        <a:cubicBezTo>
                          <a:pt x="0" y="3236"/>
                          <a:pt x="3136" y="0"/>
                          <a:pt x="7069" y="0"/>
                        </a:cubicBezTo>
                        <a:cubicBezTo>
                          <a:pt x="10952" y="0"/>
                          <a:pt x="14088" y="3186"/>
                          <a:pt x="14088" y="7218"/>
                        </a:cubicBezTo>
                        <a:cubicBezTo>
                          <a:pt x="14138" y="11151"/>
                          <a:pt x="10952" y="14337"/>
                          <a:pt x="7069" y="14337"/>
                        </a:cubicBezTo>
                        <a:close/>
                        <a:moveTo>
                          <a:pt x="7069" y="4928"/>
                        </a:moveTo>
                        <a:cubicBezTo>
                          <a:pt x="5725" y="4928"/>
                          <a:pt x="4630" y="5974"/>
                          <a:pt x="4630" y="7218"/>
                        </a:cubicBezTo>
                        <a:cubicBezTo>
                          <a:pt x="4630" y="9757"/>
                          <a:pt x="9508" y="9757"/>
                          <a:pt x="9508" y="7218"/>
                        </a:cubicBezTo>
                        <a:cubicBezTo>
                          <a:pt x="9508" y="5924"/>
                          <a:pt x="8413" y="4928"/>
                          <a:pt x="7069" y="4928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67" name="Freeform: Shape 866">
                    <a:extLst>
                      <a:ext uri="{FF2B5EF4-FFF2-40B4-BE49-F238E27FC236}">
                        <a16:creationId xmlns:a16="http://schemas.microsoft.com/office/drawing/2014/main" id="{D8F237DC-24F9-D39A-D843-3AA30B67F017}"/>
                      </a:ext>
                    </a:extLst>
                  </p:cNvPr>
                  <p:cNvSpPr/>
                  <p:nvPr/>
                </p:nvSpPr>
                <p:spPr>
                  <a:xfrm>
                    <a:off x="5542518" y="3432526"/>
                    <a:ext cx="19813" cy="11947"/>
                  </a:xfrm>
                  <a:custGeom>
                    <a:avLst/>
                    <a:gdLst>
                      <a:gd name="connsiteX0" fmla="*/ 0 w 19813"/>
                      <a:gd name="connsiteY0" fmla="*/ 0 h 11947"/>
                      <a:gd name="connsiteX1" fmla="*/ 19813 w 19813"/>
                      <a:gd name="connsiteY1" fmla="*/ 0 h 11947"/>
                      <a:gd name="connsiteX2" fmla="*/ 19813 w 19813"/>
                      <a:gd name="connsiteY2" fmla="*/ 11948 h 11947"/>
                      <a:gd name="connsiteX3" fmla="*/ 0 w 19813"/>
                      <a:gd name="connsiteY3" fmla="*/ 11948 h 1194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19813" h="11947">
                        <a:moveTo>
                          <a:pt x="0" y="0"/>
                        </a:moveTo>
                        <a:lnTo>
                          <a:pt x="19813" y="0"/>
                        </a:lnTo>
                        <a:lnTo>
                          <a:pt x="19813" y="11948"/>
                        </a:lnTo>
                        <a:lnTo>
                          <a:pt x="0" y="11948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68" name="Freeform: Shape 867">
                    <a:extLst>
                      <a:ext uri="{FF2B5EF4-FFF2-40B4-BE49-F238E27FC236}">
                        <a16:creationId xmlns:a16="http://schemas.microsoft.com/office/drawing/2014/main" id="{721B0858-D5BA-B504-37BE-DA68632C4A27}"/>
                      </a:ext>
                    </a:extLst>
                  </p:cNvPr>
                  <p:cNvSpPr/>
                  <p:nvPr/>
                </p:nvSpPr>
                <p:spPr>
                  <a:xfrm>
                    <a:off x="5609772" y="3432526"/>
                    <a:ext cx="19813" cy="11947"/>
                  </a:xfrm>
                  <a:custGeom>
                    <a:avLst/>
                    <a:gdLst>
                      <a:gd name="connsiteX0" fmla="*/ 0 w 19813"/>
                      <a:gd name="connsiteY0" fmla="*/ 0 h 11947"/>
                      <a:gd name="connsiteX1" fmla="*/ 19813 w 19813"/>
                      <a:gd name="connsiteY1" fmla="*/ 0 h 11947"/>
                      <a:gd name="connsiteX2" fmla="*/ 19813 w 19813"/>
                      <a:gd name="connsiteY2" fmla="*/ 11948 h 11947"/>
                      <a:gd name="connsiteX3" fmla="*/ 0 w 19813"/>
                      <a:gd name="connsiteY3" fmla="*/ 11948 h 1194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19813" h="11947">
                        <a:moveTo>
                          <a:pt x="0" y="0"/>
                        </a:moveTo>
                        <a:lnTo>
                          <a:pt x="19813" y="0"/>
                        </a:lnTo>
                        <a:lnTo>
                          <a:pt x="19813" y="11948"/>
                        </a:lnTo>
                        <a:lnTo>
                          <a:pt x="0" y="11948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69" name="Freeform: Shape 868">
                    <a:extLst>
                      <a:ext uri="{FF2B5EF4-FFF2-40B4-BE49-F238E27FC236}">
                        <a16:creationId xmlns:a16="http://schemas.microsoft.com/office/drawing/2014/main" id="{5D4EA324-2928-0BE8-6BE2-5F67E9128E58}"/>
                      </a:ext>
                    </a:extLst>
                  </p:cNvPr>
                  <p:cNvSpPr/>
                  <p:nvPr/>
                </p:nvSpPr>
                <p:spPr>
                  <a:xfrm>
                    <a:off x="5580152" y="3464088"/>
                    <a:ext cx="11847" cy="20460"/>
                  </a:xfrm>
                  <a:custGeom>
                    <a:avLst/>
                    <a:gdLst>
                      <a:gd name="connsiteX0" fmla="*/ 0 w 11847"/>
                      <a:gd name="connsiteY0" fmla="*/ 0 h 20460"/>
                      <a:gd name="connsiteX1" fmla="*/ 11848 w 11847"/>
                      <a:gd name="connsiteY1" fmla="*/ 0 h 20460"/>
                      <a:gd name="connsiteX2" fmla="*/ 11848 w 11847"/>
                      <a:gd name="connsiteY2" fmla="*/ 20460 h 20460"/>
                      <a:gd name="connsiteX3" fmla="*/ 0 w 11847"/>
                      <a:gd name="connsiteY3" fmla="*/ 20460 h 2046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11847" h="20460">
                        <a:moveTo>
                          <a:pt x="0" y="0"/>
                        </a:moveTo>
                        <a:lnTo>
                          <a:pt x="11848" y="0"/>
                        </a:lnTo>
                        <a:lnTo>
                          <a:pt x="11848" y="20460"/>
                        </a:lnTo>
                        <a:lnTo>
                          <a:pt x="0" y="20460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70" name="Freeform: Shape 869">
                    <a:extLst>
                      <a:ext uri="{FF2B5EF4-FFF2-40B4-BE49-F238E27FC236}">
                        <a16:creationId xmlns:a16="http://schemas.microsoft.com/office/drawing/2014/main" id="{C666C0A8-3547-4B3E-6468-BB039FFBA859}"/>
                      </a:ext>
                    </a:extLst>
                  </p:cNvPr>
                  <p:cNvSpPr/>
                  <p:nvPr/>
                </p:nvSpPr>
                <p:spPr>
                  <a:xfrm>
                    <a:off x="5598870" y="3401463"/>
                    <a:ext cx="21953" cy="23347"/>
                  </a:xfrm>
                  <a:custGeom>
                    <a:avLst/>
                    <a:gdLst>
                      <a:gd name="connsiteX0" fmla="*/ 8114 w 21953"/>
                      <a:gd name="connsiteY0" fmla="*/ 23347 h 23347"/>
                      <a:gd name="connsiteX1" fmla="*/ 0 w 21953"/>
                      <a:gd name="connsiteY1" fmla="*/ 14685 h 23347"/>
                      <a:gd name="connsiteX2" fmla="*/ 13789 w 21953"/>
                      <a:gd name="connsiteY2" fmla="*/ 0 h 23347"/>
                      <a:gd name="connsiteX3" fmla="*/ 21953 w 21953"/>
                      <a:gd name="connsiteY3" fmla="*/ 8712 h 2334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1953" h="23347">
                        <a:moveTo>
                          <a:pt x="8114" y="23347"/>
                        </a:moveTo>
                        <a:lnTo>
                          <a:pt x="0" y="14685"/>
                        </a:lnTo>
                        <a:lnTo>
                          <a:pt x="13789" y="0"/>
                        </a:lnTo>
                        <a:lnTo>
                          <a:pt x="21953" y="8712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71" name="Freeform: Shape 870">
                    <a:extLst>
                      <a:ext uri="{FF2B5EF4-FFF2-40B4-BE49-F238E27FC236}">
                        <a16:creationId xmlns:a16="http://schemas.microsoft.com/office/drawing/2014/main" id="{AEF8061D-6198-E578-04D1-47ED80302B3E}"/>
                      </a:ext>
                    </a:extLst>
                  </p:cNvPr>
                  <p:cNvSpPr/>
                  <p:nvPr/>
                </p:nvSpPr>
                <p:spPr>
                  <a:xfrm>
                    <a:off x="5551279" y="3452090"/>
                    <a:ext cx="22003" cy="23347"/>
                  </a:xfrm>
                  <a:custGeom>
                    <a:avLst/>
                    <a:gdLst>
                      <a:gd name="connsiteX0" fmla="*/ 8214 w 22003"/>
                      <a:gd name="connsiteY0" fmla="*/ 23348 h 23347"/>
                      <a:gd name="connsiteX1" fmla="*/ 0 w 22003"/>
                      <a:gd name="connsiteY1" fmla="*/ 14785 h 23347"/>
                      <a:gd name="connsiteX2" fmla="*/ 13789 w 22003"/>
                      <a:gd name="connsiteY2" fmla="*/ 0 h 23347"/>
                      <a:gd name="connsiteX3" fmla="*/ 22003 w 22003"/>
                      <a:gd name="connsiteY3" fmla="*/ 8712 h 2334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2003" h="23347">
                        <a:moveTo>
                          <a:pt x="8214" y="23348"/>
                        </a:moveTo>
                        <a:lnTo>
                          <a:pt x="0" y="14785"/>
                        </a:lnTo>
                        <a:lnTo>
                          <a:pt x="13789" y="0"/>
                        </a:lnTo>
                        <a:lnTo>
                          <a:pt x="22003" y="8712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72" name="Freeform: Shape 871">
                    <a:extLst>
                      <a:ext uri="{FF2B5EF4-FFF2-40B4-BE49-F238E27FC236}">
                        <a16:creationId xmlns:a16="http://schemas.microsoft.com/office/drawing/2014/main" id="{1CAB6AEC-586A-D8A6-A0B4-A8D20E970A3C}"/>
                      </a:ext>
                    </a:extLst>
                  </p:cNvPr>
                  <p:cNvSpPr/>
                  <p:nvPr/>
                </p:nvSpPr>
                <p:spPr>
                  <a:xfrm>
                    <a:off x="5598870" y="3452040"/>
                    <a:ext cx="22003" cy="23397"/>
                  </a:xfrm>
                  <a:custGeom>
                    <a:avLst/>
                    <a:gdLst>
                      <a:gd name="connsiteX0" fmla="*/ 13789 w 22003"/>
                      <a:gd name="connsiteY0" fmla="*/ 23397 h 23397"/>
                      <a:gd name="connsiteX1" fmla="*/ 0 w 22003"/>
                      <a:gd name="connsiteY1" fmla="*/ 8761 h 23397"/>
                      <a:gd name="connsiteX2" fmla="*/ 8164 w 22003"/>
                      <a:gd name="connsiteY2" fmla="*/ 0 h 23397"/>
                      <a:gd name="connsiteX3" fmla="*/ 22003 w 22003"/>
                      <a:gd name="connsiteY3" fmla="*/ 14835 h 2339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2003" h="23397">
                        <a:moveTo>
                          <a:pt x="13789" y="23397"/>
                        </a:moveTo>
                        <a:lnTo>
                          <a:pt x="0" y="8761"/>
                        </a:lnTo>
                        <a:lnTo>
                          <a:pt x="8164" y="0"/>
                        </a:lnTo>
                        <a:lnTo>
                          <a:pt x="22003" y="14835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73" name="Freeform: Shape 872">
                    <a:extLst>
                      <a:ext uri="{FF2B5EF4-FFF2-40B4-BE49-F238E27FC236}">
                        <a16:creationId xmlns:a16="http://schemas.microsoft.com/office/drawing/2014/main" id="{4B1AAAD6-478C-7FC4-335F-21C9811B883E}"/>
                      </a:ext>
                    </a:extLst>
                  </p:cNvPr>
                  <p:cNvSpPr/>
                  <p:nvPr/>
                </p:nvSpPr>
                <p:spPr>
                  <a:xfrm>
                    <a:off x="5551329" y="3401463"/>
                    <a:ext cx="21953" cy="23347"/>
                  </a:xfrm>
                  <a:custGeom>
                    <a:avLst/>
                    <a:gdLst>
                      <a:gd name="connsiteX0" fmla="*/ 13740 w 21953"/>
                      <a:gd name="connsiteY0" fmla="*/ 23347 h 23347"/>
                      <a:gd name="connsiteX1" fmla="*/ 0 w 21953"/>
                      <a:gd name="connsiteY1" fmla="*/ 8712 h 23347"/>
                      <a:gd name="connsiteX2" fmla="*/ 8114 w 21953"/>
                      <a:gd name="connsiteY2" fmla="*/ 0 h 23347"/>
                      <a:gd name="connsiteX3" fmla="*/ 21954 w 21953"/>
                      <a:gd name="connsiteY3" fmla="*/ 14685 h 2334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1953" h="23347">
                        <a:moveTo>
                          <a:pt x="13740" y="23347"/>
                        </a:moveTo>
                        <a:lnTo>
                          <a:pt x="0" y="8712"/>
                        </a:lnTo>
                        <a:lnTo>
                          <a:pt x="8114" y="0"/>
                        </a:lnTo>
                        <a:lnTo>
                          <a:pt x="21954" y="14685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74" name="Freeform: Shape 873">
                    <a:extLst>
                      <a:ext uri="{FF2B5EF4-FFF2-40B4-BE49-F238E27FC236}">
                        <a16:creationId xmlns:a16="http://schemas.microsoft.com/office/drawing/2014/main" id="{98F350A0-AA49-529C-716D-10BD7076FF8B}"/>
                      </a:ext>
                    </a:extLst>
                  </p:cNvPr>
                  <p:cNvSpPr/>
                  <p:nvPr/>
                </p:nvSpPr>
                <p:spPr>
                  <a:xfrm>
                    <a:off x="5196985" y="3717475"/>
                    <a:ext cx="775893" cy="29918"/>
                  </a:xfrm>
                  <a:custGeom>
                    <a:avLst/>
                    <a:gdLst>
                      <a:gd name="connsiteX0" fmla="*/ 775893 w 775893"/>
                      <a:gd name="connsiteY0" fmla="*/ 29919 h 29918"/>
                      <a:gd name="connsiteX1" fmla="*/ 0 w 775893"/>
                      <a:gd name="connsiteY1" fmla="*/ 29919 h 29918"/>
                      <a:gd name="connsiteX2" fmla="*/ 0 w 775893"/>
                      <a:gd name="connsiteY2" fmla="*/ 0 h 29918"/>
                      <a:gd name="connsiteX3" fmla="*/ 775843 w 775893"/>
                      <a:gd name="connsiteY3" fmla="*/ 0 h 29918"/>
                      <a:gd name="connsiteX4" fmla="*/ 775843 w 775893"/>
                      <a:gd name="connsiteY4" fmla="*/ 29919 h 29918"/>
                      <a:gd name="connsiteX5" fmla="*/ 9508 w 775893"/>
                      <a:gd name="connsiteY5" fmla="*/ 20460 h 29918"/>
                      <a:gd name="connsiteX6" fmla="*/ 766435 w 775893"/>
                      <a:gd name="connsiteY6" fmla="*/ 20460 h 29918"/>
                      <a:gd name="connsiteX7" fmla="*/ 766435 w 775893"/>
                      <a:gd name="connsiteY7" fmla="*/ 9359 h 29918"/>
                      <a:gd name="connsiteX8" fmla="*/ 9508 w 775893"/>
                      <a:gd name="connsiteY8" fmla="*/ 9359 h 29918"/>
                      <a:gd name="connsiteX9" fmla="*/ 9508 w 775893"/>
                      <a:gd name="connsiteY9" fmla="*/ 20460 h 2991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775893" h="29918">
                        <a:moveTo>
                          <a:pt x="775893" y="29919"/>
                        </a:moveTo>
                        <a:lnTo>
                          <a:pt x="0" y="29919"/>
                        </a:lnTo>
                        <a:lnTo>
                          <a:pt x="0" y="0"/>
                        </a:lnTo>
                        <a:lnTo>
                          <a:pt x="775843" y="0"/>
                        </a:lnTo>
                        <a:lnTo>
                          <a:pt x="775843" y="29919"/>
                        </a:lnTo>
                        <a:close/>
                        <a:moveTo>
                          <a:pt x="9508" y="20460"/>
                        </a:moveTo>
                        <a:lnTo>
                          <a:pt x="766435" y="20460"/>
                        </a:lnTo>
                        <a:lnTo>
                          <a:pt x="766435" y="9359"/>
                        </a:lnTo>
                        <a:lnTo>
                          <a:pt x="9508" y="9359"/>
                        </a:lnTo>
                        <a:lnTo>
                          <a:pt x="9508" y="20460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75" name="Freeform: Shape 874">
                    <a:extLst>
                      <a:ext uri="{FF2B5EF4-FFF2-40B4-BE49-F238E27FC236}">
                        <a16:creationId xmlns:a16="http://schemas.microsoft.com/office/drawing/2014/main" id="{404C7C17-CA8C-278C-D622-3D876B8FE12C}"/>
                      </a:ext>
                    </a:extLst>
                  </p:cNvPr>
                  <p:cNvSpPr/>
                  <p:nvPr/>
                </p:nvSpPr>
                <p:spPr>
                  <a:xfrm>
                    <a:off x="5200370" y="3737935"/>
                    <a:ext cx="769123" cy="30018"/>
                  </a:xfrm>
                  <a:custGeom>
                    <a:avLst/>
                    <a:gdLst>
                      <a:gd name="connsiteX0" fmla="*/ 769123 w 769123"/>
                      <a:gd name="connsiteY0" fmla="*/ 30018 h 30018"/>
                      <a:gd name="connsiteX1" fmla="*/ 0 w 769123"/>
                      <a:gd name="connsiteY1" fmla="*/ 30018 h 30018"/>
                      <a:gd name="connsiteX2" fmla="*/ 0 w 769123"/>
                      <a:gd name="connsiteY2" fmla="*/ 0 h 30018"/>
                      <a:gd name="connsiteX3" fmla="*/ 769123 w 769123"/>
                      <a:gd name="connsiteY3" fmla="*/ 0 h 30018"/>
                      <a:gd name="connsiteX4" fmla="*/ 769123 w 769123"/>
                      <a:gd name="connsiteY4" fmla="*/ 30018 h 30018"/>
                      <a:gd name="connsiteX5" fmla="*/ 9459 w 769123"/>
                      <a:gd name="connsiteY5" fmla="*/ 20610 h 30018"/>
                      <a:gd name="connsiteX6" fmla="*/ 759615 w 769123"/>
                      <a:gd name="connsiteY6" fmla="*/ 20610 h 30018"/>
                      <a:gd name="connsiteX7" fmla="*/ 759615 w 769123"/>
                      <a:gd name="connsiteY7" fmla="*/ 9459 h 30018"/>
                      <a:gd name="connsiteX8" fmla="*/ 9459 w 769123"/>
                      <a:gd name="connsiteY8" fmla="*/ 9459 h 30018"/>
                      <a:gd name="connsiteX9" fmla="*/ 9459 w 769123"/>
                      <a:gd name="connsiteY9" fmla="*/ 20610 h 3001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769123" h="30018">
                        <a:moveTo>
                          <a:pt x="769123" y="30018"/>
                        </a:moveTo>
                        <a:lnTo>
                          <a:pt x="0" y="30018"/>
                        </a:lnTo>
                        <a:lnTo>
                          <a:pt x="0" y="0"/>
                        </a:lnTo>
                        <a:lnTo>
                          <a:pt x="769123" y="0"/>
                        </a:lnTo>
                        <a:lnTo>
                          <a:pt x="769123" y="30018"/>
                        </a:lnTo>
                        <a:close/>
                        <a:moveTo>
                          <a:pt x="9459" y="20610"/>
                        </a:moveTo>
                        <a:lnTo>
                          <a:pt x="759615" y="20610"/>
                        </a:lnTo>
                        <a:lnTo>
                          <a:pt x="759615" y="9459"/>
                        </a:lnTo>
                        <a:lnTo>
                          <a:pt x="9459" y="9459"/>
                        </a:lnTo>
                        <a:lnTo>
                          <a:pt x="9459" y="20610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76" name="Freeform: Shape 875">
                    <a:extLst>
                      <a:ext uri="{FF2B5EF4-FFF2-40B4-BE49-F238E27FC236}">
                        <a16:creationId xmlns:a16="http://schemas.microsoft.com/office/drawing/2014/main" id="{925E6AE6-B074-1370-5853-9BB0CA1A6F28}"/>
                      </a:ext>
                    </a:extLst>
                  </p:cNvPr>
                  <p:cNvSpPr/>
                  <p:nvPr/>
                </p:nvSpPr>
                <p:spPr>
                  <a:xfrm>
                    <a:off x="5196985" y="3803398"/>
                    <a:ext cx="775893" cy="30018"/>
                  </a:xfrm>
                  <a:custGeom>
                    <a:avLst/>
                    <a:gdLst>
                      <a:gd name="connsiteX0" fmla="*/ 775893 w 775893"/>
                      <a:gd name="connsiteY0" fmla="*/ 30018 h 30018"/>
                      <a:gd name="connsiteX1" fmla="*/ 0 w 775893"/>
                      <a:gd name="connsiteY1" fmla="*/ 30018 h 30018"/>
                      <a:gd name="connsiteX2" fmla="*/ 0 w 775893"/>
                      <a:gd name="connsiteY2" fmla="*/ 0 h 30018"/>
                      <a:gd name="connsiteX3" fmla="*/ 775843 w 775893"/>
                      <a:gd name="connsiteY3" fmla="*/ 0 h 30018"/>
                      <a:gd name="connsiteX4" fmla="*/ 775843 w 775893"/>
                      <a:gd name="connsiteY4" fmla="*/ 30018 h 30018"/>
                      <a:gd name="connsiteX5" fmla="*/ 9508 w 775893"/>
                      <a:gd name="connsiteY5" fmla="*/ 20560 h 30018"/>
                      <a:gd name="connsiteX6" fmla="*/ 766435 w 775893"/>
                      <a:gd name="connsiteY6" fmla="*/ 20560 h 30018"/>
                      <a:gd name="connsiteX7" fmla="*/ 766435 w 775893"/>
                      <a:gd name="connsiteY7" fmla="*/ 9409 h 30018"/>
                      <a:gd name="connsiteX8" fmla="*/ 9508 w 775893"/>
                      <a:gd name="connsiteY8" fmla="*/ 9409 h 30018"/>
                      <a:gd name="connsiteX9" fmla="*/ 9508 w 775893"/>
                      <a:gd name="connsiteY9" fmla="*/ 20560 h 3001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775893" h="30018">
                        <a:moveTo>
                          <a:pt x="775893" y="30018"/>
                        </a:moveTo>
                        <a:lnTo>
                          <a:pt x="0" y="30018"/>
                        </a:lnTo>
                        <a:lnTo>
                          <a:pt x="0" y="0"/>
                        </a:lnTo>
                        <a:lnTo>
                          <a:pt x="775843" y="0"/>
                        </a:lnTo>
                        <a:lnTo>
                          <a:pt x="775843" y="30018"/>
                        </a:lnTo>
                        <a:close/>
                        <a:moveTo>
                          <a:pt x="9508" y="20560"/>
                        </a:moveTo>
                        <a:lnTo>
                          <a:pt x="766435" y="20560"/>
                        </a:lnTo>
                        <a:lnTo>
                          <a:pt x="766435" y="9409"/>
                        </a:lnTo>
                        <a:lnTo>
                          <a:pt x="9508" y="9409"/>
                        </a:lnTo>
                        <a:lnTo>
                          <a:pt x="9508" y="20560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77" name="Freeform: Shape 876">
                    <a:extLst>
                      <a:ext uri="{FF2B5EF4-FFF2-40B4-BE49-F238E27FC236}">
                        <a16:creationId xmlns:a16="http://schemas.microsoft.com/office/drawing/2014/main" id="{A4FE7738-26AD-7292-6213-4C6E9188D57D}"/>
                      </a:ext>
                    </a:extLst>
                  </p:cNvPr>
                  <p:cNvSpPr/>
                  <p:nvPr/>
                </p:nvSpPr>
                <p:spPr>
                  <a:xfrm>
                    <a:off x="5200370" y="3823957"/>
                    <a:ext cx="769123" cy="30018"/>
                  </a:xfrm>
                  <a:custGeom>
                    <a:avLst/>
                    <a:gdLst>
                      <a:gd name="connsiteX0" fmla="*/ 769123 w 769123"/>
                      <a:gd name="connsiteY0" fmla="*/ 30018 h 30018"/>
                      <a:gd name="connsiteX1" fmla="*/ 0 w 769123"/>
                      <a:gd name="connsiteY1" fmla="*/ 30018 h 30018"/>
                      <a:gd name="connsiteX2" fmla="*/ 0 w 769123"/>
                      <a:gd name="connsiteY2" fmla="*/ 0 h 30018"/>
                      <a:gd name="connsiteX3" fmla="*/ 769123 w 769123"/>
                      <a:gd name="connsiteY3" fmla="*/ 0 h 30018"/>
                      <a:gd name="connsiteX4" fmla="*/ 769123 w 769123"/>
                      <a:gd name="connsiteY4" fmla="*/ 30018 h 30018"/>
                      <a:gd name="connsiteX5" fmla="*/ 9459 w 769123"/>
                      <a:gd name="connsiteY5" fmla="*/ 20560 h 30018"/>
                      <a:gd name="connsiteX6" fmla="*/ 759615 w 769123"/>
                      <a:gd name="connsiteY6" fmla="*/ 20560 h 30018"/>
                      <a:gd name="connsiteX7" fmla="*/ 759615 w 769123"/>
                      <a:gd name="connsiteY7" fmla="*/ 9409 h 30018"/>
                      <a:gd name="connsiteX8" fmla="*/ 9459 w 769123"/>
                      <a:gd name="connsiteY8" fmla="*/ 9409 h 30018"/>
                      <a:gd name="connsiteX9" fmla="*/ 9459 w 769123"/>
                      <a:gd name="connsiteY9" fmla="*/ 20560 h 3001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769123" h="30018">
                        <a:moveTo>
                          <a:pt x="769123" y="30018"/>
                        </a:moveTo>
                        <a:lnTo>
                          <a:pt x="0" y="30018"/>
                        </a:lnTo>
                        <a:lnTo>
                          <a:pt x="0" y="0"/>
                        </a:lnTo>
                        <a:lnTo>
                          <a:pt x="769123" y="0"/>
                        </a:lnTo>
                        <a:lnTo>
                          <a:pt x="769123" y="30018"/>
                        </a:lnTo>
                        <a:close/>
                        <a:moveTo>
                          <a:pt x="9459" y="20560"/>
                        </a:moveTo>
                        <a:lnTo>
                          <a:pt x="759615" y="20560"/>
                        </a:lnTo>
                        <a:lnTo>
                          <a:pt x="759615" y="9409"/>
                        </a:lnTo>
                        <a:lnTo>
                          <a:pt x="9459" y="9409"/>
                        </a:lnTo>
                        <a:lnTo>
                          <a:pt x="9459" y="20560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78" name="Freeform: Shape 877">
                    <a:extLst>
                      <a:ext uri="{FF2B5EF4-FFF2-40B4-BE49-F238E27FC236}">
                        <a16:creationId xmlns:a16="http://schemas.microsoft.com/office/drawing/2014/main" id="{F6CE0DC9-36B8-878A-DB5A-08D573B17E1A}"/>
                      </a:ext>
                    </a:extLst>
                  </p:cNvPr>
                  <p:cNvSpPr/>
                  <p:nvPr/>
                </p:nvSpPr>
                <p:spPr>
                  <a:xfrm>
                    <a:off x="5603002" y="4219023"/>
                    <a:ext cx="340156" cy="47142"/>
                  </a:xfrm>
                  <a:custGeom>
                    <a:avLst/>
                    <a:gdLst>
                      <a:gd name="connsiteX0" fmla="*/ 340156 w 340156"/>
                      <a:gd name="connsiteY0" fmla="*/ 47143 h 47142"/>
                      <a:gd name="connsiteX1" fmla="*/ 0 w 340156"/>
                      <a:gd name="connsiteY1" fmla="*/ 47143 h 47142"/>
                      <a:gd name="connsiteX2" fmla="*/ 0 w 340156"/>
                      <a:gd name="connsiteY2" fmla="*/ 0 h 47142"/>
                      <a:gd name="connsiteX3" fmla="*/ 340156 w 340156"/>
                      <a:gd name="connsiteY3" fmla="*/ 0 h 47142"/>
                      <a:gd name="connsiteX4" fmla="*/ 340156 w 340156"/>
                      <a:gd name="connsiteY4" fmla="*/ 47143 h 47142"/>
                      <a:gd name="connsiteX5" fmla="*/ 9508 w 340156"/>
                      <a:gd name="connsiteY5" fmla="*/ 37684 h 47142"/>
                      <a:gd name="connsiteX6" fmla="*/ 330698 w 340156"/>
                      <a:gd name="connsiteY6" fmla="*/ 37684 h 47142"/>
                      <a:gd name="connsiteX7" fmla="*/ 330698 w 340156"/>
                      <a:gd name="connsiteY7" fmla="*/ 9408 h 47142"/>
                      <a:gd name="connsiteX8" fmla="*/ 9508 w 340156"/>
                      <a:gd name="connsiteY8" fmla="*/ 9408 h 47142"/>
                      <a:gd name="connsiteX9" fmla="*/ 9508 w 340156"/>
                      <a:gd name="connsiteY9" fmla="*/ 37684 h 4714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340156" h="47142">
                        <a:moveTo>
                          <a:pt x="340156" y="47143"/>
                        </a:moveTo>
                        <a:lnTo>
                          <a:pt x="0" y="47143"/>
                        </a:lnTo>
                        <a:lnTo>
                          <a:pt x="0" y="0"/>
                        </a:lnTo>
                        <a:lnTo>
                          <a:pt x="340156" y="0"/>
                        </a:lnTo>
                        <a:lnTo>
                          <a:pt x="340156" y="47143"/>
                        </a:lnTo>
                        <a:close/>
                        <a:moveTo>
                          <a:pt x="9508" y="37684"/>
                        </a:moveTo>
                        <a:lnTo>
                          <a:pt x="330698" y="37684"/>
                        </a:lnTo>
                        <a:lnTo>
                          <a:pt x="330698" y="9408"/>
                        </a:lnTo>
                        <a:lnTo>
                          <a:pt x="9508" y="9408"/>
                        </a:lnTo>
                        <a:lnTo>
                          <a:pt x="9508" y="3768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79" name="Freeform: Shape 878">
                    <a:extLst>
                      <a:ext uri="{FF2B5EF4-FFF2-40B4-BE49-F238E27FC236}">
                        <a16:creationId xmlns:a16="http://schemas.microsoft.com/office/drawing/2014/main" id="{58E93171-F47C-8BE4-D6E0-DAC88BEFA101}"/>
                      </a:ext>
                    </a:extLst>
                  </p:cNvPr>
                  <p:cNvSpPr/>
                  <p:nvPr/>
                </p:nvSpPr>
                <p:spPr>
                  <a:xfrm>
                    <a:off x="5612809" y="4256757"/>
                    <a:ext cx="320592" cy="47143"/>
                  </a:xfrm>
                  <a:custGeom>
                    <a:avLst/>
                    <a:gdLst>
                      <a:gd name="connsiteX0" fmla="*/ 320592 w 320592"/>
                      <a:gd name="connsiteY0" fmla="*/ 47143 h 47143"/>
                      <a:gd name="connsiteX1" fmla="*/ 0 w 320592"/>
                      <a:gd name="connsiteY1" fmla="*/ 47143 h 47143"/>
                      <a:gd name="connsiteX2" fmla="*/ 0 w 320592"/>
                      <a:gd name="connsiteY2" fmla="*/ 0 h 47143"/>
                      <a:gd name="connsiteX3" fmla="*/ 320592 w 320592"/>
                      <a:gd name="connsiteY3" fmla="*/ 0 h 47143"/>
                      <a:gd name="connsiteX4" fmla="*/ 320592 w 320592"/>
                      <a:gd name="connsiteY4" fmla="*/ 47143 h 47143"/>
                      <a:gd name="connsiteX5" fmla="*/ 9458 w 320592"/>
                      <a:gd name="connsiteY5" fmla="*/ 37685 h 47143"/>
                      <a:gd name="connsiteX6" fmla="*/ 311084 w 320592"/>
                      <a:gd name="connsiteY6" fmla="*/ 37685 h 47143"/>
                      <a:gd name="connsiteX7" fmla="*/ 311084 w 320592"/>
                      <a:gd name="connsiteY7" fmla="*/ 9409 h 47143"/>
                      <a:gd name="connsiteX8" fmla="*/ 9458 w 320592"/>
                      <a:gd name="connsiteY8" fmla="*/ 9409 h 47143"/>
                      <a:gd name="connsiteX9" fmla="*/ 9458 w 320592"/>
                      <a:gd name="connsiteY9" fmla="*/ 37685 h 4714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320592" h="47143">
                        <a:moveTo>
                          <a:pt x="320592" y="47143"/>
                        </a:moveTo>
                        <a:lnTo>
                          <a:pt x="0" y="47143"/>
                        </a:lnTo>
                        <a:lnTo>
                          <a:pt x="0" y="0"/>
                        </a:lnTo>
                        <a:lnTo>
                          <a:pt x="320592" y="0"/>
                        </a:lnTo>
                        <a:lnTo>
                          <a:pt x="320592" y="47143"/>
                        </a:lnTo>
                        <a:close/>
                        <a:moveTo>
                          <a:pt x="9458" y="37685"/>
                        </a:moveTo>
                        <a:lnTo>
                          <a:pt x="311084" y="37685"/>
                        </a:lnTo>
                        <a:lnTo>
                          <a:pt x="311084" y="9409"/>
                        </a:lnTo>
                        <a:lnTo>
                          <a:pt x="9458" y="9409"/>
                        </a:lnTo>
                        <a:lnTo>
                          <a:pt x="9458" y="37685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80" name="Freeform: Shape 879">
                    <a:extLst>
                      <a:ext uri="{FF2B5EF4-FFF2-40B4-BE49-F238E27FC236}">
                        <a16:creationId xmlns:a16="http://schemas.microsoft.com/office/drawing/2014/main" id="{BCF7C3DB-D53F-2A4F-73A4-AE6FCF75F826}"/>
                      </a:ext>
                    </a:extLst>
                  </p:cNvPr>
                  <p:cNvSpPr/>
                  <p:nvPr/>
                </p:nvSpPr>
                <p:spPr>
                  <a:xfrm>
                    <a:off x="5757125" y="4070574"/>
                    <a:ext cx="31910" cy="157856"/>
                  </a:xfrm>
                  <a:custGeom>
                    <a:avLst/>
                    <a:gdLst>
                      <a:gd name="connsiteX0" fmla="*/ 31910 w 31910"/>
                      <a:gd name="connsiteY0" fmla="*/ 157857 h 157856"/>
                      <a:gd name="connsiteX1" fmla="*/ 0 w 31910"/>
                      <a:gd name="connsiteY1" fmla="*/ 157857 h 157856"/>
                      <a:gd name="connsiteX2" fmla="*/ 0 w 31910"/>
                      <a:gd name="connsiteY2" fmla="*/ 0 h 157856"/>
                      <a:gd name="connsiteX3" fmla="*/ 31910 w 31910"/>
                      <a:gd name="connsiteY3" fmla="*/ 0 h 157856"/>
                      <a:gd name="connsiteX4" fmla="*/ 31910 w 31910"/>
                      <a:gd name="connsiteY4" fmla="*/ 157857 h 157856"/>
                      <a:gd name="connsiteX5" fmla="*/ 9508 w 31910"/>
                      <a:gd name="connsiteY5" fmla="*/ 148448 h 157856"/>
                      <a:gd name="connsiteX6" fmla="*/ 22452 w 31910"/>
                      <a:gd name="connsiteY6" fmla="*/ 148448 h 157856"/>
                      <a:gd name="connsiteX7" fmla="*/ 22452 w 31910"/>
                      <a:gd name="connsiteY7" fmla="*/ 9459 h 157856"/>
                      <a:gd name="connsiteX8" fmla="*/ 9508 w 31910"/>
                      <a:gd name="connsiteY8" fmla="*/ 9459 h 157856"/>
                      <a:gd name="connsiteX9" fmla="*/ 9508 w 31910"/>
                      <a:gd name="connsiteY9" fmla="*/ 148448 h 15785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31910" h="157856">
                        <a:moveTo>
                          <a:pt x="31910" y="157857"/>
                        </a:moveTo>
                        <a:lnTo>
                          <a:pt x="0" y="157857"/>
                        </a:lnTo>
                        <a:lnTo>
                          <a:pt x="0" y="0"/>
                        </a:lnTo>
                        <a:lnTo>
                          <a:pt x="31910" y="0"/>
                        </a:lnTo>
                        <a:lnTo>
                          <a:pt x="31910" y="157857"/>
                        </a:lnTo>
                        <a:close/>
                        <a:moveTo>
                          <a:pt x="9508" y="148448"/>
                        </a:moveTo>
                        <a:lnTo>
                          <a:pt x="22452" y="148448"/>
                        </a:lnTo>
                        <a:lnTo>
                          <a:pt x="22452" y="9459"/>
                        </a:lnTo>
                        <a:lnTo>
                          <a:pt x="9508" y="9459"/>
                        </a:lnTo>
                        <a:lnTo>
                          <a:pt x="9508" y="148448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81" name="Freeform: Shape 880">
                    <a:extLst>
                      <a:ext uri="{FF2B5EF4-FFF2-40B4-BE49-F238E27FC236}">
                        <a16:creationId xmlns:a16="http://schemas.microsoft.com/office/drawing/2014/main" id="{4BD10DA6-9D7C-277E-A317-E8D0679A33AA}"/>
                      </a:ext>
                    </a:extLst>
                  </p:cNvPr>
                  <p:cNvSpPr/>
                  <p:nvPr/>
                </p:nvSpPr>
                <p:spPr>
                  <a:xfrm>
                    <a:off x="5757125" y="4070574"/>
                    <a:ext cx="20709" cy="157856"/>
                  </a:xfrm>
                  <a:custGeom>
                    <a:avLst/>
                    <a:gdLst>
                      <a:gd name="connsiteX0" fmla="*/ 20709 w 20709"/>
                      <a:gd name="connsiteY0" fmla="*/ 157857 h 157856"/>
                      <a:gd name="connsiteX1" fmla="*/ 0 w 20709"/>
                      <a:gd name="connsiteY1" fmla="*/ 157857 h 157856"/>
                      <a:gd name="connsiteX2" fmla="*/ 0 w 20709"/>
                      <a:gd name="connsiteY2" fmla="*/ 0 h 157856"/>
                      <a:gd name="connsiteX3" fmla="*/ 20709 w 20709"/>
                      <a:gd name="connsiteY3" fmla="*/ 0 h 157856"/>
                      <a:gd name="connsiteX4" fmla="*/ 20709 w 20709"/>
                      <a:gd name="connsiteY4" fmla="*/ 157857 h 157856"/>
                      <a:gd name="connsiteX5" fmla="*/ 9508 w 20709"/>
                      <a:gd name="connsiteY5" fmla="*/ 148448 h 157856"/>
                      <a:gd name="connsiteX6" fmla="*/ 11251 w 20709"/>
                      <a:gd name="connsiteY6" fmla="*/ 148448 h 157856"/>
                      <a:gd name="connsiteX7" fmla="*/ 11251 w 20709"/>
                      <a:gd name="connsiteY7" fmla="*/ 9459 h 157856"/>
                      <a:gd name="connsiteX8" fmla="*/ 9508 w 20709"/>
                      <a:gd name="connsiteY8" fmla="*/ 9459 h 157856"/>
                      <a:gd name="connsiteX9" fmla="*/ 9508 w 20709"/>
                      <a:gd name="connsiteY9" fmla="*/ 148448 h 15785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20709" h="157856">
                        <a:moveTo>
                          <a:pt x="20709" y="157857"/>
                        </a:moveTo>
                        <a:lnTo>
                          <a:pt x="0" y="157857"/>
                        </a:lnTo>
                        <a:lnTo>
                          <a:pt x="0" y="0"/>
                        </a:lnTo>
                        <a:lnTo>
                          <a:pt x="20709" y="0"/>
                        </a:lnTo>
                        <a:lnTo>
                          <a:pt x="20709" y="157857"/>
                        </a:lnTo>
                        <a:close/>
                        <a:moveTo>
                          <a:pt x="9508" y="148448"/>
                        </a:moveTo>
                        <a:lnTo>
                          <a:pt x="11251" y="148448"/>
                        </a:lnTo>
                        <a:lnTo>
                          <a:pt x="11251" y="9459"/>
                        </a:lnTo>
                        <a:lnTo>
                          <a:pt x="9508" y="9459"/>
                        </a:lnTo>
                        <a:lnTo>
                          <a:pt x="9508" y="148448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82" name="Freeform: Shape 881">
                    <a:extLst>
                      <a:ext uri="{FF2B5EF4-FFF2-40B4-BE49-F238E27FC236}">
                        <a16:creationId xmlns:a16="http://schemas.microsoft.com/office/drawing/2014/main" id="{D6F2EA37-870D-D835-DAFD-79D984DBF128}"/>
                      </a:ext>
                    </a:extLst>
                  </p:cNvPr>
                  <p:cNvSpPr/>
                  <p:nvPr/>
                </p:nvSpPr>
                <p:spPr>
                  <a:xfrm>
                    <a:off x="5545057" y="3110789"/>
                    <a:ext cx="79849" cy="157309"/>
                  </a:xfrm>
                  <a:custGeom>
                    <a:avLst/>
                    <a:gdLst>
                      <a:gd name="connsiteX0" fmla="*/ 79849 w 79849"/>
                      <a:gd name="connsiteY0" fmla="*/ 157309 h 157309"/>
                      <a:gd name="connsiteX1" fmla="*/ 0 w 79849"/>
                      <a:gd name="connsiteY1" fmla="*/ 157309 h 157309"/>
                      <a:gd name="connsiteX2" fmla="*/ 0 w 79849"/>
                      <a:gd name="connsiteY2" fmla="*/ 42713 h 157309"/>
                      <a:gd name="connsiteX3" fmla="*/ 37884 w 79849"/>
                      <a:gd name="connsiteY3" fmla="*/ 996 h 157309"/>
                      <a:gd name="connsiteX4" fmla="*/ 39924 w 79849"/>
                      <a:gd name="connsiteY4" fmla="*/ 0 h 157309"/>
                      <a:gd name="connsiteX5" fmla="*/ 41965 w 79849"/>
                      <a:gd name="connsiteY5" fmla="*/ 996 h 157309"/>
                      <a:gd name="connsiteX6" fmla="*/ 79849 w 79849"/>
                      <a:gd name="connsiteY6" fmla="*/ 42713 h 157309"/>
                      <a:gd name="connsiteX7" fmla="*/ 79849 w 79849"/>
                      <a:gd name="connsiteY7" fmla="*/ 157309 h 157309"/>
                      <a:gd name="connsiteX8" fmla="*/ 9508 w 79849"/>
                      <a:gd name="connsiteY8" fmla="*/ 147901 h 157309"/>
                      <a:gd name="connsiteX9" fmla="*/ 70391 w 79849"/>
                      <a:gd name="connsiteY9" fmla="*/ 147901 h 157309"/>
                      <a:gd name="connsiteX10" fmla="*/ 70391 w 79849"/>
                      <a:gd name="connsiteY10" fmla="*/ 42762 h 157309"/>
                      <a:gd name="connsiteX11" fmla="*/ 39975 w 79849"/>
                      <a:gd name="connsiteY11" fmla="*/ 10604 h 157309"/>
                      <a:gd name="connsiteX12" fmla="*/ 9558 w 79849"/>
                      <a:gd name="connsiteY12" fmla="*/ 42762 h 157309"/>
                      <a:gd name="connsiteX13" fmla="*/ 9558 w 79849"/>
                      <a:gd name="connsiteY13" fmla="*/ 147901 h 15730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79849" h="157309">
                        <a:moveTo>
                          <a:pt x="79849" y="157309"/>
                        </a:moveTo>
                        <a:lnTo>
                          <a:pt x="0" y="157309"/>
                        </a:lnTo>
                        <a:lnTo>
                          <a:pt x="0" y="42713"/>
                        </a:lnTo>
                        <a:cubicBezTo>
                          <a:pt x="0" y="19315"/>
                          <a:pt x="36340" y="1742"/>
                          <a:pt x="37884" y="996"/>
                        </a:cubicBezTo>
                        <a:lnTo>
                          <a:pt x="39924" y="0"/>
                        </a:lnTo>
                        <a:lnTo>
                          <a:pt x="41965" y="996"/>
                        </a:lnTo>
                        <a:cubicBezTo>
                          <a:pt x="43509" y="1742"/>
                          <a:pt x="79849" y="19315"/>
                          <a:pt x="79849" y="42713"/>
                        </a:cubicBezTo>
                        <a:lnTo>
                          <a:pt x="79849" y="157309"/>
                        </a:lnTo>
                        <a:close/>
                        <a:moveTo>
                          <a:pt x="9508" y="147901"/>
                        </a:moveTo>
                        <a:lnTo>
                          <a:pt x="70391" y="147901"/>
                        </a:lnTo>
                        <a:lnTo>
                          <a:pt x="70391" y="42762"/>
                        </a:lnTo>
                        <a:cubicBezTo>
                          <a:pt x="70391" y="29272"/>
                          <a:pt x="50030" y="15880"/>
                          <a:pt x="39975" y="10604"/>
                        </a:cubicBezTo>
                        <a:cubicBezTo>
                          <a:pt x="29869" y="15831"/>
                          <a:pt x="9558" y="29272"/>
                          <a:pt x="9558" y="42762"/>
                        </a:cubicBezTo>
                        <a:lnTo>
                          <a:pt x="9558" y="147901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83" name="Freeform: Shape 882">
                    <a:extLst>
                      <a:ext uri="{FF2B5EF4-FFF2-40B4-BE49-F238E27FC236}">
                        <a16:creationId xmlns:a16="http://schemas.microsoft.com/office/drawing/2014/main" id="{81ED6BCC-4B44-4D50-253C-364A5F2CF31F}"/>
                      </a:ext>
                    </a:extLst>
                  </p:cNvPr>
                  <p:cNvSpPr/>
                  <p:nvPr/>
                </p:nvSpPr>
                <p:spPr>
                  <a:xfrm>
                    <a:off x="5432650" y="3110839"/>
                    <a:ext cx="79849" cy="99961"/>
                  </a:xfrm>
                  <a:custGeom>
                    <a:avLst/>
                    <a:gdLst>
                      <a:gd name="connsiteX0" fmla="*/ 79850 w 79849"/>
                      <a:gd name="connsiteY0" fmla="*/ 99961 h 99961"/>
                      <a:gd name="connsiteX1" fmla="*/ 0 w 79849"/>
                      <a:gd name="connsiteY1" fmla="*/ 99961 h 99961"/>
                      <a:gd name="connsiteX2" fmla="*/ 0 w 79849"/>
                      <a:gd name="connsiteY2" fmla="*/ 42713 h 99961"/>
                      <a:gd name="connsiteX3" fmla="*/ 37884 w 79849"/>
                      <a:gd name="connsiteY3" fmla="*/ 996 h 99961"/>
                      <a:gd name="connsiteX4" fmla="*/ 39925 w 79849"/>
                      <a:gd name="connsiteY4" fmla="*/ 0 h 99961"/>
                      <a:gd name="connsiteX5" fmla="*/ 41966 w 79849"/>
                      <a:gd name="connsiteY5" fmla="*/ 996 h 99961"/>
                      <a:gd name="connsiteX6" fmla="*/ 79850 w 79849"/>
                      <a:gd name="connsiteY6" fmla="*/ 42713 h 99961"/>
                      <a:gd name="connsiteX7" fmla="*/ 79850 w 79849"/>
                      <a:gd name="connsiteY7" fmla="*/ 99961 h 99961"/>
                      <a:gd name="connsiteX8" fmla="*/ 9508 w 79849"/>
                      <a:gd name="connsiteY8" fmla="*/ 90503 h 99961"/>
                      <a:gd name="connsiteX9" fmla="*/ 70391 w 79849"/>
                      <a:gd name="connsiteY9" fmla="*/ 90503 h 99961"/>
                      <a:gd name="connsiteX10" fmla="*/ 70391 w 79849"/>
                      <a:gd name="connsiteY10" fmla="*/ 42663 h 99961"/>
                      <a:gd name="connsiteX11" fmla="*/ 39975 w 79849"/>
                      <a:gd name="connsiteY11" fmla="*/ 10504 h 99961"/>
                      <a:gd name="connsiteX12" fmla="*/ 9558 w 79849"/>
                      <a:gd name="connsiteY12" fmla="*/ 42663 h 99961"/>
                      <a:gd name="connsiteX13" fmla="*/ 9558 w 79849"/>
                      <a:gd name="connsiteY13" fmla="*/ 90503 h 9996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79849" h="99961">
                        <a:moveTo>
                          <a:pt x="79850" y="99961"/>
                        </a:moveTo>
                        <a:lnTo>
                          <a:pt x="0" y="99961"/>
                        </a:lnTo>
                        <a:lnTo>
                          <a:pt x="0" y="42713"/>
                        </a:lnTo>
                        <a:cubicBezTo>
                          <a:pt x="0" y="19315"/>
                          <a:pt x="36341" y="1742"/>
                          <a:pt x="37884" y="996"/>
                        </a:cubicBezTo>
                        <a:lnTo>
                          <a:pt x="39925" y="0"/>
                        </a:lnTo>
                        <a:lnTo>
                          <a:pt x="41966" y="996"/>
                        </a:lnTo>
                        <a:cubicBezTo>
                          <a:pt x="43509" y="1742"/>
                          <a:pt x="79850" y="19315"/>
                          <a:pt x="79850" y="42713"/>
                        </a:cubicBezTo>
                        <a:lnTo>
                          <a:pt x="79850" y="99961"/>
                        </a:lnTo>
                        <a:close/>
                        <a:moveTo>
                          <a:pt x="9508" y="90503"/>
                        </a:moveTo>
                        <a:lnTo>
                          <a:pt x="70391" y="90503"/>
                        </a:lnTo>
                        <a:lnTo>
                          <a:pt x="70391" y="42663"/>
                        </a:lnTo>
                        <a:cubicBezTo>
                          <a:pt x="70391" y="29172"/>
                          <a:pt x="50031" y="15781"/>
                          <a:pt x="39975" y="10504"/>
                        </a:cubicBezTo>
                        <a:cubicBezTo>
                          <a:pt x="29869" y="15731"/>
                          <a:pt x="9558" y="29172"/>
                          <a:pt x="9558" y="42663"/>
                        </a:cubicBezTo>
                        <a:lnTo>
                          <a:pt x="9558" y="90503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84" name="Freeform: Shape 883">
                    <a:extLst>
                      <a:ext uri="{FF2B5EF4-FFF2-40B4-BE49-F238E27FC236}">
                        <a16:creationId xmlns:a16="http://schemas.microsoft.com/office/drawing/2014/main" id="{D85C275D-B038-8FF9-2199-BFC9607A3AB0}"/>
                      </a:ext>
                    </a:extLst>
                  </p:cNvPr>
                  <p:cNvSpPr/>
                  <p:nvPr/>
                </p:nvSpPr>
                <p:spPr>
                  <a:xfrm>
                    <a:off x="5432700" y="3110839"/>
                    <a:ext cx="64964" cy="99961"/>
                  </a:xfrm>
                  <a:custGeom>
                    <a:avLst/>
                    <a:gdLst>
                      <a:gd name="connsiteX0" fmla="*/ 26285 w 64964"/>
                      <a:gd name="connsiteY0" fmla="*/ 99961 h 99961"/>
                      <a:gd name="connsiteX1" fmla="*/ 0 w 64964"/>
                      <a:gd name="connsiteY1" fmla="*/ 99961 h 99961"/>
                      <a:gd name="connsiteX2" fmla="*/ 0 w 64964"/>
                      <a:gd name="connsiteY2" fmla="*/ 42713 h 99961"/>
                      <a:gd name="connsiteX3" fmla="*/ 37884 w 64964"/>
                      <a:gd name="connsiteY3" fmla="*/ 996 h 99961"/>
                      <a:gd name="connsiteX4" fmla="*/ 39925 w 64964"/>
                      <a:gd name="connsiteY4" fmla="*/ 0 h 99961"/>
                      <a:gd name="connsiteX5" fmla="*/ 41966 w 64964"/>
                      <a:gd name="connsiteY5" fmla="*/ 996 h 99961"/>
                      <a:gd name="connsiteX6" fmla="*/ 58842 w 64964"/>
                      <a:gd name="connsiteY6" fmla="*/ 11350 h 99961"/>
                      <a:gd name="connsiteX7" fmla="*/ 64965 w 64964"/>
                      <a:gd name="connsiteY7" fmla="*/ 15930 h 99961"/>
                      <a:gd name="connsiteX8" fmla="*/ 58145 w 64964"/>
                      <a:gd name="connsiteY8" fmla="*/ 19365 h 99961"/>
                      <a:gd name="connsiteX9" fmla="*/ 26285 w 64964"/>
                      <a:gd name="connsiteY9" fmla="*/ 52270 h 99961"/>
                      <a:gd name="connsiteX10" fmla="*/ 26285 w 64964"/>
                      <a:gd name="connsiteY10" fmla="*/ 99961 h 99961"/>
                      <a:gd name="connsiteX11" fmla="*/ 9459 w 64964"/>
                      <a:gd name="connsiteY11" fmla="*/ 90503 h 99961"/>
                      <a:gd name="connsiteX12" fmla="*/ 16776 w 64964"/>
                      <a:gd name="connsiteY12" fmla="*/ 90503 h 99961"/>
                      <a:gd name="connsiteX13" fmla="*/ 16776 w 64964"/>
                      <a:gd name="connsiteY13" fmla="*/ 52221 h 99961"/>
                      <a:gd name="connsiteX14" fmla="*/ 46994 w 64964"/>
                      <a:gd name="connsiteY14" fmla="*/ 14636 h 99961"/>
                      <a:gd name="connsiteX15" fmla="*/ 39825 w 64964"/>
                      <a:gd name="connsiteY15" fmla="*/ 10504 h 99961"/>
                      <a:gd name="connsiteX16" fmla="*/ 9409 w 64964"/>
                      <a:gd name="connsiteY16" fmla="*/ 42663 h 99961"/>
                      <a:gd name="connsiteX17" fmla="*/ 9409 w 64964"/>
                      <a:gd name="connsiteY17" fmla="*/ 90503 h 9996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64964" h="99961">
                        <a:moveTo>
                          <a:pt x="26285" y="99961"/>
                        </a:moveTo>
                        <a:lnTo>
                          <a:pt x="0" y="99961"/>
                        </a:lnTo>
                        <a:lnTo>
                          <a:pt x="0" y="42713"/>
                        </a:lnTo>
                        <a:cubicBezTo>
                          <a:pt x="0" y="19315"/>
                          <a:pt x="36341" y="1742"/>
                          <a:pt x="37884" y="996"/>
                        </a:cubicBezTo>
                        <a:lnTo>
                          <a:pt x="39925" y="0"/>
                        </a:lnTo>
                        <a:lnTo>
                          <a:pt x="41966" y="996"/>
                        </a:lnTo>
                        <a:cubicBezTo>
                          <a:pt x="42314" y="1145"/>
                          <a:pt x="50329" y="5028"/>
                          <a:pt x="58842" y="11350"/>
                        </a:cubicBezTo>
                        <a:lnTo>
                          <a:pt x="64965" y="15930"/>
                        </a:lnTo>
                        <a:lnTo>
                          <a:pt x="58145" y="19365"/>
                        </a:lnTo>
                        <a:cubicBezTo>
                          <a:pt x="43459" y="26783"/>
                          <a:pt x="26285" y="39925"/>
                          <a:pt x="26285" y="52270"/>
                        </a:cubicBezTo>
                        <a:lnTo>
                          <a:pt x="26285" y="99961"/>
                        </a:lnTo>
                        <a:close/>
                        <a:moveTo>
                          <a:pt x="9459" y="90503"/>
                        </a:moveTo>
                        <a:lnTo>
                          <a:pt x="16776" y="90503"/>
                        </a:lnTo>
                        <a:lnTo>
                          <a:pt x="16776" y="52221"/>
                        </a:lnTo>
                        <a:cubicBezTo>
                          <a:pt x="16776" y="35345"/>
                          <a:pt x="35245" y="21655"/>
                          <a:pt x="46994" y="14636"/>
                        </a:cubicBezTo>
                        <a:cubicBezTo>
                          <a:pt x="44057" y="12794"/>
                          <a:pt x="41518" y="11400"/>
                          <a:pt x="39825" y="10504"/>
                        </a:cubicBezTo>
                        <a:cubicBezTo>
                          <a:pt x="29720" y="15731"/>
                          <a:pt x="9409" y="29172"/>
                          <a:pt x="9409" y="42663"/>
                        </a:cubicBezTo>
                        <a:lnTo>
                          <a:pt x="9409" y="90503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85" name="Freeform: Shape 884">
                    <a:extLst>
                      <a:ext uri="{FF2B5EF4-FFF2-40B4-BE49-F238E27FC236}">
                        <a16:creationId xmlns:a16="http://schemas.microsoft.com/office/drawing/2014/main" id="{899DC280-66B4-8714-F11F-411E982BBCB8}"/>
                      </a:ext>
                    </a:extLst>
                  </p:cNvPr>
                  <p:cNvSpPr/>
                  <p:nvPr/>
                </p:nvSpPr>
                <p:spPr>
                  <a:xfrm>
                    <a:off x="5659603" y="3110839"/>
                    <a:ext cx="79849" cy="99961"/>
                  </a:xfrm>
                  <a:custGeom>
                    <a:avLst/>
                    <a:gdLst>
                      <a:gd name="connsiteX0" fmla="*/ 79850 w 79849"/>
                      <a:gd name="connsiteY0" fmla="*/ 99961 h 99961"/>
                      <a:gd name="connsiteX1" fmla="*/ 0 w 79849"/>
                      <a:gd name="connsiteY1" fmla="*/ 99961 h 99961"/>
                      <a:gd name="connsiteX2" fmla="*/ 0 w 79849"/>
                      <a:gd name="connsiteY2" fmla="*/ 42713 h 99961"/>
                      <a:gd name="connsiteX3" fmla="*/ 37884 w 79849"/>
                      <a:gd name="connsiteY3" fmla="*/ 996 h 99961"/>
                      <a:gd name="connsiteX4" fmla="*/ 39925 w 79849"/>
                      <a:gd name="connsiteY4" fmla="*/ 0 h 99961"/>
                      <a:gd name="connsiteX5" fmla="*/ 41966 w 79849"/>
                      <a:gd name="connsiteY5" fmla="*/ 996 h 99961"/>
                      <a:gd name="connsiteX6" fmla="*/ 79850 w 79849"/>
                      <a:gd name="connsiteY6" fmla="*/ 42713 h 99961"/>
                      <a:gd name="connsiteX7" fmla="*/ 79850 w 79849"/>
                      <a:gd name="connsiteY7" fmla="*/ 99961 h 99961"/>
                      <a:gd name="connsiteX8" fmla="*/ 9508 w 79849"/>
                      <a:gd name="connsiteY8" fmla="*/ 90503 h 99961"/>
                      <a:gd name="connsiteX9" fmla="*/ 70391 w 79849"/>
                      <a:gd name="connsiteY9" fmla="*/ 90503 h 99961"/>
                      <a:gd name="connsiteX10" fmla="*/ 70391 w 79849"/>
                      <a:gd name="connsiteY10" fmla="*/ 42663 h 99961"/>
                      <a:gd name="connsiteX11" fmla="*/ 39975 w 79849"/>
                      <a:gd name="connsiteY11" fmla="*/ 10504 h 99961"/>
                      <a:gd name="connsiteX12" fmla="*/ 9508 w 79849"/>
                      <a:gd name="connsiteY12" fmla="*/ 42663 h 99961"/>
                      <a:gd name="connsiteX13" fmla="*/ 9508 w 79849"/>
                      <a:gd name="connsiteY13" fmla="*/ 90503 h 9996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79849" h="99961">
                        <a:moveTo>
                          <a:pt x="79850" y="99961"/>
                        </a:moveTo>
                        <a:lnTo>
                          <a:pt x="0" y="99961"/>
                        </a:lnTo>
                        <a:lnTo>
                          <a:pt x="0" y="42713"/>
                        </a:lnTo>
                        <a:cubicBezTo>
                          <a:pt x="0" y="19315"/>
                          <a:pt x="36341" y="1742"/>
                          <a:pt x="37884" y="996"/>
                        </a:cubicBezTo>
                        <a:lnTo>
                          <a:pt x="39925" y="0"/>
                        </a:lnTo>
                        <a:lnTo>
                          <a:pt x="41966" y="996"/>
                        </a:lnTo>
                        <a:cubicBezTo>
                          <a:pt x="43509" y="1742"/>
                          <a:pt x="79850" y="19315"/>
                          <a:pt x="79850" y="42713"/>
                        </a:cubicBezTo>
                        <a:lnTo>
                          <a:pt x="79850" y="99961"/>
                        </a:lnTo>
                        <a:close/>
                        <a:moveTo>
                          <a:pt x="9508" y="90503"/>
                        </a:moveTo>
                        <a:lnTo>
                          <a:pt x="70391" y="90503"/>
                        </a:lnTo>
                        <a:lnTo>
                          <a:pt x="70391" y="42663"/>
                        </a:lnTo>
                        <a:cubicBezTo>
                          <a:pt x="70391" y="29172"/>
                          <a:pt x="50031" y="15781"/>
                          <a:pt x="39975" y="10504"/>
                        </a:cubicBezTo>
                        <a:cubicBezTo>
                          <a:pt x="29869" y="15731"/>
                          <a:pt x="9508" y="29172"/>
                          <a:pt x="9508" y="42663"/>
                        </a:cubicBezTo>
                        <a:lnTo>
                          <a:pt x="9508" y="90503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86" name="Freeform: Shape 885">
                    <a:extLst>
                      <a:ext uri="{FF2B5EF4-FFF2-40B4-BE49-F238E27FC236}">
                        <a16:creationId xmlns:a16="http://schemas.microsoft.com/office/drawing/2014/main" id="{1F057F49-DDFE-C427-7BF0-303E6EF4DAE0}"/>
                      </a:ext>
                    </a:extLst>
                  </p:cNvPr>
                  <p:cNvSpPr/>
                  <p:nvPr/>
                </p:nvSpPr>
                <p:spPr>
                  <a:xfrm>
                    <a:off x="5659653" y="3110839"/>
                    <a:ext cx="65014" cy="99961"/>
                  </a:xfrm>
                  <a:custGeom>
                    <a:avLst/>
                    <a:gdLst>
                      <a:gd name="connsiteX0" fmla="*/ 26285 w 65014"/>
                      <a:gd name="connsiteY0" fmla="*/ 99961 h 99961"/>
                      <a:gd name="connsiteX1" fmla="*/ 0 w 65014"/>
                      <a:gd name="connsiteY1" fmla="*/ 99961 h 99961"/>
                      <a:gd name="connsiteX2" fmla="*/ 0 w 65014"/>
                      <a:gd name="connsiteY2" fmla="*/ 42713 h 99961"/>
                      <a:gd name="connsiteX3" fmla="*/ 37884 w 65014"/>
                      <a:gd name="connsiteY3" fmla="*/ 996 h 99961"/>
                      <a:gd name="connsiteX4" fmla="*/ 39925 w 65014"/>
                      <a:gd name="connsiteY4" fmla="*/ 0 h 99961"/>
                      <a:gd name="connsiteX5" fmla="*/ 41966 w 65014"/>
                      <a:gd name="connsiteY5" fmla="*/ 996 h 99961"/>
                      <a:gd name="connsiteX6" fmla="*/ 58842 w 65014"/>
                      <a:gd name="connsiteY6" fmla="*/ 11350 h 99961"/>
                      <a:gd name="connsiteX7" fmla="*/ 65015 w 65014"/>
                      <a:gd name="connsiteY7" fmla="*/ 15930 h 99961"/>
                      <a:gd name="connsiteX8" fmla="*/ 58145 w 65014"/>
                      <a:gd name="connsiteY8" fmla="*/ 19365 h 99961"/>
                      <a:gd name="connsiteX9" fmla="*/ 26235 w 65014"/>
                      <a:gd name="connsiteY9" fmla="*/ 52270 h 99961"/>
                      <a:gd name="connsiteX10" fmla="*/ 26235 w 65014"/>
                      <a:gd name="connsiteY10" fmla="*/ 99961 h 99961"/>
                      <a:gd name="connsiteX11" fmla="*/ 9459 w 65014"/>
                      <a:gd name="connsiteY11" fmla="*/ 90503 h 99961"/>
                      <a:gd name="connsiteX12" fmla="*/ 16777 w 65014"/>
                      <a:gd name="connsiteY12" fmla="*/ 90503 h 99961"/>
                      <a:gd name="connsiteX13" fmla="*/ 16777 w 65014"/>
                      <a:gd name="connsiteY13" fmla="*/ 52221 h 99961"/>
                      <a:gd name="connsiteX14" fmla="*/ 46994 w 65014"/>
                      <a:gd name="connsiteY14" fmla="*/ 14636 h 99961"/>
                      <a:gd name="connsiteX15" fmla="*/ 39875 w 65014"/>
                      <a:gd name="connsiteY15" fmla="*/ 10504 h 99961"/>
                      <a:gd name="connsiteX16" fmla="*/ 9459 w 65014"/>
                      <a:gd name="connsiteY16" fmla="*/ 42663 h 99961"/>
                      <a:gd name="connsiteX17" fmla="*/ 9459 w 65014"/>
                      <a:gd name="connsiteY17" fmla="*/ 90503 h 9996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65014" h="99961">
                        <a:moveTo>
                          <a:pt x="26285" y="99961"/>
                        </a:moveTo>
                        <a:lnTo>
                          <a:pt x="0" y="99961"/>
                        </a:lnTo>
                        <a:lnTo>
                          <a:pt x="0" y="42713"/>
                        </a:lnTo>
                        <a:cubicBezTo>
                          <a:pt x="0" y="19315"/>
                          <a:pt x="36341" y="1742"/>
                          <a:pt x="37884" y="996"/>
                        </a:cubicBezTo>
                        <a:lnTo>
                          <a:pt x="39925" y="0"/>
                        </a:lnTo>
                        <a:lnTo>
                          <a:pt x="41966" y="996"/>
                        </a:lnTo>
                        <a:cubicBezTo>
                          <a:pt x="42315" y="1195"/>
                          <a:pt x="50279" y="5028"/>
                          <a:pt x="58842" y="11350"/>
                        </a:cubicBezTo>
                        <a:lnTo>
                          <a:pt x="65015" y="15930"/>
                        </a:lnTo>
                        <a:lnTo>
                          <a:pt x="58145" y="19365"/>
                        </a:lnTo>
                        <a:cubicBezTo>
                          <a:pt x="54859" y="21008"/>
                          <a:pt x="26235" y="35942"/>
                          <a:pt x="26235" y="52270"/>
                        </a:cubicBezTo>
                        <a:lnTo>
                          <a:pt x="26235" y="99961"/>
                        </a:lnTo>
                        <a:close/>
                        <a:moveTo>
                          <a:pt x="9459" y="90503"/>
                        </a:moveTo>
                        <a:lnTo>
                          <a:pt x="16777" y="90503"/>
                        </a:lnTo>
                        <a:lnTo>
                          <a:pt x="16777" y="52221"/>
                        </a:lnTo>
                        <a:cubicBezTo>
                          <a:pt x="16777" y="35245"/>
                          <a:pt x="35295" y="21605"/>
                          <a:pt x="46994" y="14636"/>
                        </a:cubicBezTo>
                        <a:cubicBezTo>
                          <a:pt x="44057" y="12794"/>
                          <a:pt x="41518" y="11400"/>
                          <a:pt x="39875" y="10504"/>
                        </a:cubicBezTo>
                        <a:cubicBezTo>
                          <a:pt x="29770" y="15731"/>
                          <a:pt x="9459" y="29172"/>
                          <a:pt x="9459" y="42663"/>
                        </a:cubicBezTo>
                        <a:lnTo>
                          <a:pt x="9459" y="90503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87" name="Freeform: Shape 886">
                    <a:extLst>
                      <a:ext uri="{FF2B5EF4-FFF2-40B4-BE49-F238E27FC236}">
                        <a16:creationId xmlns:a16="http://schemas.microsoft.com/office/drawing/2014/main" id="{2B396BCB-5131-EFFB-C059-7F69B7908565}"/>
                      </a:ext>
                    </a:extLst>
                  </p:cNvPr>
                  <p:cNvSpPr/>
                  <p:nvPr/>
                </p:nvSpPr>
                <p:spPr>
                  <a:xfrm>
                    <a:off x="5545057" y="3110789"/>
                    <a:ext cx="65064" cy="157309"/>
                  </a:xfrm>
                  <a:custGeom>
                    <a:avLst/>
                    <a:gdLst>
                      <a:gd name="connsiteX0" fmla="*/ 26285 w 65064"/>
                      <a:gd name="connsiteY0" fmla="*/ 157309 h 157309"/>
                      <a:gd name="connsiteX1" fmla="*/ 0 w 65064"/>
                      <a:gd name="connsiteY1" fmla="*/ 157309 h 157309"/>
                      <a:gd name="connsiteX2" fmla="*/ 0 w 65064"/>
                      <a:gd name="connsiteY2" fmla="*/ 42713 h 157309"/>
                      <a:gd name="connsiteX3" fmla="*/ 37884 w 65064"/>
                      <a:gd name="connsiteY3" fmla="*/ 996 h 157309"/>
                      <a:gd name="connsiteX4" fmla="*/ 39924 w 65064"/>
                      <a:gd name="connsiteY4" fmla="*/ 0 h 157309"/>
                      <a:gd name="connsiteX5" fmla="*/ 41965 w 65064"/>
                      <a:gd name="connsiteY5" fmla="*/ 996 h 157309"/>
                      <a:gd name="connsiteX6" fmla="*/ 58891 w 65064"/>
                      <a:gd name="connsiteY6" fmla="*/ 11350 h 157309"/>
                      <a:gd name="connsiteX7" fmla="*/ 65064 w 65064"/>
                      <a:gd name="connsiteY7" fmla="*/ 15930 h 157309"/>
                      <a:gd name="connsiteX8" fmla="*/ 58194 w 65064"/>
                      <a:gd name="connsiteY8" fmla="*/ 19365 h 157309"/>
                      <a:gd name="connsiteX9" fmla="*/ 26285 w 65064"/>
                      <a:gd name="connsiteY9" fmla="*/ 52270 h 157309"/>
                      <a:gd name="connsiteX10" fmla="*/ 26285 w 65064"/>
                      <a:gd name="connsiteY10" fmla="*/ 157309 h 157309"/>
                      <a:gd name="connsiteX11" fmla="*/ 9508 w 65064"/>
                      <a:gd name="connsiteY11" fmla="*/ 147901 h 157309"/>
                      <a:gd name="connsiteX12" fmla="*/ 16826 w 65064"/>
                      <a:gd name="connsiteY12" fmla="*/ 147901 h 157309"/>
                      <a:gd name="connsiteX13" fmla="*/ 16826 w 65064"/>
                      <a:gd name="connsiteY13" fmla="*/ 52320 h 157309"/>
                      <a:gd name="connsiteX14" fmla="*/ 47043 w 65064"/>
                      <a:gd name="connsiteY14" fmla="*/ 14735 h 157309"/>
                      <a:gd name="connsiteX15" fmla="*/ 39875 w 65064"/>
                      <a:gd name="connsiteY15" fmla="*/ 10604 h 157309"/>
                      <a:gd name="connsiteX16" fmla="*/ 9458 w 65064"/>
                      <a:gd name="connsiteY16" fmla="*/ 42762 h 157309"/>
                      <a:gd name="connsiteX17" fmla="*/ 9458 w 65064"/>
                      <a:gd name="connsiteY17" fmla="*/ 147901 h 15730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65064" h="157309">
                        <a:moveTo>
                          <a:pt x="26285" y="157309"/>
                        </a:moveTo>
                        <a:lnTo>
                          <a:pt x="0" y="157309"/>
                        </a:lnTo>
                        <a:lnTo>
                          <a:pt x="0" y="42713"/>
                        </a:lnTo>
                        <a:cubicBezTo>
                          <a:pt x="0" y="19315"/>
                          <a:pt x="36340" y="1742"/>
                          <a:pt x="37884" y="996"/>
                        </a:cubicBezTo>
                        <a:lnTo>
                          <a:pt x="39924" y="0"/>
                        </a:lnTo>
                        <a:lnTo>
                          <a:pt x="41965" y="996"/>
                        </a:lnTo>
                        <a:cubicBezTo>
                          <a:pt x="42314" y="1195"/>
                          <a:pt x="50329" y="5028"/>
                          <a:pt x="58891" y="11350"/>
                        </a:cubicBezTo>
                        <a:lnTo>
                          <a:pt x="65064" y="15930"/>
                        </a:lnTo>
                        <a:lnTo>
                          <a:pt x="58194" y="19365"/>
                        </a:lnTo>
                        <a:cubicBezTo>
                          <a:pt x="54909" y="21008"/>
                          <a:pt x="26285" y="35942"/>
                          <a:pt x="26285" y="52270"/>
                        </a:cubicBezTo>
                        <a:lnTo>
                          <a:pt x="26285" y="157309"/>
                        </a:lnTo>
                        <a:close/>
                        <a:moveTo>
                          <a:pt x="9508" y="147901"/>
                        </a:moveTo>
                        <a:lnTo>
                          <a:pt x="16826" y="147901"/>
                        </a:lnTo>
                        <a:lnTo>
                          <a:pt x="16826" y="52320"/>
                        </a:lnTo>
                        <a:cubicBezTo>
                          <a:pt x="16826" y="35345"/>
                          <a:pt x="35345" y="21705"/>
                          <a:pt x="47043" y="14735"/>
                        </a:cubicBezTo>
                        <a:cubicBezTo>
                          <a:pt x="44106" y="12893"/>
                          <a:pt x="41567" y="11499"/>
                          <a:pt x="39875" y="10604"/>
                        </a:cubicBezTo>
                        <a:cubicBezTo>
                          <a:pt x="29769" y="15831"/>
                          <a:pt x="9458" y="29272"/>
                          <a:pt x="9458" y="42762"/>
                        </a:cubicBezTo>
                        <a:lnTo>
                          <a:pt x="9458" y="147901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88" name="Freeform: Shape 887">
                    <a:extLst>
                      <a:ext uri="{FF2B5EF4-FFF2-40B4-BE49-F238E27FC236}">
                        <a16:creationId xmlns:a16="http://schemas.microsoft.com/office/drawing/2014/main" id="{B96A1046-9476-53A3-05EC-9BA533ACCEBD}"/>
                      </a:ext>
                    </a:extLst>
                  </p:cNvPr>
                  <p:cNvSpPr/>
                  <p:nvPr/>
                </p:nvSpPr>
                <p:spPr>
                  <a:xfrm>
                    <a:off x="5332639" y="4015267"/>
                    <a:ext cx="86121" cy="238950"/>
                  </a:xfrm>
                  <a:custGeom>
                    <a:avLst/>
                    <a:gdLst>
                      <a:gd name="connsiteX0" fmla="*/ 86122 w 86121"/>
                      <a:gd name="connsiteY0" fmla="*/ 238951 h 238950"/>
                      <a:gd name="connsiteX1" fmla="*/ 0 w 86121"/>
                      <a:gd name="connsiteY1" fmla="*/ 238951 h 238950"/>
                      <a:gd name="connsiteX2" fmla="*/ 0 w 86121"/>
                      <a:gd name="connsiteY2" fmla="*/ 0 h 238950"/>
                      <a:gd name="connsiteX3" fmla="*/ 86122 w 86121"/>
                      <a:gd name="connsiteY3" fmla="*/ 0 h 238950"/>
                      <a:gd name="connsiteX4" fmla="*/ 86122 w 86121"/>
                      <a:gd name="connsiteY4" fmla="*/ 238951 h 238950"/>
                      <a:gd name="connsiteX5" fmla="*/ 9458 w 86121"/>
                      <a:gd name="connsiteY5" fmla="*/ 229492 h 238950"/>
                      <a:gd name="connsiteX6" fmla="*/ 76613 w 86121"/>
                      <a:gd name="connsiteY6" fmla="*/ 229492 h 238950"/>
                      <a:gd name="connsiteX7" fmla="*/ 76613 w 86121"/>
                      <a:gd name="connsiteY7" fmla="*/ 9409 h 238950"/>
                      <a:gd name="connsiteX8" fmla="*/ 9458 w 86121"/>
                      <a:gd name="connsiteY8" fmla="*/ 9409 h 238950"/>
                      <a:gd name="connsiteX9" fmla="*/ 9458 w 86121"/>
                      <a:gd name="connsiteY9" fmla="*/ 229492 h 238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6121" h="238950">
                        <a:moveTo>
                          <a:pt x="86122" y="238951"/>
                        </a:moveTo>
                        <a:lnTo>
                          <a:pt x="0" y="238951"/>
                        </a:lnTo>
                        <a:lnTo>
                          <a:pt x="0" y="0"/>
                        </a:lnTo>
                        <a:lnTo>
                          <a:pt x="86122" y="0"/>
                        </a:lnTo>
                        <a:lnTo>
                          <a:pt x="86122" y="238951"/>
                        </a:lnTo>
                        <a:close/>
                        <a:moveTo>
                          <a:pt x="9458" y="229492"/>
                        </a:moveTo>
                        <a:lnTo>
                          <a:pt x="76613" y="229492"/>
                        </a:lnTo>
                        <a:lnTo>
                          <a:pt x="76613" y="9409"/>
                        </a:lnTo>
                        <a:lnTo>
                          <a:pt x="9458" y="9409"/>
                        </a:lnTo>
                        <a:lnTo>
                          <a:pt x="9458" y="229492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89" name="Freeform: Shape 888">
                    <a:extLst>
                      <a:ext uri="{FF2B5EF4-FFF2-40B4-BE49-F238E27FC236}">
                        <a16:creationId xmlns:a16="http://schemas.microsoft.com/office/drawing/2014/main" id="{5A577FAA-E260-64F1-8DE4-B99F121E07C4}"/>
                      </a:ext>
                    </a:extLst>
                  </p:cNvPr>
                  <p:cNvSpPr/>
                  <p:nvPr/>
                </p:nvSpPr>
                <p:spPr>
                  <a:xfrm>
                    <a:off x="5332639" y="4015267"/>
                    <a:ext cx="86121" cy="238950"/>
                  </a:xfrm>
                  <a:custGeom>
                    <a:avLst/>
                    <a:gdLst>
                      <a:gd name="connsiteX0" fmla="*/ 31312 w 86121"/>
                      <a:gd name="connsiteY0" fmla="*/ 238951 h 238950"/>
                      <a:gd name="connsiteX1" fmla="*/ 0 w 86121"/>
                      <a:gd name="connsiteY1" fmla="*/ 238951 h 238950"/>
                      <a:gd name="connsiteX2" fmla="*/ 0 w 86121"/>
                      <a:gd name="connsiteY2" fmla="*/ 0 h 238950"/>
                      <a:gd name="connsiteX3" fmla="*/ 86122 w 86121"/>
                      <a:gd name="connsiteY3" fmla="*/ 0 h 238950"/>
                      <a:gd name="connsiteX4" fmla="*/ 86122 w 86121"/>
                      <a:gd name="connsiteY4" fmla="*/ 37187 h 238950"/>
                      <a:gd name="connsiteX5" fmla="*/ 31312 w 86121"/>
                      <a:gd name="connsiteY5" fmla="*/ 37187 h 238950"/>
                      <a:gd name="connsiteX6" fmla="*/ 31312 w 86121"/>
                      <a:gd name="connsiteY6" fmla="*/ 238951 h 238950"/>
                      <a:gd name="connsiteX7" fmla="*/ 9458 w 86121"/>
                      <a:gd name="connsiteY7" fmla="*/ 229492 h 238950"/>
                      <a:gd name="connsiteX8" fmla="*/ 21854 w 86121"/>
                      <a:gd name="connsiteY8" fmla="*/ 229492 h 238950"/>
                      <a:gd name="connsiteX9" fmla="*/ 21854 w 86121"/>
                      <a:gd name="connsiteY9" fmla="*/ 27728 h 238950"/>
                      <a:gd name="connsiteX10" fmla="*/ 76663 w 86121"/>
                      <a:gd name="connsiteY10" fmla="*/ 27728 h 238950"/>
                      <a:gd name="connsiteX11" fmla="*/ 76663 w 86121"/>
                      <a:gd name="connsiteY11" fmla="*/ 9409 h 238950"/>
                      <a:gd name="connsiteX12" fmla="*/ 9508 w 86121"/>
                      <a:gd name="connsiteY12" fmla="*/ 9409 h 238950"/>
                      <a:gd name="connsiteX13" fmla="*/ 9508 w 86121"/>
                      <a:gd name="connsiteY13" fmla="*/ 229492 h 238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86121" h="238950">
                        <a:moveTo>
                          <a:pt x="31312" y="238951"/>
                        </a:moveTo>
                        <a:lnTo>
                          <a:pt x="0" y="238951"/>
                        </a:lnTo>
                        <a:lnTo>
                          <a:pt x="0" y="0"/>
                        </a:lnTo>
                        <a:lnTo>
                          <a:pt x="86122" y="0"/>
                        </a:lnTo>
                        <a:lnTo>
                          <a:pt x="86122" y="37187"/>
                        </a:lnTo>
                        <a:lnTo>
                          <a:pt x="31312" y="37187"/>
                        </a:lnTo>
                        <a:lnTo>
                          <a:pt x="31312" y="238951"/>
                        </a:lnTo>
                        <a:close/>
                        <a:moveTo>
                          <a:pt x="9458" y="229492"/>
                        </a:moveTo>
                        <a:lnTo>
                          <a:pt x="21854" y="229492"/>
                        </a:lnTo>
                        <a:lnTo>
                          <a:pt x="21854" y="27728"/>
                        </a:lnTo>
                        <a:lnTo>
                          <a:pt x="76663" y="27728"/>
                        </a:lnTo>
                        <a:lnTo>
                          <a:pt x="76663" y="9409"/>
                        </a:lnTo>
                        <a:lnTo>
                          <a:pt x="9508" y="9409"/>
                        </a:lnTo>
                        <a:lnTo>
                          <a:pt x="9508" y="229492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619" name="Freeform: Shape 618">
                  <a:extLst>
                    <a:ext uri="{FF2B5EF4-FFF2-40B4-BE49-F238E27FC236}">
                      <a16:creationId xmlns:a16="http://schemas.microsoft.com/office/drawing/2014/main" id="{D97BDA77-6D1C-F2D3-7A69-07D8CE56A6C5}"/>
                    </a:ext>
                  </a:extLst>
                </p:cNvPr>
                <p:cNvSpPr/>
                <p:nvPr/>
              </p:nvSpPr>
              <p:spPr>
                <a:xfrm>
                  <a:off x="5187925" y="2937898"/>
                  <a:ext cx="794113" cy="2175845"/>
                </a:xfrm>
                <a:custGeom>
                  <a:avLst/>
                  <a:gdLst>
                    <a:gd name="connsiteX0" fmla="*/ 794113 w 794113"/>
                    <a:gd name="connsiteY0" fmla="*/ 2175846 h 2175845"/>
                    <a:gd name="connsiteX1" fmla="*/ 0 w 794113"/>
                    <a:gd name="connsiteY1" fmla="*/ 2175846 h 2175845"/>
                    <a:gd name="connsiteX2" fmla="*/ 796 w 794113"/>
                    <a:gd name="connsiteY2" fmla="*/ 2090969 h 2175845"/>
                    <a:gd name="connsiteX3" fmla="*/ 647 w 794113"/>
                    <a:gd name="connsiteY3" fmla="*/ 2088181 h 2175845"/>
                    <a:gd name="connsiteX4" fmla="*/ 796 w 794113"/>
                    <a:gd name="connsiteY4" fmla="*/ 2087882 h 2175845"/>
                    <a:gd name="connsiteX5" fmla="*/ 1593 w 794113"/>
                    <a:gd name="connsiteY5" fmla="*/ 2005146 h 2175845"/>
                    <a:gd name="connsiteX6" fmla="*/ 1493 w 794113"/>
                    <a:gd name="connsiteY6" fmla="*/ 2004996 h 2175845"/>
                    <a:gd name="connsiteX7" fmla="*/ 1394 w 794113"/>
                    <a:gd name="connsiteY7" fmla="*/ 2002059 h 2175845"/>
                    <a:gd name="connsiteX8" fmla="*/ 1643 w 794113"/>
                    <a:gd name="connsiteY8" fmla="*/ 2001661 h 2175845"/>
                    <a:gd name="connsiteX9" fmla="*/ 2439 w 794113"/>
                    <a:gd name="connsiteY9" fmla="*/ 1919123 h 2175845"/>
                    <a:gd name="connsiteX10" fmla="*/ 2340 w 794113"/>
                    <a:gd name="connsiteY10" fmla="*/ 1919024 h 2175845"/>
                    <a:gd name="connsiteX11" fmla="*/ 2240 w 794113"/>
                    <a:gd name="connsiteY11" fmla="*/ 1916086 h 2175845"/>
                    <a:gd name="connsiteX12" fmla="*/ 2439 w 794113"/>
                    <a:gd name="connsiteY12" fmla="*/ 1915738 h 2175845"/>
                    <a:gd name="connsiteX13" fmla="*/ 3236 w 794113"/>
                    <a:gd name="connsiteY13" fmla="*/ 1833101 h 2175845"/>
                    <a:gd name="connsiteX14" fmla="*/ 3186 w 794113"/>
                    <a:gd name="connsiteY14" fmla="*/ 1833001 h 2175845"/>
                    <a:gd name="connsiteX15" fmla="*/ 3037 w 794113"/>
                    <a:gd name="connsiteY15" fmla="*/ 1830064 h 2175845"/>
                    <a:gd name="connsiteX16" fmla="*/ 3236 w 794113"/>
                    <a:gd name="connsiteY16" fmla="*/ 1829716 h 2175845"/>
                    <a:gd name="connsiteX17" fmla="*/ 4431 w 794113"/>
                    <a:gd name="connsiteY17" fmla="*/ 1704466 h 2175845"/>
                    <a:gd name="connsiteX18" fmla="*/ 4331 w 794113"/>
                    <a:gd name="connsiteY18" fmla="*/ 1704217 h 2175845"/>
                    <a:gd name="connsiteX19" fmla="*/ 4082 w 794113"/>
                    <a:gd name="connsiteY19" fmla="*/ 1702375 h 2175845"/>
                    <a:gd name="connsiteX20" fmla="*/ 4481 w 794113"/>
                    <a:gd name="connsiteY20" fmla="*/ 1700334 h 2175845"/>
                    <a:gd name="connsiteX21" fmla="*/ 9857 w 794113"/>
                    <a:gd name="connsiteY21" fmla="*/ 1148208 h 2175845"/>
                    <a:gd name="connsiteX22" fmla="*/ 9558 w 794113"/>
                    <a:gd name="connsiteY22" fmla="*/ 1145968 h 2175845"/>
                    <a:gd name="connsiteX23" fmla="*/ 9558 w 794113"/>
                    <a:gd name="connsiteY23" fmla="*/ 1141339 h 2175845"/>
                    <a:gd name="connsiteX24" fmla="*/ 10056 w 794113"/>
                    <a:gd name="connsiteY24" fmla="*/ 1138899 h 2175845"/>
                    <a:gd name="connsiteX25" fmla="*/ 10355 w 794113"/>
                    <a:gd name="connsiteY25" fmla="*/ 1105994 h 2175845"/>
                    <a:gd name="connsiteX26" fmla="*/ 9558 w 794113"/>
                    <a:gd name="connsiteY26" fmla="*/ 1102957 h 2175845"/>
                    <a:gd name="connsiteX27" fmla="*/ 9558 w 794113"/>
                    <a:gd name="connsiteY27" fmla="*/ 1098277 h 2175845"/>
                    <a:gd name="connsiteX28" fmla="*/ 10454 w 794113"/>
                    <a:gd name="connsiteY28" fmla="*/ 1095092 h 2175845"/>
                    <a:gd name="connsiteX29" fmla="*/ 11250 w 794113"/>
                    <a:gd name="connsiteY29" fmla="*/ 1016586 h 2175845"/>
                    <a:gd name="connsiteX30" fmla="*/ 11201 w 794113"/>
                    <a:gd name="connsiteY30" fmla="*/ 1016536 h 2175845"/>
                    <a:gd name="connsiteX31" fmla="*/ 11151 w 794113"/>
                    <a:gd name="connsiteY31" fmla="*/ 1013351 h 2175845"/>
                    <a:gd name="connsiteX32" fmla="*/ 11301 w 794113"/>
                    <a:gd name="connsiteY32" fmla="*/ 1013101 h 2175845"/>
                    <a:gd name="connsiteX33" fmla="*/ 11699 w 794113"/>
                    <a:gd name="connsiteY33" fmla="*/ 974123 h 2175845"/>
                    <a:gd name="connsiteX34" fmla="*/ 11151 w 794113"/>
                    <a:gd name="connsiteY34" fmla="*/ 971683 h 2175845"/>
                    <a:gd name="connsiteX35" fmla="*/ 12097 w 794113"/>
                    <a:gd name="connsiteY35" fmla="*/ 932406 h 2175845"/>
                    <a:gd name="connsiteX36" fmla="*/ 11151 w 794113"/>
                    <a:gd name="connsiteY36" fmla="*/ 928722 h 2175845"/>
                    <a:gd name="connsiteX37" fmla="*/ 12147 w 794113"/>
                    <a:gd name="connsiteY37" fmla="*/ 924839 h 2175845"/>
                    <a:gd name="connsiteX38" fmla="*/ 12445 w 794113"/>
                    <a:gd name="connsiteY38" fmla="*/ 895518 h 2175845"/>
                    <a:gd name="connsiteX39" fmla="*/ 9110 w 794113"/>
                    <a:gd name="connsiteY39" fmla="*/ 895518 h 2175845"/>
                    <a:gd name="connsiteX40" fmla="*/ 9110 w 794113"/>
                    <a:gd name="connsiteY40" fmla="*/ 865500 h 2175845"/>
                    <a:gd name="connsiteX41" fmla="*/ 12744 w 794113"/>
                    <a:gd name="connsiteY41" fmla="*/ 865500 h 2175845"/>
                    <a:gd name="connsiteX42" fmla="*/ 13093 w 794113"/>
                    <a:gd name="connsiteY42" fmla="*/ 829757 h 2175845"/>
                    <a:gd name="connsiteX43" fmla="*/ 12445 w 794113"/>
                    <a:gd name="connsiteY43" fmla="*/ 825326 h 2175845"/>
                    <a:gd name="connsiteX44" fmla="*/ 12445 w 794113"/>
                    <a:gd name="connsiteY44" fmla="*/ 809496 h 2175845"/>
                    <a:gd name="connsiteX45" fmla="*/ 9110 w 794113"/>
                    <a:gd name="connsiteY45" fmla="*/ 809496 h 2175845"/>
                    <a:gd name="connsiteX46" fmla="*/ 9110 w 794113"/>
                    <a:gd name="connsiteY46" fmla="*/ 779577 h 2175845"/>
                    <a:gd name="connsiteX47" fmla="*/ 189568 w 794113"/>
                    <a:gd name="connsiteY47" fmla="*/ 779577 h 2175845"/>
                    <a:gd name="connsiteX48" fmla="*/ 189568 w 794113"/>
                    <a:gd name="connsiteY48" fmla="*/ 631726 h 2175845"/>
                    <a:gd name="connsiteX49" fmla="*/ 208086 w 794113"/>
                    <a:gd name="connsiteY49" fmla="*/ 617389 h 2175845"/>
                    <a:gd name="connsiteX50" fmla="*/ 208086 w 794113"/>
                    <a:gd name="connsiteY50" fmla="*/ 384512 h 2175845"/>
                    <a:gd name="connsiteX51" fmla="*/ 215852 w 794113"/>
                    <a:gd name="connsiteY51" fmla="*/ 384512 h 2175845"/>
                    <a:gd name="connsiteX52" fmla="*/ 215852 w 794113"/>
                    <a:gd name="connsiteY52" fmla="*/ 346827 h 2175845"/>
                    <a:gd name="connsiteX53" fmla="*/ 209779 w 794113"/>
                    <a:gd name="connsiteY53" fmla="*/ 346827 h 2175845"/>
                    <a:gd name="connsiteX54" fmla="*/ 209480 w 794113"/>
                    <a:gd name="connsiteY54" fmla="*/ 322285 h 2175845"/>
                    <a:gd name="connsiteX55" fmla="*/ 204751 w 794113"/>
                    <a:gd name="connsiteY55" fmla="*/ 322285 h 2175845"/>
                    <a:gd name="connsiteX56" fmla="*/ 204751 w 794113"/>
                    <a:gd name="connsiteY56" fmla="*/ 288334 h 2175845"/>
                    <a:gd name="connsiteX57" fmla="*/ 215852 w 794113"/>
                    <a:gd name="connsiteY57" fmla="*/ 288334 h 2175845"/>
                    <a:gd name="connsiteX58" fmla="*/ 215852 w 794113"/>
                    <a:gd name="connsiteY58" fmla="*/ 160545 h 2175845"/>
                    <a:gd name="connsiteX59" fmla="*/ 209779 w 794113"/>
                    <a:gd name="connsiteY59" fmla="*/ 160545 h 2175845"/>
                    <a:gd name="connsiteX60" fmla="*/ 209480 w 794113"/>
                    <a:gd name="connsiteY60" fmla="*/ 136003 h 2175845"/>
                    <a:gd name="connsiteX61" fmla="*/ 204751 w 794113"/>
                    <a:gd name="connsiteY61" fmla="*/ 136003 h 2175845"/>
                    <a:gd name="connsiteX62" fmla="*/ 204751 w 794113"/>
                    <a:gd name="connsiteY62" fmla="*/ 102052 h 2175845"/>
                    <a:gd name="connsiteX63" fmla="*/ 231085 w 794113"/>
                    <a:gd name="connsiteY63" fmla="*/ 102052 h 2175845"/>
                    <a:gd name="connsiteX64" fmla="*/ 231085 w 794113"/>
                    <a:gd name="connsiteY64" fmla="*/ 0 h 2175845"/>
                    <a:gd name="connsiteX65" fmla="*/ 277034 w 794113"/>
                    <a:gd name="connsiteY65" fmla="*/ 0 h 2175845"/>
                    <a:gd name="connsiteX66" fmla="*/ 277034 w 794113"/>
                    <a:gd name="connsiteY66" fmla="*/ 63173 h 2175845"/>
                    <a:gd name="connsiteX67" fmla="*/ 301028 w 794113"/>
                    <a:gd name="connsiteY67" fmla="*/ 63173 h 2175845"/>
                    <a:gd name="connsiteX68" fmla="*/ 301028 w 794113"/>
                    <a:gd name="connsiteY68" fmla="*/ 0 h 2175845"/>
                    <a:gd name="connsiteX69" fmla="*/ 346977 w 794113"/>
                    <a:gd name="connsiteY69" fmla="*/ 0 h 2175845"/>
                    <a:gd name="connsiteX70" fmla="*/ 346977 w 794113"/>
                    <a:gd name="connsiteY70" fmla="*/ 63173 h 2175845"/>
                    <a:gd name="connsiteX71" fmla="*/ 370922 w 794113"/>
                    <a:gd name="connsiteY71" fmla="*/ 63173 h 2175845"/>
                    <a:gd name="connsiteX72" fmla="*/ 370922 w 794113"/>
                    <a:gd name="connsiteY72" fmla="*/ 0 h 2175845"/>
                    <a:gd name="connsiteX73" fmla="*/ 416870 w 794113"/>
                    <a:gd name="connsiteY73" fmla="*/ 0 h 2175845"/>
                    <a:gd name="connsiteX74" fmla="*/ 416870 w 794113"/>
                    <a:gd name="connsiteY74" fmla="*/ 63173 h 2175845"/>
                    <a:gd name="connsiteX75" fmla="*/ 440815 w 794113"/>
                    <a:gd name="connsiteY75" fmla="*/ 63173 h 2175845"/>
                    <a:gd name="connsiteX76" fmla="*/ 440815 w 794113"/>
                    <a:gd name="connsiteY76" fmla="*/ 0 h 2175845"/>
                    <a:gd name="connsiteX77" fmla="*/ 486763 w 794113"/>
                    <a:gd name="connsiteY77" fmla="*/ 0 h 2175845"/>
                    <a:gd name="connsiteX78" fmla="*/ 486763 w 794113"/>
                    <a:gd name="connsiteY78" fmla="*/ 63173 h 2175845"/>
                    <a:gd name="connsiteX79" fmla="*/ 510708 w 794113"/>
                    <a:gd name="connsiteY79" fmla="*/ 63173 h 2175845"/>
                    <a:gd name="connsiteX80" fmla="*/ 510708 w 794113"/>
                    <a:gd name="connsiteY80" fmla="*/ 0 h 2175845"/>
                    <a:gd name="connsiteX81" fmla="*/ 556656 w 794113"/>
                    <a:gd name="connsiteY81" fmla="*/ 0 h 2175845"/>
                    <a:gd name="connsiteX82" fmla="*/ 556656 w 794113"/>
                    <a:gd name="connsiteY82" fmla="*/ 102052 h 2175845"/>
                    <a:gd name="connsiteX83" fmla="*/ 588964 w 794113"/>
                    <a:gd name="connsiteY83" fmla="*/ 102052 h 2175845"/>
                    <a:gd name="connsiteX84" fmla="*/ 588964 w 794113"/>
                    <a:gd name="connsiteY84" fmla="*/ 136003 h 2175845"/>
                    <a:gd name="connsiteX85" fmla="*/ 583936 w 794113"/>
                    <a:gd name="connsiteY85" fmla="*/ 136003 h 2175845"/>
                    <a:gd name="connsiteX86" fmla="*/ 583936 w 794113"/>
                    <a:gd name="connsiteY86" fmla="*/ 160545 h 2175845"/>
                    <a:gd name="connsiteX87" fmla="*/ 577863 w 794113"/>
                    <a:gd name="connsiteY87" fmla="*/ 160545 h 2175845"/>
                    <a:gd name="connsiteX88" fmla="*/ 578062 w 794113"/>
                    <a:gd name="connsiteY88" fmla="*/ 191559 h 2175845"/>
                    <a:gd name="connsiteX89" fmla="*/ 577813 w 794113"/>
                    <a:gd name="connsiteY89" fmla="*/ 193600 h 2175845"/>
                    <a:gd name="connsiteX90" fmla="*/ 577863 w 794113"/>
                    <a:gd name="connsiteY90" fmla="*/ 288334 h 2175845"/>
                    <a:gd name="connsiteX91" fmla="*/ 588964 w 794113"/>
                    <a:gd name="connsiteY91" fmla="*/ 288334 h 2175845"/>
                    <a:gd name="connsiteX92" fmla="*/ 588964 w 794113"/>
                    <a:gd name="connsiteY92" fmla="*/ 322285 h 2175845"/>
                    <a:gd name="connsiteX93" fmla="*/ 583936 w 794113"/>
                    <a:gd name="connsiteY93" fmla="*/ 322285 h 2175845"/>
                    <a:gd name="connsiteX94" fmla="*/ 583936 w 794113"/>
                    <a:gd name="connsiteY94" fmla="*/ 346827 h 2175845"/>
                    <a:gd name="connsiteX95" fmla="*/ 577863 w 794113"/>
                    <a:gd name="connsiteY95" fmla="*/ 346827 h 2175845"/>
                    <a:gd name="connsiteX96" fmla="*/ 577863 w 794113"/>
                    <a:gd name="connsiteY96" fmla="*/ 384512 h 2175845"/>
                    <a:gd name="connsiteX97" fmla="*/ 585629 w 794113"/>
                    <a:gd name="connsiteY97" fmla="*/ 384512 h 2175845"/>
                    <a:gd name="connsiteX98" fmla="*/ 585629 w 794113"/>
                    <a:gd name="connsiteY98" fmla="*/ 617389 h 2175845"/>
                    <a:gd name="connsiteX99" fmla="*/ 604147 w 794113"/>
                    <a:gd name="connsiteY99" fmla="*/ 631726 h 2175845"/>
                    <a:gd name="connsiteX100" fmla="*/ 604147 w 794113"/>
                    <a:gd name="connsiteY100" fmla="*/ 779577 h 2175845"/>
                    <a:gd name="connsiteX101" fmla="*/ 784954 w 794113"/>
                    <a:gd name="connsiteY101" fmla="*/ 779577 h 2175845"/>
                    <a:gd name="connsiteX102" fmla="*/ 784954 w 794113"/>
                    <a:gd name="connsiteY102" fmla="*/ 809496 h 2175845"/>
                    <a:gd name="connsiteX103" fmla="*/ 781568 w 794113"/>
                    <a:gd name="connsiteY103" fmla="*/ 809496 h 2175845"/>
                    <a:gd name="connsiteX104" fmla="*/ 781419 w 794113"/>
                    <a:gd name="connsiteY104" fmla="*/ 865500 h 2175845"/>
                    <a:gd name="connsiteX105" fmla="*/ 784954 w 794113"/>
                    <a:gd name="connsiteY105" fmla="*/ 865500 h 2175845"/>
                    <a:gd name="connsiteX106" fmla="*/ 784954 w 794113"/>
                    <a:gd name="connsiteY106" fmla="*/ 895518 h 2175845"/>
                    <a:gd name="connsiteX107" fmla="*/ 781718 w 794113"/>
                    <a:gd name="connsiteY107" fmla="*/ 895518 h 2175845"/>
                    <a:gd name="connsiteX108" fmla="*/ 782016 w 794113"/>
                    <a:gd name="connsiteY108" fmla="*/ 926382 h 2175845"/>
                    <a:gd name="connsiteX109" fmla="*/ 782514 w 794113"/>
                    <a:gd name="connsiteY109" fmla="*/ 928722 h 2175845"/>
                    <a:gd name="connsiteX110" fmla="*/ 782464 w 794113"/>
                    <a:gd name="connsiteY110" fmla="*/ 972928 h 2175845"/>
                    <a:gd name="connsiteX111" fmla="*/ 794113 w 794113"/>
                    <a:gd name="connsiteY111" fmla="*/ 2175846 h 2175845"/>
                    <a:gd name="connsiteX112" fmla="*/ 9558 w 794113"/>
                    <a:gd name="connsiteY112" fmla="*/ 2166437 h 2175845"/>
                    <a:gd name="connsiteX113" fmla="*/ 784605 w 794113"/>
                    <a:gd name="connsiteY113" fmla="*/ 2166437 h 2175845"/>
                    <a:gd name="connsiteX114" fmla="*/ 772608 w 794113"/>
                    <a:gd name="connsiteY114" fmla="*/ 929170 h 2175845"/>
                    <a:gd name="connsiteX115" fmla="*/ 772757 w 794113"/>
                    <a:gd name="connsiteY115" fmla="*/ 928672 h 2175845"/>
                    <a:gd name="connsiteX116" fmla="*/ 772608 w 794113"/>
                    <a:gd name="connsiteY116" fmla="*/ 927477 h 2175845"/>
                    <a:gd name="connsiteX117" fmla="*/ 772209 w 794113"/>
                    <a:gd name="connsiteY117" fmla="*/ 886059 h 2175845"/>
                    <a:gd name="connsiteX118" fmla="*/ 775545 w 794113"/>
                    <a:gd name="connsiteY118" fmla="*/ 886059 h 2175845"/>
                    <a:gd name="connsiteX119" fmla="*/ 775545 w 794113"/>
                    <a:gd name="connsiteY119" fmla="*/ 874908 h 2175845"/>
                    <a:gd name="connsiteX120" fmla="*/ 772110 w 794113"/>
                    <a:gd name="connsiteY120" fmla="*/ 874908 h 2175845"/>
                    <a:gd name="connsiteX121" fmla="*/ 771612 w 794113"/>
                    <a:gd name="connsiteY121" fmla="*/ 820597 h 2175845"/>
                    <a:gd name="connsiteX122" fmla="*/ 772160 w 794113"/>
                    <a:gd name="connsiteY122" fmla="*/ 820597 h 2175845"/>
                    <a:gd name="connsiteX123" fmla="*/ 772160 w 794113"/>
                    <a:gd name="connsiteY123" fmla="*/ 800037 h 2175845"/>
                    <a:gd name="connsiteX124" fmla="*/ 775545 w 794113"/>
                    <a:gd name="connsiteY124" fmla="*/ 800037 h 2175845"/>
                    <a:gd name="connsiteX125" fmla="*/ 775545 w 794113"/>
                    <a:gd name="connsiteY125" fmla="*/ 788936 h 2175845"/>
                    <a:gd name="connsiteX126" fmla="*/ 594738 w 794113"/>
                    <a:gd name="connsiteY126" fmla="*/ 788936 h 2175845"/>
                    <a:gd name="connsiteX127" fmla="*/ 594738 w 794113"/>
                    <a:gd name="connsiteY127" fmla="*/ 636356 h 2175845"/>
                    <a:gd name="connsiteX128" fmla="*/ 576220 w 794113"/>
                    <a:gd name="connsiteY128" fmla="*/ 622019 h 2175845"/>
                    <a:gd name="connsiteX129" fmla="*/ 576220 w 794113"/>
                    <a:gd name="connsiteY129" fmla="*/ 393920 h 2175845"/>
                    <a:gd name="connsiteX130" fmla="*/ 568454 w 794113"/>
                    <a:gd name="connsiteY130" fmla="*/ 393920 h 2175845"/>
                    <a:gd name="connsiteX131" fmla="*/ 568454 w 794113"/>
                    <a:gd name="connsiteY131" fmla="*/ 337369 h 2175845"/>
                    <a:gd name="connsiteX132" fmla="*/ 574527 w 794113"/>
                    <a:gd name="connsiteY132" fmla="*/ 337369 h 2175845"/>
                    <a:gd name="connsiteX133" fmla="*/ 574527 w 794113"/>
                    <a:gd name="connsiteY133" fmla="*/ 312826 h 2175845"/>
                    <a:gd name="connsiteX134" fmla="*/ 579555 w 794113"/>
                    <a:gd name="connsiteY134" fmla="*/ 312826 h 2175845"/>
                    <a:gd name="connsiteX135" fmla="*/ 579555 w 794113"/>
                    <a:gd name="connsiteY135" fmla="*/ 297743 h 2175845"/>
                    <a:gd name="connsiteX136" fmla="*/ 568454 w 794113"/>
                    <a:gd name="connsiteY136" fmla="*/ 297743 h 2175845"/>
                    <a:gd name="connsiteX137" fmla="*/ 568454 w 794113"/>
                    <a:gd name="connsiteY137" fmla="*/ 151087 h 2175845"/>
                    <a:gd name="connsiteX138" fmla="*/ 574527 w 794113"/>
                    <a:gd name="connsiteY138" fmla="*/ 151087 h 2175845"/>
                    <a:gd name="connsiteX139" fmla="*/ 574527 w 794113"/>
                    <a:gd name="connsiteY139" fmla="*/ 126544 h 2175845"/>
                    <a:gd name="connsiteX140" fmla="*/ 579555 w 794113"/>
                    <a:gd name="connsiteY140" fmla="*/ 126544 h 2175845"/>
                    <a:gd name="connsiteX141" fmla="*/ 579555 w 794113"/>
                    <a:gd name="connsiteY141" fmla="*/ 111461 h 2175845"/>
                    <a:gd name="connsiteX142" fmla="*/ 547247 w 794113"/>
                    <a:gd name="connsiteY142" fmla="*/ 111461 h 2175845"/>
                    <a:gd name="connsiteX143" fmla="*/ 547247 w 794113"/>
                    <a:gd name="connsiteY143" fmla="*/ 9409 h 2175845"/>
                    <a:gd name="connsiteX144" fmla="*/ 520266 w 794113"/>
                    <a:gd name="connsiteY144" fmla="*/ 9409 h 2175845"/>
                    <a:gd name="connsiteX145" fmla="*/ 520266 w 794113"/>
                    <a:gd name="connsiteY145" fmla="*/ 72532 h 2175845"/>
                    <a:gd name="connsiteX146" fmla="*/ 477354 w 794113"/>
                    <a:gd name="connsiteY146" fmla="*/ 72532 h 2175845"/>
                    <a:gd name="connsiteX147" fmla="*/ 477354 w 794113"/>
                    <a:gd name="connsiteY147" fmla="*/ 9458 h 2175845"/>
                    <a:gd name="connsiteX148" fmla="*/ 450323 w 794113"/>
                    <a:gd name="connsiteY148" fmla="*/ 9458 h 2175845"/>
                    <a:gd name="connsiteX149" fmla="*/ 450323 w 794113"/>
                    <a:gd name="connsiteY149" fmla="*/ 72581 h 2175845"/>
                    <a:gd name="connsiteX150" fmla="*/ 407411 w 794113"/>
                    <a:gd name="connsiteY150" fmla="*/ 72581 h 2175845"/>
                    <a:gd name="connsiteX151" fmla="*/ 407411 w 794113"/>
                    <a:gd name="connsiteY151" fmla="*/ 9458 h 2175845"/>
                    <a:gd name="connsiteX152" fmla="*/ 380380 w 794113"/>
                    <a:gd name="connsiteY152" fmla="*/ 9458 h 2175845"/>
                    <a:gd name="connsiteX153" fmla="*/ 380380 w 794113"/>
                    <a:gd name="connsiteY153" fmla="*/ 72581 h 2175845"/>
                    <a:gd name="connsiteX154" fmla="*/ 337468 w 794113"/>
                    <a:gd name="connsiteY154" fmla="*/ 72581 h 2175845"/>
                    <a:gd name="connsiteX155" fmla="*/ 337468 w 794113"/>
                    <a:gd name="connsiteY155" fmla="*/ 9458 h 2175845"/>
                    <a:gd name="connsiteX156" fmla="*/ 310487 w 794113"/>
                    <a:gd name="connsiteY156" fmla="*/ 9458 h 2175845"/>
                    <a:gd name="connsiteX157" fmla="*/ 310487 w 794113"/>
                    <a:gd name="connsiteY157" fmla="*/ 72581 h 2175845"/>
                    <a:gd name="connsiteX158" fmla="*/ 267575 w 794113"/>
                    <a:gd name="connsiteY158" fmla="*/ 72581 h 2175845"/>
                    <a:gd name="connsiteX159" fmla="*/ 267575 w 794113"/>
                    <a:gd name="connsiteY159" fmla="*/ 9458 h 2175845"/>
                    <a:gd name="connsiteX160" fmla="*/ 240494 w 794113"/>
                    <a:gd name="connsiteY160" fmla="*/ 9458 h 2175845"/>
                    <a:gd name="connsiteX161" fmla="*/ 240494 w 794113"/>
                    <a:gd name="connsiteY161" fmla="*/ 111510 h 2175845"/>
                    <a:gd name="connsiteX162" fmla="*/ 214160 w 794113"/>
                    <a:gd name="connsiteY162" fmla="*/ 111510 h 2175845"/>
                    <a:gd name="connsiteX163" fmla="*/ 214458 w 794113"/>
                    <a:gd name="connsiteY163" fmla="*/ 126594 h 2175845"/>
                    <a:gd name="connsiteX164" fmla="*/ 219188 w 794113"/>
                    <a:gd name="connsiteY164" fmla="*/ 126594 h 2175845"/>
                    <a:gd name="connsiteX165" fmla="*/ 219188 w 794113"/>
                    <a:gd name="connsiteY165" fmla="*/ 151136 h 2175845"/>
                    <a:gd name="connsiteX166" fmla="*/ 225261 w 794113"/>
                    <a:gd name="connsiteY166" fmla="*/ 151136 h 2175845"/>
                    <a:gd name="connsiteX167" fmla="*/ 225261 w 794113"/>
                    <a:gd name="connsiteY167" fmla="*/ 297792 h 2175845"/>
                    <a:gd name="connsiteX168" fmla="*/ 214160 w 794113"/>
                    <a:gd name="connsiteY168" fmla="*/ 297792 h 2175845"/>
                    <a:gd name="connsiteX169" fmla="*/ 214458 w 794113"/>
                    <a:gd name="connsiteY169" fmla="*/ 312876 h 2175845"/>
                    <a:gd name="connsiteX170" fmla="*/ 219188 w 794113"/>
                    <a:gd name="connsiteY170" fmla="*/ 312876 h 2175845"/>
                    <a:gd name="connsiteX171" fmla="*/ 219188 w 794113"/>
                    <a:gd name="connsiteY171" fmla="*/ 337418 h 2175845"/>
                    <a:gd name="connsiteX172" fmla="*/ 225261 w 794113"/>
                    <a:gd name="connsiteY172" fmla="*/ 337418 h 2175845"/>
                    <a:gd name="connsiteX173" fmla="*/ 225261 w 794113"/>
                    <a:gd name="connsiteY173" fmla="*/ 393970 h 2175845"/>
                    <a:gd name="connsiteX174" fmla="*/ 217495 w 794113"/>
                    <a:gd name="connsiteY174" fmla="*/ 393970 h 2175845"/>
                    <a:gd name="connsiteX175" fmla="*/ 217495 w 794113"/>
                    <a:gd name="connsiteY175" fmla="*/ 622068 h 2175845"/>
                    <a:gd name="connsiteX176" fmla="*/ 198976 w 794113"/>
                    <a:gd name="connsiteY176" fmla="*/ 636406 h 2175845"/>
                    <a:gd name="connsiteX177" fmla="*/ 198976 w 794113"/>
                    <a:gd name="connsiteY177" fmla="*/ 788986 h 2175845"/>
                    <a:gd name="connsiteX178" fmla="*/ 18519 w 794113"/>
                    <a:gd name="connsiteY178" fmla="*/ 788986 h 2175845"/>
                    <a:gd name="connsiteX179" fmla="*/ 18519 w 794113"/>
                    <a:gd name="connsiteY179" fmla="*/ 800087 h 2175845"/>
                    <a:gd name="connsiteX180" fmla="*/ 21854 w 794113"/>
                    <a:gd name="connsiteY180" fmla="*/ 800087 h 2175845"/>
                    <a:gd name="connsiteX181" fmla="*/ 21904 w 794113"/>
                    <a:gd name="connsiteY181" fmla="*/ 820647 h 2175845"/>
                    <a:gd name="connsiteX182" fmla="*/ 22551 w 794113"/>
                    <a:gd name="connsiteY182" fmla="*/ 825426 h 2175845"/>
                    <a:gd name="connsiteX183" fmla="*/ 22053 w 794113"/>
                    <a:gd name="connsiteY183" fmla="*/ 874958 h 2175845"/>
                    <a:gd name="connsiteX184" fmla="*/ 18519 w 794113"/>
                    <a:gd name="connsiteY184" fmla="*/ 874958 h 2175845"/>
                    <a:gd name="connsiteX185" fmla="*/ 18519 w 794113"/>
                    <a:gd name="connsiteY185" fmla="*/ 886109 h 2175845"/>
                    <a:gd name="connsiteX186" fmla="*/ 21854 w 794113"/>
                    <a:gd name="connsiteY186" fmla="*/ 886109 h 2175845"/>
                    <a:gd name="connsiteX187" fmla="*/ 21506 w 794113"/>
                    <a:gd name="connsiteY187" fmla="*/ 927926 h 2175845"/>
                    <a:gd name="connsiteX188" fmla="*/ 20510 w 794113"/>
                    <a:gd name="connsiteY188" fmla="*/ 929170 h 2175845"/>
                    <a:gd name="connsiteX189" fmla="*/ 21506 w 794113"/>
                    <a:gd name="connsiteY189" fmla="*/ 931161 h 2175845"/>
                    <a:gd name="connsiteX190" fmla="*/ 20958 w 794113"/>
                    <a:gd name="connsiteY190" fmla="*/ 971783 h 2175845"/>
                    <a:gd name="connsiteX191" fmla="*/ 21107 w 794113"/>
                    <a:gd name="connsiteY191" fmla="*/ 973077 h 2175845"/>
                    <a:gd name="connsiteX192" fmla="*/ 20659 w 794113"/>
                    <a:gd name="connsiteY192" fmla="*/ 1014794 h 2175845"/>
                    <a:gd name="connsiteX193" fmla="*/ 20659 w 794113"/>
                    <a:gd name="connsiteY193" fmla="*/ 1014943 h 2175845"/>
                    <a:gd name="connsiteX194" fmla="*/ 19813 w 794113"/>
                    <a:gd name="connsiteY194" fmla="*/ 1099622 h 2175845"/>
                    <a:gd name="connsiteX195" fmla="*/ 18967 w 794113"/>
                    <a:gd name="connsiteY195" fmla="*/ 1100169 h 2175845"/>
                    <a:gd name="connsiteX196" fmla="*/ 18967 w 794113"/>
                    <a:gd name="connsiteY196" fmla="*/ 1101265 h 2175845"/>
                    <a:gd name="connsiteX197" fmla="*/ 19813 w 794113"/>
                    <a:gd name="connsiteY197" fmla="*/ 1101812 h 2175845"/>
                    <a:gd name="connsiteX198" fmla="*/ 18967 w 794113"/>
                    <a:gd name="connsiteY198" fmla="*/ 1144973 h 2175845"/>
                    <a:gd name="connsiteX199" fmla="*/ 19315 w 794113"/>
                    <a:gd name="connsiteY199" fmla="*/ 1145520 h 2175845"/>
                    <a:gd name="connsiteX200" fmla="*/ 19365 w 794113"/>
                    <a:gd name="connsiteY200" fmla="*/ 1147014 h 2175845"/>
                    <a:gd name="connsiteX201" fmla="*/ 9558 w 794113"/>
                    <a:gd name="connsiteY201" fmla="*/ 2166437 h 2175845"/>
                    <a:gd name="connsiteX202" fmla="*/ 773354 w 794113"/>
                    <a:gd name="connsiteY202" fmla="*/ 927179 h 2175845"/>
                    <a:gd name="connsiteX203" fmla="*/ 773354 w 794113"/>
                    <a:gd name="connsiteY203" fmla="*/ 927179 h 2175845"/>
                    <a:gd name="connsiteX204" fmla="*/ 773354 w 794113"/>
                    <a:gd name="connsiteY204" fmla="*/ 927179 h 217584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  <a:cxn ang="0">
                      <a:pos x="connsiteX191" y="connsiteY191"/>
                    </a:cxn>
                    <a:cxn ang="0">
                      <a:pos x="connsiteX192" y="connsiteY192"/>
                    </a:cxn>
                    <a:cxn ang="0">
                      <a:pos x="connsiteX193" y="connsiteY193"/>
                    </a:cxn>
                    <a:cxn ang="0">
                      <a:pos x="connsiteX194" y="connsiteY194"/>
                    </a:cxn>
                    <a:cxn ang="0">
                      <a:pos x="connsiteX195" y="connsiteY195"/>
                    </a:cxn>
                    <a:cxn ang="0">
                      <a:pos x="connsiteX196" y="connsiteY196"/>
                    </a:cxn>
                    <a:cxn ang="0">
                      <a:pos x="connsiteX197" y="connsiteY197"/>
                    </a:cxn>
                    <a:cxn ang="0">
                      <a:pos x="connsiteX198" y="connsiteY198"/>
                    </a:cxn>
                    <a:cxn ang="0">
                      <a:pos x="connsiteX199" y="connsiteY199"/>
                    </a:cxn>
                    <a:cxn ang="0">
                      <a:pos x="connsiteX200" y="connsiteY200"/>
                    </a:cxn>
                    <a:cxn ang="0">
                      <a:pos x="connsiteX201" y="connsiteY201"/>
                    </a:cxn>
                    <a:cxn ang="0">
                      <a:pos x="connsiteX202" y="connsiteY202"/>
                    </a:cxn>
                    <a:cxn ang="0">
                      <a:pos x="connsiteX203" y="connsiteY203"/>
                    </a:cxn>
                    <a:cxn ang="0">
                      <a:pos x="connsiteX204" y="connsiteY204"/>
                    </a:cxn>
                  </a:cxnLst>
                  <a:rect l="l" t="t" r="r" b="b"/>
                  <a:pathLst>
                    <a:path w="794113" h="2175845">
                      <a:moveTo>
                        <a:pt x="794113" y="2175846"/>
                      </a:moveTo>
                      <a:lnTo>
                        <a:pt x="0" y="2175846"/>
                      </a:lnTo>
                      <a:lnTo>
                        <a:pt x="796" y="2090969"/>
                      </a:lnTo>
                      <a:lnTo>
                        <a:pt x="647" y="2088181"/>
                      </a:lnTo>
                      <a:lnTo>
                        <a:pt x="796" y="2087882"/>
                      </a:lnTo>
                      <a:lnTo>
                        <a:pt x="1593" y="2005146"/>
                      </a:lnTo>
                      <a:lnTo>
                        <a:pt x="1493" y="2004996"/>
                      </a:lnTo>
                      <a:lnTo>
                        <a:pt x="1394" y="2002059"/>
                      </a:lnTo>
                      <a:lnTo>
                        <a:pt x="1643" y="2001661"/>
                      </a:lnTo>
                      <a:lnTo>
                        <a:pt x="2439" y="1919123"/>
                      </a:lnTo>
                      <a:lnTo>
                        <a:pt x="2340" y="1919024"/>
                      </a:lnTo>
                      <a:lnTo>
                        <a:pt x="2240" y="1916086"/>
                      </a:lnTo>
                      <a:lnTo>
                        <a:pt x="2439" y="1915738"/>
                      </a:lnTo>
                      <a:lnTo>
                        <a:pt x="3236" y="1833101"/>
                      </a:lnTo>
                      <a:lnTo>
                        <a:pt x="3186" y="1833001"/>
                      </a:lnTo>
                      <a:lnTo>
                        <a:pt x="3037" y="1830064"/>
                      </a:lnTo>
                      <a:lnTo>
                        <a:pt x="3236" y="1829716"/>
                      </a:lnTo>
                      <a:lnTo>
                        <a:pt x="4431" y="1704466"/>
                      </a:lnTo>
                      <a:lnTo>
                        <a:pt x="4331" y="1704217"/>
                      </a:lnTo>
                      <a:lnTo>
                        <a:pt x="4082" y="1702375"/>
                      </a:lnTo>
                      <a:cubicBezTo>
                        <a:pt x="4082" y="1701529"/>
                        <a:pt x="4281" y="1700832"/>
                        <a:pt x="4481" y="1700334"/>
                      </a:cubicBezTo>
                      <a:lnTo>
                        <a:pt x="9857" y="1148208"/>
                      </a:lnTo>
                      <a:lnTo>
                        <a:pt x="9558" y="1145968"/>
                      </a:lnTo>
                      <a:lnTo>
                        <a:pt x="9558" y="1141339"/>
                      </a:lnTo>
                      <a:cubicBezTo>
                        <a:pt x="9558" y="1140492"/>
                        <a:pt x="9707" y="1139696"/>
                        <a:pt x="10056" y="1138899"/>
                      </a:cubicBezTo>
                      <a:lnTo>
                        <a:pt x="10355" y="1105994"/>
                      </a:lnTo>
                      <a:cubicBezTo>
                        <a:pt x="9857" y="1105097"/>
                        <a:pt x="9558" y="1104052"/>
                        <a:pt x="9558" y="1102957"/>
                      </a:cubicBezTo>
                      <a:lnTo>
                        <a:pt x="9558" y="1098277"/>
                      </a:lnTo>
                      <a:cubicBezTo>
                        <a:pt x="9558" y="1097133"/>
                        <a:pt x="9857" y="1096037"/>
                        <a:pt x="10454" y="1095092"/>
                      </a:cubicBezTo>
                      <a:lnTo>
                        <a:pt x="11250" y="1016586"/>
                      </a:lnTo>
                      <a:lnTo>
                        <a:pt x="11201" y="1016536"/>
                      </a:lnTo>
                      <a:lnTo>
                        <a:pt x="11151" y="1013351"/>
                      </a:lnTo>
                      <a:lnTo>
                        <a:pt x="11301" y="1013101"/>
                      </a:lnTo>
                      <a:lnTo>
                        <a:pt x="11699" y="974123"/>
                      </a:lnTo>
                      <a:cubicBezTo>
                        <a:pt x="11450" y="973575"/>
                        <a:pt x="11151" y="972779"/>
                        <a:pt x="11151" y="971683"/>
                      </a:cubicBezTo>
                      <a:lnTo>
                        <a:pt x="12097" y="932406"/>
                      </a:lnTo>
                      <a:cubicBezTo>
                        <a:pt x="11649" y="931460"/>
                        <a:pt x="11151" y="930215"/>
                        <a:pt x="11151" y="928722"/>
                      </a:cubicBezTo>
                      <a:cubicBezTo>
                        <a:pt x="11151" y="927378"/>
                        <a:pt x="11500" y="926083"/>
                        <a:pt x="12147" y="924839"/>
                      </a:cubicBezTo>
                      <a:lnTo>
                        <a:pt x="12445" y="895518"/>
                      </a:lnTo>
                      <a:lnTo>
                        <a:pt x="9110" y="895518"/>
                      </a:lnTo>
                      <a:lnTo>
                        <a:pt x="9110" y="865500"/>
                      </a:lnTo>
                      <a:lnTo>
                        <a:pt x="12744" y="865500"/>
                      </a:lnTo>
                      <a:lnTo>
                        <a:pt x="13093" y="829757"/>
                      </a:lnTo>
                      <a:lnTo>
                        <a:pt x="12445" y="825326"/>
                      </a:lnTo>
                      <a:lnTo>
                        <a:pt x="12445" y="809496"/>
                      </a:lnTo>
                      <a:lnTo>
                        <a:pt x="9110" y="809496"/>
                      </a:lnTo>
                      <a:lnTo>
                        <a:pt x="9110" y="779577"/>
                      </a:lnTo>
                      <a:lnTo>
                        <a:pt x="189568" y="779577"/>
                      </a:lnTo>
                      <a:lnTo>
                        <a:pt x="189568" y="631726"/>
                      </a:lnTo>
                      <a:lnTo>
                        <a:pt x="208086" y="617389"/>
                      </a:lnTo>
                      <a:lnTo>
                        <a:pt x="208086" y="384512"/>
                      </a:lnTo>
                      <a:lnTo>
                        <a:pt x="215852" y="384512"/>
                      </a:lnTo>
                      <a:lnTo>
                        <a:pt x="215852" y="346827"/>
                      </a:lnTo>
                      <a:lnTo>
                        <a:pt x="209779" y="346827"/>
                      </a:lnTo>
                      <a:lnTo>
                        <a:pt x="209480" y="322285"/>
                      </a:lnTo>
                      <a:lnTo>
                        <a:pt x="204751" y="322285"/>
                      </a:lnTo>
                      <a:lnTo>
                        <a:pt x="204751" y="288334"/>
                      </a:lnTo>
                      <a:lnTo>
                        <a:pt x="215852" y="288334"/>
                      </a:lnTo>
                      <a:lnTo>
                        <a:pt x="215852" y="160545"/>
                      </a:lnTo>
                      <a:lnTo>
                        <a:pt x="209779" y="160545"/>
                      </a:lnTo>
                      <a:lnTo>
                        <a:pt x="209480" y="136003"/>
                      </a:lnTo>
                      <a:lnTo>
                        <a:pt x="204751" y="136003"/>
                      </a:lnTo>
                      <a:lnTo>
                        <a:pt x="204751" y="102052"/>
                      </a:lnTo>
                      <a:lnTo>
                        <a:pt x="231085" y="102052"/>
                      </a:lnTo>
                      <a:lnTo>
                        <a:pt x="231085" y="0"/>
                      </a:lnTo>
                      <a:lnTo>
                        <a:pt x="277034" y="0"/>
                      </a:lnTo>
                      <a:lnTo>
                        <a:pt x="277034" y="63173"/>
                      </a:lnTo>
                      <a:lnTo>
                        <a:pt x="301028" y="63173"/>
                      </a:lnTo>
                      <a:lnTo>
                        <a:pt x="301028" y="0"/>
                      </a:lnTo>
                      <a:lnTo>
                        <a:pt x="346977" y="0"/>
                      </a:lnTo>
                      <a:lnTo>
                        <a:pt x="346977" y="63173"/>
                      </a:lnTo>
                      <a:lnTo>
                        <a:pt x="370922" y="63173"/>
                      </a:lnTo>
                      <a:lnTo>
                        <a:pt x="370922" y="0"/>
                      </a:lnTo>
                      <a:lnTo>
                        <a:pt x="416870" y="0"/>
                      </a:lnTo>
                      <a:lnTo>
                        <a:pt x="416870" y="63173"/>
                      </a:lnTo>
                      <a:lnTo>
                        <a:pt x="440815" y="63173"/>
                      </a:lnTo>
                      <a:lnTo>
                        <a:pt x="440815" y="0"/>
                      </a:lnTo>
                      <a:lnTo>
                        <a:pt x="486763" y="0"/>
                      </a:lnTo>
                      <a:lnTo>
                        <a:pt x="486763" y="63173"/>
                      </a:lnTo>
                      <a:lnTo>
                        <a:pt x="510708" y="63173"/>
                      </a:lnTo>
                      <a:lnTo>
                        <a:pt x="510708" y="0"/>
                      </a:lnTo>
                      <a:lnTo>
                        <a:pt x="556656" y="0"/>
                      </a:lnTo>
                      <a:lnTo>
                        <a:pt x="556656" y="102052"/>
                      </a:lnTo>
                      <a:lnTo>
                        <a:pt x="588964" y="102052"/>
                      </a:lnTo>
                      <a:lnTo>
                        <a:pt x="588964" y="136003"/>
                      </a:lnTo>
                      <a:lnTo>
                        <a:pt x="583936" y="136003"/>
                      </a:lnTo>
                      <a:lnTo>
                        <a:pt x="583936" y="160545"/>
                      </a:lnTo>
                      <a:lnTo>
                        <a:pt x="577863" y="160545"/>
                      </a:lnTo>
                      <a:lnTo>
                        <a:pt x="578062" y="191559"/>
                      </a:lnTo>
                      <a:cubicBezTo>
                        <a:pt x="578062" y="192405"/>
                        <a:pt x="577912" y="193102"/>
                        <a:pt x="577813" y="193600"/>
                      </a:cubicBezTo>
                      <a:lnTo>
                        <a:pt x="577863" y="288334"/>
                      </a:lnTo>
                      <a:lnTo>
                        <a:pt x="588964" y="288334"/>
                      </a:lnTo>
                      <a:lnTo>
                        <a:pt x="588964" y="322285"/>
                      </a:lnTo>
                      <a:lnTo>
                        <a:pt x="583936" y="322285"/>
                      </a:lnTo>
                      <a:lnTo>
                        <a:pt x="583936" y="346827"/>
                      </a:lnTo>
                      <a:lnTo>
                        <a:pt x="577863" y="346827"/>
                      </a:lnTo>
                      <a:lnTo>
                        <a:pt x="577863" y="384512"/>
                      </a:lnTo>
                      <a:lnTo>
                        <a:pt x="585629" y="384512"/>
                      </a:lnTo>
                      <a:lnTo>
                        <a:pt x="585629" y="617389"/>
                      </a:lnTo>
                      <a:lnTo>
                        <a:pt x="604147" y="631726"/>
                      </a:lnTo>
                      <a:lnTo>
                        <a:pt x="604147" y="779577"/>
                      </a:lnTo>
                      <a:lnTo>
                        <a:pt x="784954" y="779577"/>
                      </a:lnTo>
                      <a:lnTo>
                        <a:pt x="784954" y="809496"/>
                      </a:lnTo>
                      <a:lnTo>
                        <a:pt x="781568" y="809496"/>
                      </a:lnTo>
                      <a:lnTo>
                        <a:pt x="781419" y="865500"/>
                      </a:lnTo>
                      <a:lnTo>
                        <a:pt x="784954" y="865500"/>
                      </a:lnTo>
                      <a:lnTo>
                        <a:pt x="784954" y="895518"/>
                      </a:lnTo>
                      <a:lnTo>
                        <a:pt x="781718" y="895518"/>
                      </a:lnTo>
                      <a:lnTo>
                        <a:pt x="782016" y="926382"/>
                      </a:lnTo>
                      <a:cubicBezTo>
                        <a:pt x="782216" y="926880"/>
                        <a:pt x="782514" y="927677"/>
                        <a:pt x="782514" y="928722"/>
                      </a:cubicBezTo>
                      <a:lnTo>
                        <a:pt x="782464" y="972928"/>
                      </a:lnTo>
                      <a:lnTo>
                        <a:pt x="794113" y="2175846"/>
                      </a:lnTo>
                      <a:close/>
                      <a:moveTo>
                        <a:pt x="9558" y="2166437"/>
                      </a:moveTo>
                      <a:lnTo>
                        <a:pt x="784605" y="2166437"/>
                      </a:lnTo>
                      <a:lnTo>
                        <a:pt x="772608" y="929170"/>
                      </a:lnTo>
                      <a:lnTo>
                        <a:pt x="772757" y="928672"/>
                      </a:lnTo>
                      <a:lnTo>
                        <a:pt x="772608" y="927477"/>
                      </a:lnTo>
                      <a:lnTo>
                        <a:pt x="772209" y="886059"/>
                      </a:lnTo>
                      <a:lnTo>
                        <a:pt x="775545" y="886059"/>
                      </a:lnTo>
                      <a:lnTo>
                        <a:pt x="775545" y="874908"/>
                      </a:lnTo>
                      <a:lnTo>
                        <a:pt x="772110" y="874908"/>
                      </a:lnTo>
                      <a:lnTo>
                        <a:pt x="771612" y="820597"/>
                      </a:lnTo>
                      <a:lnTo>
                        <a:pt x="772160" y="820597"/>
                      </a:lnTo>
                      <a:lnTo>
                        <a:pt x="772160" y="800037"/>
                      </a:lnTo>
                      <a:lnTo>
                        <a:pt x="775545" y="800037"/>
                      </a:lnTo>
                      <a:lnTo>
                        <a:pt x="775545" y="788936"/>
                      </a:lnTo>
                      <a:lnTo>
                        <a:pt x="594738" y="788936"/>
                      </a:lnTo>
                      <a:lnTo>
                        <a:pt x="594738" y="636356"/>
                      </a:lnTo>
                      <a:lnTo>
                        <a:pt x="576220" y="622019"/>
                      </a:lnTo>
                      <a:lnTo>
                        <a:pt x="576220" y="393920"/>
                      </a:lnTo>
                      <a:lnTo>
                        <a:pt x="568454" y="393920"/>
                      </a:lnTo>
                      <a:lnTo>
                        <a:pt x="568454" y="337369"/>
                      </a:lnTo>
                      <a:lnTo>
                        <a:pt x="574527" y="337369"/>
                      </a:lnTo>
                      <a:lnTo>
                        <a:pt x="574527" y="312826"/>
                      </a:lnTo>
                      <a:lnTo>
                        <a:pt x="579555" y="312826"/>
                      </a:lnTo>
                      <a:lnTo>
                        <a:pt x="579555" y="297743"/>
                      </a:lnTo>
                      <a:lnTo>
                        <a:pt x="568454" y="297743"/>
                      </a:lnTo>
                      <a:lnTo>
                        <a:pt x="568454" y="151087"/>
                      </a:lnTo>
                      <a:lnTo>
                        <a:pt x="574527" y="151087"/>
                      </a:lnTo>
                      <a:lnTo>
                        <a:pt x="574527" y="126544"/>
                      </a:lnTo>
                      <a:lnTo>
                        <a:pt x="579555" y="126544"/>
                      </a:lnTo>
                      <a:lnTo>
                        <a:pt x="579555" y="111461"/>
                      </a:lnTo>
                      <a:lnTo>
                        <a:pt x="547247" y="111461"/>
                      </a:lnTo>
                      <a:lnTo>
                        <a:pt x="547247" y="9409"/>
                      </a:lnTo>
                      <a:lnTo>
                        <a:pt x="520266" y="9409"/>
                      </a:lnTo>
                      <a:lnTo>
                        <a:pt x="520266" y="72532"/>
                      </a:lnTo>
                      <a:lnTo>
                        <a:pt x="477354" y="72532"/>
                      </a:lnTo>
                      <a:lnTo>
                        <a:pt x="477354" y="9458"/>
                      </a:lnTo>
                      <a:lnTo>
                        <a:pt x="450323" y="9458"/>
                      </a:lnTo>
                      <a:lnTo>
                        <a:pt x="450323" y="72581"/>
                      </a:lnTo>
                      <a:lnTo>
                        <a:pt x="407411" y="72581"/>
                      </a:lnTo>
                      <a:lnTo>
                        <a:pt x="407411" y="9458"/>
                      </a:lnTo>
                      <a:lnTo>
                        <a:pt x="380380" y="9458"/>
                      </a:lnTo>
                      <a:lnTo>
                        <a:pt x="380380" y="72581"/>
                      </a:lnTo>
                      <a:lnTo>
                        <a:pt x="337468" y="72581"/>
                      </a:lnTo>
                      <a:lnTo>
                        <a:pt x="337468" y="9458"/>
                      </a:lnTo>
                      <a:lnTo>
                        <a:pt x="310487" y="9458"/>
                      </a:lnTo>
                      <a:lnTo>
                        <a:pt x="310487" y="72581"/>
                      </a:lnTo>
                      <a:lnTo>
                        <a:pt x="267575" y="72581"/>
                      </a:lnTo>
                      <a:lnTo>
                        <a:pt x="267575" y="9458"/>
                      </a:lnTo>
                      <a:lnTo>
                        <a:pt x="240494" y="9458"/>
                      </a:lnTo>
                      <a:lnTo>
                        <a:pt x="240494" y="111510"/>
                      </a:lnTo>
                      <a:lnTo>
                        <a:pt x="214160" y="111510"/>
                      </a:lnTo>
                      <a:lnTo>
                        <a:pt x="214458" y="126594"/>
                      </a:lnTo>
                      <a:lnTo>
                        <a:pt x="219188" y="126594"/>
                      </a:lnTo>
                      <a:lnTo>
                        <a:pt x="219188" y="151136"/>
                      </a:lnTo>
                      <a:lnTo>
                        <a:pt x="225261" y="151136"/>
                      </a:lnTo>
                      <a:lnTo>
                        <a:pt x="225261" y="297792"/>
                      </a:lnTo>
                      <a:lnTo>
                        <a:pt x="214160" y="297792"/>
                      </a:lnTo>
                      <a:lnTo>
                        <a:pt x="214458" y="312876"/>
                      </a:lnTo>
                      <a:lnTo>
                        <a:pt x="219188" y="312876"/>
                      </a:lnTo>
                      <a:lnTo>
                        <a:pt x="219188" y="337418"/>
                      </a:lnTo>
                      <a:lnTo>
                        <a:pt x="225261" y="337418"/>
                      </a:lnTo>
                      <a:lnTo>
                        <a:pt x="225261" y="393970"/>
                      </a:lnTo>
                      <a:lnTo>
                        <a:pt x="217495" y="393970"/>
                      </a:lnTo>
                      <a:lnTo>
                        <a:pt x="217495" y="622068"/>
                      </a:lnTo>
                      <a:lnTo>
                        <a:pt x="198976" y="636406"/>
                      </a:lnTo>
                      <a:lnTo>
                        <a:pt x="198976" y="788986"/>
                      </a:lnTo>
                      <a:lnTo>
                        <a:pt x="18519" y="788986"/>
                      </a:lnTo>
                      <a:lnTo>
                        <a:pt x="18519" y="800087"/>
                      </a:lnTo>
                      <a:lnTo>
                        <a:pt x="21854" y="800087"/>
                      </a:lnTo>
                      <a:lnTo>
                        <a:pt x="21904" y="820647"/>
                      </a:lnTo>
                      <a:lnTo>
                        <a:pt x="22551" y="825426"/>
                      </a:lnTo>
                      <a:lnTo>
                        <a:pt x="22053" y="874958"/>
                      </a:lnTo>
                      <a:lnTo>
                        <a:pt x="18519" y="874958"/>
                      </a:lnTo>
                      <a:lnTo>
                        <a:pt x="18519" y="886109"/>
                      </a:lnTo>
                      <a:lnTo>
                        <a:pt x="21854" y="886109"/>
                      </a:lnTo>
                      <a:lnTo>
                        <a:pt x="21506" y="927926"/>
                      </a:lnTo>
                      <a:lnTo>
                        <a:pt x="20510" y="929170"/>
                      </a:lnTo>
                      <a:lnTo>
                        <a:pt x="21506" y="931161"/>
                      </a:lnTo>
                      <a:lnTo>
                        <a:pt x="20958" y="971783"/>
                      </a:lnTo>
                      <a:lnTo>
                        <a:pt x="21107" y="973077"/>
                      </a:lnTo>
                      <a:lnTo>
                        <a:pt x="20659" y="1014794"/>
                      </a:lnTo>
                      <a:lnTo>
                        <a:pt x="20659" y="1014943"/>
                      </a:lnTo>
                      <a:lnTo>
                        <a:pt x="19813" y="1099622"/>
                      </a:lnTo>
                      <a:lnTo>
                        <a:pt x="18967" y="1100169"/>
                      </a:lnTo>
                      <a:lnTo>
                        <a:pt x="18967" y="1101265"/>
                      </a:lnTo>
                      <a:lnTo>
                        <a:pt x="19813" y="1101812"/>
                      </a:lnTo>
                      <a:lnTo>
                        <a:pt x="18967" y="1144973"/>
                      </a:lnTo>
                      <a:lnTo>
                        <a:pt x="19315" y="1145520"/>
                      </a:lnTo>
                      <a:lnTo>
                        <a:pt x="19365" y="1147014"/>
                      </a:lnTo>
                      <a:lnTo>
                        <a:pt x="9558" y="2166437"/>
                      </a:lnTo>
                      <a:close/>
                      <a:moveTo>
                        <a:pt x="773354" y="927179"/>
                      </a:moveTo>
                      <a:lnTo>
                        <a:pt x="773354" y="927179"/>
                      </a:lnTo>
                      <a:lnTo>
                        <a:pt x="773354" y="927179"/>
                      </a:lnTo>
                      <a:close/>
                    </a:path>
                  </a:pathLst>
                </a:custGeom>
                <a:grpFill/>
                <a:ln w="4977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20" name="Freeform: Shape 619">
                  <a:extLst>
                    <a:ext uri="{FF2B5EF4-FFF2-40B4-BE49-F238E27FC236}">
                      <a16:creationId xmlns:a16="http://schemas.microsoft.com/office/drawing/2014/main" id="{82F1F2F9-7DDC-717F-9721-D0303D692A28}"/>
                    </a:ext>
                  </a:extLst>
                </p:cNvPr>
                <p:cNvSpPr/>
                <p:nvPr/>
              </p:nvSpPr>
              <p:spPr>
                <a:xfrm>
                  <a:off x="5577016" y="2814888"/>
                  <a:ext cx="15183" cy="453209"/>
                </a:xfrm>
                <a:custGeom>
                  <a:avLst/>
                  <a:gdLst>
                    <a:gd name="connsiteX0" fmla="*/ 0 w 15183"/>
                    <a:gd name="connsiteY0" fmla="*/ 0 h 453209"/>
                    <a:gd name="connsiteX1" fmla="*/ 15183 w 15183"/>
                    <a:gd name="connsiteY1" fmla="*/ 0 h 453209"/>
                    <a:gd name="connsiteX2" fmla="*/ 15183 w 15183"/>
                    <a:gd name="connsiteY2" fmla="*/ 453210 h 453209"/>
                    <a:gd name="connsiteX3" fmla="*/ 0 w 15183"/>
                    <a:gd name="connsiteY3" fmla="*/ 453210 h 4532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5183" h="453209">
                      <a:moveTo>
                        <a:pt x="0" y="0"/>
                      </a:moveTo>
                      <a:lnTo>
                        <a:pt x="15183" y="0"/>
                      </a:lnTo>
                      <a:lnTo>
                        <a:pt x="15183" y="453210"/>
                      </a:lnTo>
                      <a:lnTo>
                        <a:pt x="0" y="453210"/>
                      </a:lnTo>
                      <a:close/>
                    </a:path>
                  </a:pathLst>
                </a:custGeom>
                <a:grpFill/>
                <a:ln w="4977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21" name="Freeform: Shape 620">
                  <a:extLst>
                    <a:ext uri="{FF2B5EF4-FFF2-40B4-BE49-F238E27FC236}">
                      <a16:creationId xmlns:a16="http://schemas.microsoft.com/office/drawing/2014/main" id="{C37BDFB8-A47E-E9E7-882C-AE1D51893B4B}"/>
                    </a:ext>
                  </a:extLst>
                </p:cNvPr>
                <p:cNvSpPr/>
                <p:nvPr/>
              </p:nvSpPr>
              <p:spPr>
                <a:xfrm>
                  <a:off x="5577016" y="2809064"/>
                  <a:ext cx="81641" cy="58692"/>
                </a:xfrm>
                <a:custGeom>
                  <a:avLst/>
                  <a:gdLst>
                    <a:gd name="connsiteX0" fmla="*/ 81641 w 81641"/>
                    <a:gd name="connsiteY0" fmla="*/ 58692 h 58692"/>
                    <a:gd name="connsiteX1" fmla="*/ 0 w 81641"/>
                    <a:gd name="connsiteY1" fmla="*/ 58692 h 58692"/>
                    <a:gd name="connsiteX2" fmla="*/ 0 w 81641"/>
                    <a:gd name="connsiteY2" fmla="*/ 0 h 58692"/>
                    <a:gd name="connsiteX3" fmla="*/ 81641 w 81641"/>
                    <a:gd name="connsiteY3" fmla="*/ 0 h 58692"/>
                    <a:gd name="connsiteX4" fmla="*/ 81641 w 81641"/>
                    <a:gd name="connsiteY4" fmla="*/ 58692 h 58692"/>
                    <a:gd name="connsiteX5" fmla="*/ 9508 w 81641"/>
                    <a:gd name="connsiteY5" fmla="*/ 49234 h 58692"/>
                    <a:gd name="connsiteX6" fmla="*/ 72183 w 81641"/>
                    <a:gd name="connsiteY6" fmla="*/ 49234 h 58692"/>
                    <a:gd name="connsiteX7" fmla="*/ 72183 w 81641"/>
                    <a:gd name="connsiteY7" fmla="*/ 9459 h 58692"/>
                    <a:gd name="connsiteX8" fmla="*/ 9508 w 81641"/>
                    <a:gd name="connsiteY8" fmla="*/ 9459 h 58692"/>
                    <a:gd name="connsiteX9" fmla="*/ 9508 w 81641"/>
                    <a:gd name="connsiteY9" fmla="*/ 49234 h 5869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1641" h="58692">
                      <a:moveTo>
                        <a:pt x="81641" y="58692"/>
                      </a:moveTo>
                      <a:lnTo>
                        <a:pt x="0" y="58692"/>
                      </a:lnTo>
                      <a:lnTo>
                        <a:pt x="0" y="0"/>
                      </a:lnTo>
                      <a:lnTo>
                        <a:pt x="81641" y="0"/>
                      </a:lnTo>
                      <a:lnTo>
                        <a:pt x="81641" y="58692"/>
                      </a:lnTo>
                      <a:close/>
                      <a:moveTo>
                        <a:pt x="9508" y="49234"/>
                      </a:moveTo>
                      <a:lnTo>
                        <a:pt x="72183" y="49234"/>
                      </a:lnTo>
                      <a:lnTo>
                        <a:pt x="72183" y="9459"/>
                      </a:lnTo>
                      <a:lnTo>
                        <a:pt x="9508" y="9459"/>
                      </a:lnTo>
                      <a:lnTo>
                        <a:pt x="9508" y="49234"/>
                      </a:lnTo>
                      <a:close/>
                    </a:path>
                  </a:pathLst>
                </a:custGeom>
                <a:grpFill/>
                <a:ln w="4977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33" name="Freeform: Shape 32">
                <a:extLst>
                  <a:ext uri="{FF2B5EF4-FFF2-40B4-BE49-F238E27FC236}">
                    <a16:creationId xmlns:a16="http://schemas.microsoft.com/office/drawing/2014/main" id="{C59F6BBE-2839-0238-25C7-3D5CC88EC4FB}"/>
                  </a:ext>
                </a:extLst>
              </p:cNvPr>
              <p:cNvSpPr/>
              <p:nvPr/>
            </p:nvSpPr>
            <p:spPr>
              <a:xfrm>
                <a:off x="1414145" y="3685914"/>
                <a:ext cx="353448" cy="1433306"/>
              </a:xfrm>
              <a:custGeom>
                <a:avLst/>
                <a:gdLst>
                  <a:gd name="connsiteX0" fmla="*/ 353448 w 353448"/>
                  <a:gd name="connsiteY0" fmla="*/ 1433306 h 1433306"/>
                  <a:gd name="connsiteX1" fmla="*/ 0 w 353448"/>
                  <a:gd name="connsiteY1" fmla="*/ 1433306 h 1433306"/>
                  <a:gd name="connsiteX2" fmla="*/ 0 w 353448"/>
                  <a:gd name="connsiteY2" fmla="*/ 34399 h 1433306"/>
                  <a:gd name="connsiteX3" fmla="*/ 1742 w 353448"/>
                  <a:gd name="connsiteY3" fmla="*/ 34250 h 1433306"/>
                  <a:gd name="connsiteX4" fmla="*/ 103147 w 353448"/>
                  <a:gd name="connsiteY4" fmla="*/ 34250 h 1433306"/>
                  <a:gd name="connsiteX5" fmla="*/ 103147 w 353448"/>
                  <a:gd name="connsiteY5" fmla="*/ 0 h 1433306"/>
                  <a:gd name="connsiteX6" fmla="*/ 250251 w 353448"/>
                  <a:gd name="connsiteY6" fmla="*/ 0 h 1433306"/>
                  <a:gd name="connsiteX7" fmla="*/ 250251 w 353448"/>
                  <a:gd name="connsiteY7" fmla="*/ 34250 h 1433306"/>
                  <a:gd name="connsiteX8" fmla="*/ 353398 w 353448"/>
                  <a:gd name="connsiteY8" fmla="*/ 34250 h 1433306"/>
                  <a:gd name="connsiteX9" fmla="*/ 353398 w 353448"/>
                  <a:gd name="connsiteY9" fmla="*/ 1433306 h 1433306"/>
                  <a:gd name="connsiteX10" fmla="*/ 3535 w 353448"/>
                  <a:gd name="connsiteY10" fmla="*/ 1429772 h 1433306"/>
                  <a:gd name="connsiteX11" fmla="*/ 349963 w 353448"/>
                  <a:gd name="connsiteY11" fmla="*/ 1429772 h 1433306"/>
                  <a:gd name="connsiteX12" fmla="*/ 349963 w 353448"/>
                  <a:gd name="connsiteY12" fmla="*/ 37734 h 1433306"/>
                  <a:gd name="connsiteX13" fmla="*/ 246816 w 353448"/>
                  <a:gd name="connsiteY13" fmla="*/ 37734 h 1433306"/>
                  <a:gd name="connsiteX14" fmla="*/ 246816 w 353448"/>
                  <a:gd name="connsiteY14" fmla="*/ 3485 h 1433306"/>
                  <a:gd name="connsiteX15" fmla="*/ 106731 w 353448"/>
                  <a:gd name="connsiteY15" fmla="*/ 3485 h 1433306"/>
                  <a:gd name="connsiteX16" fmla="*/ 106731 w 353448"/>
                  <a:gd name="connsiteY16" fmla="*/ 37734 h 1433306"/>
                  <a:gd name="connsiteX17" fmla="*/ 3584 w 353448"/>
                  <a:gd name="connsiteY17" fmla="*/ 37734 h 1433306"/>
                  <a:gd name="connsiteX18" fmla="*/ 3584 w 353448"/>
                  <a:gd name="connsiteY18" fmla="*/ 1429772 h 14333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353448" h="1433306">
                    <a:moveTo>
                      <a:pt x="353448" y="1433306"/>
                    </a:moveTo>
                    <a:lnTo>
                      <a:pt x="0" y="1433306"/>
                    </a:lnTo>
                    <a:lnTo>
                      <a:pt x="0" y="34399"/>
                    </a:lnTo>
                    <a:lnTo>
                      <a:pt x="1742" y="34250"/>
                    </a:lnTo>
                    <a:lnTo>
                      <a:pt x="103147" y="34250"/>
                    </a:lnTo>
                    <a:lnTo>
                      <a:pt x="103147" y="0"/>
                    </a:lnTo>
                    <a:lnTo>
                      <a:pt x="250251" y="0"/>
                    </a:lnTo>
                    <a:lnTo>
                      <a:pt x="250251" y="34250"/>
                    </a:lnTo>
                    <a:lnTo>
                      <a:pt x="353398" y="34250"/>
                    </a:lnTo>
                    <a:lnTo>
                      <a:pt x="353398" y="1433306"/>
                    </a:lnTo>
                    <a:close/>
                    <a:moveTo>
                      <a:pt x="3535" y="1429772"/>
                    </a:moveTo>
                    <a:lnTo>
                      <a:pt x="349963" y="1429772"/>
                    </a:lnTo>
                    <a:lnTo>
                      <a:pt x="349963" y="37734"/>
                    </a:lnTo>
                    <a:lnTo>
                      <a:pt x="246816" y="37734"/>
                    </a:lnTo>
                    <a:lnTo>
                      <a:pt x="246816" y="3485"/>
                    </a:lnTo>
                    <a:lnTo>
                      <a:pt x="106731" y="3485"/>
                    </a:lnTo>
                    <a:lnTo>
                      <a:pt x="106731" y="37734"/>
                    </a:lnTo>
                    <a:lnTo>
                      <a:pt x="3584" y="37734"/>
                    </a:lnTo>
                    <a:lnTo>
                      <a:pt x="3584" y="1429772"/>
                    </a:lnTo>
                    <a:close/>
                  </a:path>
                </a:pathLst>
              </a:custGeom>
              <a:grpFill/>
              <a:ln w="497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" name="Freeform: Shape 33">
                <a:extLst>
                  <a:ext uri="{FF2B5EF4-FFF2-40B4-BE49-F238E27FC236}">
                    <a16:creationId xmlns:a16="http://schemas.microsoft.com/office/drawing/2014/main" id="{E6B97FCE-780F-948E-4ECD-D05D57B12A42}"/>
                  </a:ext>
                </a:extLst>
              </p:cNvPr>
              <p:cNvSpPr/>
              <p:nvPr/>
            </p:nvSpPr>
            <p:spPr>
              <a:xfrm>
                <a:off x="4052112" y="3814151"/>
                <a:ext cx="549387" cy="1305517"/>
              </a:xfrm>
              <a:custGeom>
                <a:avLst/>
                <a:gdLst>
                  <a:gd name="connsiteX0" fmla="*/ 549388 w 549387"/>
                  <a:gd name="connsiteY0" fmla="*/ 1305518 h 1305517"/>
                  <a:gd name="connsiteX1" fmla="*/ 0 w 549387"/>
                  <a:gd name="connsiteY1" fmla="*/ 1305518 h 1305517"/>
                  <a:gd name="connsiteX2" fmla="*/ 0 w 549387"/>
                  <a:gd name="connsiteY2" fmla="*/ 31313 h 1305517"/>
                  <a:gd name="connsiteX3" fmla="*/ 2240 w 549387"/>
                  <a:gd name="connsiteY3" fmla="*/ 31213 h 1305517"/>
                  <a:gd name="connsiteX4" fmla="*/ 160645 w 549387"/>
                  <a:gd name="connsiteY4" fmla="*/ 31213 h 1305517"/>
                  <a:gd name="connsiteX5" fmla="*/ 160645 w 549387"/>
                  <a:gd name="connsiteY5" fmla="*/ 0 h 1305517"/>
                  <a:gd name="connsiteX6" fmla="*/ 388743 w 549387"/>
                  <a:gd name="connsiteY6" fmla="*/ 0 h 1305517"/>
                  <a:gd name="connsiteX7" fmla="*/ 388743 w 549387"/>
                  <a:gd name="connsiteY7" fmla="*/ 31213 h 1305517"/>
                  <a:gd name="connsiteX8" fmla="*/ 549388 w 549387"/>
                  <a:gd name="connsiteY8" fmla="*/ 31213 h 1305517"/>
                  <a:gd name="connsiteX9" fmla="*/ 549388 w 549387"/>
                  <a:gd name="connsiteY9" fmla="*/ 1305518 h 1305517"/>
                  <a:gd name="connsiteX10" fmla="*/ 4481 w 549387"/>
                  <a:gd name="connsiteY10" fmla="*/ 1301087 h 1305517"/>
                  <a:gd name="connsiteX11" fmla="*/ 544908 w 549387"/>
                  <a:gd name="connsiteY11" fmla="*/ 1301087 h 1305517"/>
                  <a:gd name="connsiteX12" fmla="*/ 544908 w 549387"/>
                  <a:gd name="connsiteY12" fmla="*/ 35693 h 1305517"/>
                  <a:gd name="connsiteX13" fmla="*/ 384263 w 549387"/>
                  <a:gd name="connsiteY13" fmla="*/ 35693 h 1305517"/>
                  <a:gd name="connsiteX14" fmla="*/ 384263 w 549387"/>
                  <a:gd name="connsiteY14" fmla="*/ 4480 h 1305517"/>
                  <a:gd name="connsiteX15" fmla="*/ 165125 w 549387"/>
                  <a:gd name="connsiteY15" fmla="*/ 4480 h 1305517"/>
                  <a:gd name="connsiteX16" fmla="*/ 165125 w 549387"/>
                  <a:gd name="connsiteY16" fmla="*/ 35693 h 1305517"/>
                  <a:gd name="connsiteX17" fmla="*/ 4481 w 549387"/>
                  <a:gd name="connsiteY17" fmla="*/ 35693 h 1305517"/>
                  <a:gd name="connsiteX18" fmla="*/ 4481 w 549387"/>
                  <a:gd name="connsiteY18" fmla="*/ 1301087 h 13055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549387" h="1305517">
                    <a:moveTo>
                      <a:pt x="549388" y="1305518"/>
                    </a:moveTo>
                    <a:lnTo>
                      <a:pt x="0" y="1305518"/>
                    </a:lnTo>
                    <a:lnTo>
                      <a:pt x="0" y="31313"/>
                    </a:lnTo>
                    <a:lnTo>
                      <a:pt x="2240" y="31213"/>
                    </a:lnTo>
                    <a:lnTo>
                      <a:pt x="160645" y="31213"/>
                    </a:lnTo>
                    <a:lnTo>
                      <a:pt x="160645" y="0"/>
                    </a:lnTo>
                    <a:lnTo>
                      <a:pt x="388743" y="0"/>
                    </a:lnTo>
                    <a:lnTo>
                      <a:pt x="388743" y="31213"/>
                    </a:lnTo>
                    <a:lnTo>
                      <a:pt x="549388" y="31213"/>
                    </a:lnTo>
                    <a:lnTo>
                      <a:pt x="549388" y="1305518"/>
                    </a:lnTo>
                    <a:close/>
                    <a:moveTo>
                      <a:pt x="4481" y="1301087"/>
                    </a:moveTo>
                    <a:lnTo>
                      <a:pt x="544908" y="1301087"/>
                    </a:lnTo>
                    <a:lnTo>
                      <a:pt x="544908" y="35693"/>
                    </a:lnTo>
                    <a:lnTo>
                      <a:pt x="384263" y="35693"/>
                    </a:lnTo>
                    <a:lnTo>
                      <a:pt x="384263" y="4480"/>
                    </a:lnTo>
                    <a:lnTo>
                      <a:pt x="165125" y="4480"/>
                    </a:lnTo>
                    <a:lnTo>
                      <a:pt x="165125" y="35693"/>
                    </a:lnTo>
                    <a:lnTo>
                      <a:pt x="4481" y="35693"/>
                    </a:lnTo>
                    <a:lnTo>
                      <a:pt x="4481" y="1301087"/>
                    </a:lnTo>
                    <a:close/>
                  </a:path>
                </a:pathLst>
              </a:custGeom>
              <a:grpFill/>
              <a:ln w="497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5" name="Freeform: Shape 34">
                <a:extLst>
                  <a:ext uri="{FF2B5EF4-FFF2-40B4-BE49-F238E27FC236}">
                    <a16:creationId xmlns:a16="http://schemas.microsoft.com/office/drawing/2014/main" id="{57EDCB0F-A1BF-8E50-3BF6-946E82422454}"/>
                  </a:ext>
                </a:extLst>
              </p:cNvPr>
              <p:cNvSpPr/>
              <p:nvPr/>
            </p:nvSpPr>
            <p:spPr>
              <a:xfrm>
                <a:off x="1253451" y="3950950"/>
                <a:ext cx="225459" cy="1163092"/>
              </a:xfrm>
              <a:custGeom>
                <a:avLst/>
                <a:gdLst>
                  <a:gd name="connsiteX0" fmla="*/ 225410 w 225459"/>
                  <a:gd name="connsiteY0" fmla="*/ 1163093 h 1163092"/>
                  <a:gd name="connsiteX1" fmla="*/ 0 w 225459"/>
                  <a:gd name="connsiteY1" fmla="*/ 1163093 h 1163092"/>
                  <a:gd name="connsiteX2" fmla="*/ 0 w 225459"/>
                  <a:gd name="connsiteY2" fmla="*/ 257470 h 1163092"/>
                  <a:gd name="connsiteX3" fmla="*/ 13590 w 225459"/>
                  <a:gd name="connsiteY3" fmla="*/ 257470 h 1163092"/>
                  <a:gd name="connsiteX4" fmla="*/ 13590 w 225459"/>
                  <a:gd name="connsiteY4" fmla="*/ 197384 h 1163092"/>
                  <a:gd name="connsiteX5" fmla="*/ 60086 w 225459"/>
                  <a:gd name="connsiteY5" fmla="*/ 197384 h 1163092"/>
                  <a:gd name="connsiteX6" fmla="*/ 60086 w 225459"/>
                  <a:gd name="connsiteY6" fmla="*/ 73378 h 1163092"/>
                  <a:gd name="connsiteX7" fmla="*/ 65263 w 225459"/>
                  <a:gd name="connsiteY7" fmla="*/ 73378 h 1163092"/>
                  <a:gd name="connsiteX8" fmla="*/ 93191 w 225459"/>
                  <a:gd name="connsiteY8" fmla="*/ 23099 h 1163092"/>
                  <a:gd name="connsiteX9" fmla="*/ 105188 w 225459"/>
                  <a:gd name="connsiteY9" fmla="*/ 8065 h 1163092"/>
                  <a:gd name="connsiteX10" fmla="*/ 105188 w 225459"/>
                  <a:gd name="connsiteY10" fmla="*/ 7517 h 1163092"/>
                  <a:gd name="connsiteX11" fmla="*/ 112755 w 225459"/>
                  <a:gd name="connsiteY11" fmla="*/ 0 h 1163092"/>
                  <a:gd name="connsiteX12" fmla="*/ 120322 w 225459"/>
                  <a:gd name="connsiteY12" fmla="*/ 7517 h 1163092"/>
                  <a:gd name="connsiteX13" fmla="*/ 120322 w 225459"/>
                  <a:gd name="connsiteY13" fmla="*/ 7816 h 1163092"/>
                  <a:gd name="connsiteX14" fmla="*/ 120571 w 225459"/>
                  <a:gd name="connsiteY14" fmla="*/ 7965 h 1163092"/>
                  <a:gd name="connsiteX15" fmla="*/ 121716 w 225459"/>
                  <a:gd name="connsiteY15" fmla="*/ 8612 h 1163092"/>
                  <a:gd name="connsiteX16" fmla="*/ 122164 w 225459"/>
                  <a:gd name="connsiteY16" fmla="*/ 8861 h 1163092"/>
                  <a:gd name="connsiteX17" fmla="*/ 123309 w 225459"/>
                  <a:gd name="connsiteY17" fmla="*/ 9608 h 1163092"/>
                  <a:gd name="connsiteX18" fmla="*/ 124155 w 225459"/>
                  <a:gd name="connsiteY18" fmla="*/ 10255 h 1163092"/>
                  <a:gd name="connsiteX19" fmla="*/ 126395 w 225459"/>
                  <a:gd name="connsiteY19" fmla="*/ 12246 h 1163092"/>
                  <a:gd name="connsiteX20" fmla="*/ 126843 w 225459"/>
                  <a:gd name="connsiteY20" fmla="*/ 12794 h 1163092"/>
                  <a:gd name="connsiteX21" fmla="*/ 127689 w 225459"/>
                  <a:gd name="connsiteY21" fmla="*/ 13740 h 1163092"/>
                  <a:gd name="connsiteX22" fmla="*/ 128386 w 225459"/>
                  <a:gd name="connsiteY22" fmla="*/ 14685 h 1163092"/>
                  <a:gd name="connsiteX23" fmla="*/ 128934 w 225459"/>
                  <a:gd name="connsiteY23" fmla="*/ 15532 h 1163092"/>
                  <a:gd name="connsiteX24" fmla="*/ 129481 w 225459"/>
                  <a:gd name="connsiteY24" fmla="*/ 16478 h 1163092"/>
                  <a:gd name="connsiteX25" fmla="*/ 129979 w 225459"/>
                  <a:gd name="connsiteY25" fmla="*/ 17374 h 1163092"/>
                  <a:gd name="connsiteX26" fmla="*/ 131124 w 225459"/>
                  <a:gd name="connsiteY26" fmla="*/ 19863 h 1163092"/>
                  <a:gd name="connsiteX27" fmla="*/ 129233 w 225459"/>
                  <a:gd name="connsiteY27" fmla="*/ 21157 h 1163092"/>
                  <a:gd name="connsiteX28" fmla="*/ 131323 w 225459"/>
                  <a:gd name="connsiteY28" fmla="*/ 20411 h 1163092"/>
                  <a:gd name="connsiteX29" fmla="*/ 131622 w 225459"/>
                  <a:gd name="connsiteY29" fmla="*/ 21257 h 1163092"/>
                  <a:gd name="connsiteX30" fmla="*/ 131921 w 225459"/>
                  <a:gd name="connsiteY30" fmla="*/ 22202 h 1163092"/>
                  <a:gd name="connsiteX31" fmla="*/ 132219 w 225459"/>
                  <a:gd name="connsiteY31" fmla="*/ 23248 h 1163092"/>
                  <a:gd name="connsiteX32" fmla="*/ 134111 w 225459"/>
                  <a:gd name="connsiteY32" fmla="*/ 24592 h 1163092"/>
                  <a:gd name="connsiteX33" fmla="*/ 135953 w 225459"/>
                  <a:gd name="connsiteY33" fmla="*/ 26036 h 1163092"/>
                  <a:gd name="connsiteX34" fmla="*/ 137546 w 225459"/>
                  <a:gd name="connsiteY34" fmla="*/ 27430 h 1163092"/>
                  <a:gd name="connsiteX35" fmla="*/ 138143 w 225459"/>
                  <a:gd name="connsiteY35" fmla="*/ 27977 h 1163092"/>
                  <a:gd name="connsiteX36" fmla="*/ 139985 w 225459"/>
                  <a:gd name="connsiteY36" fmla="*/ 29769 h 1163092"/>
                  <a:gd name="connsiteX37" fmla="*/ 141977 w 225459"/>
                  <a:gd name="connsiteY37" fmla="*/ 32009 h 1163092"/>
                  <a:gd name="connsiteX38" fmla="*/ 143669 w 225459"/>
                  <a:gd name="connsiteY38" fmla="*/ 34100 h 1163092"/>
                  <a:gd name="connsiteX39" fmla="*/ 145511 w 225459"/>
                  <a:gd name="connsiteY39" fmla="*/ 36540 h 1163092"/>
                  <a:gd name="connsiteX40" fmla="*/ 147204 w 225459"/>
                  <a:gd name="connsiteY40" fmla="*/ 39029 h 1163092"/>
                  <a:gd name="connsiteX41" fmla="*/ 148747 w 225459"/>
                  <a:gd name="connsiteY41" fmla="*/ 41567 h 1163092"/>
                  <a:gd name="connsiteX42" fmla="*/ 150340 w 225459"/>
                  <a:gd name="connsiteY42" fmla="*/ 44455 h 1163092"/>
                  <a:gd name="connsiteX43" fmla="*/ 151734 w 225459"/>
                  <a:gd name="connsiteY43" fmla="*/ 47143 h 1163092"/>
                  <a:gd name="connsiteX44" fmla="*/ 153128 w 225459"/>
                  <a:gd name="connsiteY44" fmla="*/ 50180 h 1163092"/>
                  <a:gd name="connsiteX45" fmla="*/ 154322 w 225459"/>
                  <a:gd name="connsiteY45" fmla="*/ 53017 h 1163092"/>
                  <a:gd name="connsiteX46" fmla="*/ 155268 w 225459"/>
                  <a:gd name="connsiteY46" fmla="*/ 55556 h 1163092"/>
                  <a:gd name="connsiteX47" fmla="*/ 155567 w 225459"/>
                  <a:gd name="connsiteY47" fmla="*/ 56452 h 1163092"/>
                  <a:gd name="connsiteX48" fmla="*/ 156612 w 225459"/>
                  <a:gd name="connsiteY48" fmla="*/ 59439 h 1163092"/>
                  <a:gd name="connsiteX49" fmla="*/ 157707 w 225459"/>
                  <a:gd name="connsiteY49" fmla="*/ 63123 h 1163092"/>
                  <a:gd name="connsiteX50" fmla="*/ 157956 w 225459"/>
                  <a:gd name="connsiteY50" fmla="*/ 64069 h 1163092"/>
                  <a:gd name="connsiteX51" fmla="*/ 158504 w 225459"/>
                  <a:gd name="connsiteY51" fmla="*/ 66110 h 1163092"/>
                  <a:gd name="connsiteX52" fmla="*/ 159201 w 225459"/>
                  <a:gd name="connsiteY52" fmla="*/ 69196 h 1163092"/>
                  <a:gd name="connsiteX53" fmla="*/ 159649 w 225459"/>
                  <a:gd name="connsiteY53" fmla="*/ 71237 h 1163092"/>
                  <a:gd name="connsiteX54" fmla="*/ 160047 w 225459"/>
                  <a:gd name="connsiteY54" fmla="*/ 73079 h 1163092"/>
                  <a:gd name="connsiteX55" fmla="*/ 160197 w 225459"/>
                  <a:gd name="connsiteY55" fmla="*/ 73726 h 1163092"/>
                  <a:gd name="connsiteX56" fmla="*/ 165374 w 225459"/>
                  <a:gd name="connsiteY56" fmla="*/ 73726 h 1163092"/>
                  <a:gd name="connsiteX57" fmla="*/ 165374 w 225459"/>
                  <a:gd name="connsiteY57" fmla="*/ 197732 h 1163092"/>
                  <a:gd name="connsiteX58" fmla="*/ 211870 w 225459"/>
                  <a:gd name="connsiteY58" fmla="*/ 197732 h 1163092"/>
                  <a:gd name="connsiteX59" fmla="*/ 211870 w 225459"/>
                  <a:gd name="connsiteY59" fmla="*/ 257818 h 1163092"/>
                  <a:gd name="connsiteX60" fmla="*/ 225460 w 225459"/>
                  <a:gd name="connsiteY60" fmla="*/ 257818 h 1163092"/>
                  <a:gd name="connsiteX61" fmla="*/ 225460 w 225459"/>
                  <a:gd name="connsiteY61" fmla="*/ 1163093 h 1163092"/>
                  <a:gd name="connsiteX62" fmla="*/ 4431 w 225459"/>
                  <a:gd name="connsiteY62" fmla="*/ 1158613 h 1163092"/>
                  <a:gd name="connsiteX63" fmla="*/ 220930 w 225459"/>
                  <a:gd name="connsiteY63" fmla="*/ 1158613 h 1163092"/>
                  <a:gd name="connsiteX64" fmla="*/ 220930 w 225459"/>
                  <a:gd name="connsiteY64" fmla="*/ 261900 h 1163092"/>
                  <a:gd name="connsiteX65" fmla="*/ 207340 w 225459"/>
                  <a:gd name="connsiteY65" fmla="*/ 261900 h 1163092"/>
                  <a:gd name="connsiteX66" fmla="*/ 207340 w 225459"/>
                  <a:gd name="connsiteY66" fmla="*/ 201814 h 1163092"/>
                  <a:gd name="connsiteX67" fmla="*/ 160844 w 225459"/>
                  <a:gd name="connsiteY67" fmla="*/ 201814 h 1163092"/>
                  <a:gd name="connsiteX68" fmla="*/ 160844 w 225459"/>
                  <a:gd name="connsiteY68" fmla="*/ 77809 h 1163092"/>
                  <a:gd name="connsiteX69" fmla="*/ 156363 w 225459"/>
                  <a:gd name="connsiteY69" fmla="*/ 77809 h 1163092"/>
                  <a:gd name="connsiteX70" fmla="*/ 155866 w 225459"/>
                  <a:gd name="connsiteY70" fmla="*/ 74921 h 1163092"/>
                  <a:gd name="connsiteX71" fmla="*/ 155666 w 225459"/>
                  <a:gd name="connsiteY71" fmla="*/ 73527 h 1163092"/>
                  <a:gd name="connsiteX72" fmla="*/ 155318 w 225459"/>
                  <a:gd name="connsiteY72" fmla="*/ 71835 h 1163092"/>
                  <a:gd name="connsiteX73" fmla="*/ 154870 w 225459"/>
                  <a:gd name="connsiteY73" fmla="*/ 69794 h 1163092"/>
                  <a:gd name="connsiteX74" fmla="*/ 154173 w 225459"/>
                  <a:gd name="connsiteY74" fmla="*/ 66857 h 1163092"/>
                  <a:gd name="connsiteX75" fmla="*/ 153675 w 225459"/>
                  <a:gd name="connsiteY75" fmla="*/ 64965 h 1163092"/>
                  <a:gd name="connsiteX76" fmla="*/ 153377 w 225459"/>
                  <a:gd name="connsiteY76" fmla="*/ 63920 h 1163092"/>
                  <a:gd name="connsiteX77" fmla="*/ 152331 w 225459"/>
                  <a:gd name="connsiteY77" fmla="*/ 60485 h 1163092"/>
                  <a:gd name="connsiteX78" fmla="*/ 151335 w 225459"/>
                  <a:gd name="connsiteY78" fmla="*/ 57647 h 1163092"/>
                  <a:gd name="connsiteX79" fmla="*/ 150987 w 225459"/>
                  <a:gd name="connsiteY79" fmla="*/ 56701 h 1163092"/>
                  <a:gd name="connsiteX80" fmla="*/ 150091 w 225459"/>
                  <a:gd name="connsiteY80" fmla="*/ 54361 h 1163092"/>
                  <a:gd name="connsiteX81" fmla="*/ 148946 w 225459"/>
                  <a:gd name="connsiteY81" fmla="*/ 51673 h 1163092"/>
                  <a:gd name="connsiteX82" fmla="*/ 147602 w 225459"/>
                  <a:gd name="connsiteY82" fmla="*/ 48786 h 1163092"/>
                  <a:gd name="connsiteX83" fmla="*/ 146308 w 225459"/>
                  <a:gd name="connsiteY83" fmla="*/ 46197 h 1163092"/>
                  <a:gd name="connsiteX84" fmla="*/ 144814 w 225459"/>
                  <a:gd name="connsiteY84" fmla="*/ 43509 h 1163092"/>
                  <a:gd name="connsiteX85" fmla="*/ 143321 w 225459"/>
                  <a:gd name="connsiteY85" fmla="*/ 41070 h 1163092"/>
                  <a:gd name="connsiteX86" fmla="*/ 141777 w 225459"/>
                  <a:gd name="connsiteY86" fmla="*/ 38829 h 1163092"/>
                  <a:gd name="connsiteX87" fmla="*/ 140085 w 225459"/>
                  <a:gd name="connsiteY87" fmla="*/ 36540 h 1163092"/>
                  <a:gd name="connsiteX88" fmla="*/ 138492 w 225459"/>
                  <a:gd name="connsiteY88" fmla="*/ 34548 h 1163092"/>
                  <a:gd name="connsiteX89" fmla="*/ 136700 w 225459"/>
                  <a:gd name="connsiteY89" fmla="*/ 32557 h 1163092"/>
                  <a:gd name="connsiteX90" fmla="*/ 135057 w 225459"/>
                  <a:gd name="connsiteY90" fmla="*/ 31014 h 1163092"/>
                  <a:gd name="connsiteX91" fmla="*/ 134410 w 225459"/>
                  <a:gd name="connsiteY91" fmla="*/ 30367 h 1163092"/>
                  <a:gd name="connsiteX92" fmla="*/ 133066 w 225459"/>
                  <a:gd name="connsiteY92" fmla="*/ 29122 h 1163092"/>
                  <a:gd name="connsiteX93" fmla="*/ 131373 w 225459"/>
                  <a:gd name="connsiteY93" fmla="*/ 27828 h 1163092"/>
                  <a:gd name="connsiteX94" fmla="*/ 129133 w 225459"/>
                  <a:gd name="connsiteY94" fmla="*/ 26235 h 1163092"/>
                  <a:gd name="connsiteX95" fmla="*/ 128336 w 225459"/>
                  <a:gd name="connsiteY95" fmla="*/ 25687 h 1163092"/>
                  <a:gd name="connsiteX96" fmla="*/ 126893 w 225459"/>
                  <a:gd name="connsiteY96" fmla="*/ 21157 h 1163092"/>
                  <a:gd name="connsiteX97" fmla="*/ 128585 w 225459"/>
                  <a:gd name="connsiteY97" fmla="*/ 19464 h 1163092"/>
                  <a:gd name="connsiteX98" fmla="*/ 126594 w 225459"/>
                  <a:gd name="connsiteY98" fmla="*/ 20460 h 1163092"/>
                  <a:gd name="connsiteX99" fmla="*/ 126146 w 225459"/>
                  <a:gd name="connsiteY99" fmla="*/ 19564 h 1163092"/>
                  <a:gd name="connsiteX100" fmla="*/ 125598 w 225459"/>
                  <a:gd name="connsiteY100" fmla="*/ 18569 h 1163092"/>
                  <a:gd name="connsiteX101" fmla="*/ 125051 w 225459"/>
                  <a:gd name="connsiteY101" fmla="*/ 17673 h 1163092"/>
                  <a:gd name="connsiteX102" fmla="*/ 126594 w 225459"/>
                  <a:gd name="connsiteY102" fmla="*/ 15930 h 1163092"/>
                  <a:gd name="connsiteX103" fmla="*/ 124603 w 225459"/>
                  <a:gd name="connsiteY103" fmla="*/ 16926 h 1163092"/>
                  <a:gd name="connsiteX104" fmla="*/ 124105 w 225459"/>
                  <a:gd name="connsiteY104" fmla="*/ 16279 h 1163092"/>
                  <a:gd name="connsiteX105" fmla="*/ 123707 w 225459"/>
                  <a:gd name="connsiteY105" fmla="*/ 15781 h 1163092"/>
                  <a:gd name="connsiteX106" fmla="*/ 120670 w 225459"/>
                  <a:gd name="connsiteY106" fmla="*/ 12993 h 1163092"/>
                  <a:gd name="connsiteX107" fmla="*/ 120023 w 225459"/>
                  <a:gd name="connsiteY107" fmla="*/ 12545 h 1163092"/>
                  <a:gd name="connsiteX108" fmla="*/ 120471 w 225459"/>
                  <a:gd name="connsiteY108" fmla="*/ 10255 h 1163092"/>
                  <a:gd name="connsiteX109" fmla="*/ 119525 w 225459"/>
                  <a:gd name="connsiteY109" fmla="*/ 12246 h 1163092"/>
                  <a:gd name="connsiteX110" fmla="*/ 118579 w 225459"/>
                  <a:gd name="connsiteY110" fmla="*/ 11699 h 1163092"/>
                  <a:gd name="connsiteX111" fmla="*/ 118878 w 225459"/>
                  <a:gd name="connsiteY111" fmla="*/ 9409 h 1163092"/>
                  <a:gd name="connsiteX112" fmla="*/ 117932 w 225459"/>
                  <a:gd name="connsiteY112" fmla="*/ 11450 h 1163092"/>
                  <a:gd name="connsiteX113" fmla="*/ 117434 w 225459"/>
                  <a:gd name="connsiteY113" fmla="*/ 11201 h 1163092"/>
                  <a:gd name="connsiteX114" fmla="*/ 114547 w 225459"/>
                  <a:gd name="connsiteY114" fmla="*/ 11201 h 1163092"/>
                  <a:gd name="connsiteX115" fmla="*/ 115642 w 225459"/>
                  <a:gd name="connsiteY115" fmla="*/ 8164 h 1163092"/>
                  <a:gd name="connsiteX116" fmla="*/ 115841 w 225459"/>
                  <a:gd name="connsiteY116" fmla="*/ 7219 h 1163092"/>
                  <a:gd name="connsiteX117" fmla="*/ 112755 w 225459"/>
                  <a:gd name="connsiteY117" fmla="*/ 4132 h 1163092"/>
                  <a:gd name="connsiteX118" fmla="*/ 109668 w 225459"/>
                  <a:gd name="connsiteY118" fmla="*/ 7219 h 1163092"/>
                  <a:gd name="connsiteX119" fmla="*/ 109868 w 225459"/>
                  <a:gd name="connsiteY119" fmla="*/ 8313 h 1163092"/>
                  <a:gd name="connsiteX120" fmla="*/ 110714 w 225459"/>
                  <a:gd name="connsiteY120" fmla="*/ 10454 h 1163092"/>
                  <a:gd name="connsiteX121" fmla="*/ 108523 w 225459"/>
                  <a:gd name="connsiteY121" fmla="*/ 11250 h 1163092"/>
                  <a:gd name="connsiteX122" fmla="*/ 97372 w 225459"/>
                  <a:gd name="connsiteY122" fmla="*/ 24642 h 1163092"/>
                  <a:gd name="connsiteX123" fmla="*/ 97173 w 225459"/>
                  <a:gd name="connsiteY123" fmla="*/ 25538 h 1163092"/>
                  <a:gd name="connsiteX124" fmla="*/ 96377 w 225459"/>
                  <a:gd name="connsiteY124" fmla="*/ 26086 h 1163092"/>
                  <a:gd name="connsiteX125" fmla="*/ 69395 w 225459"/>
                  <a:gd name="connsiteY125" fmla="*/ 75718 h 1163092"/>
                  <a:gd name="connsiteX126" fmla="*/ 69097 w 225459"/>
                  <a:gd name="connsiteY126" fmla="*/ 77559 h 1163092"/>
                  <a:gd name="connsiteX127" fmla="*/ 64616 w 225459"/>
                  <a:gd name="connsiteY127" fmla="*/ 77559 h 1163092"/>
                  <a:gd name="connsiteX128" fmla="*/ 64616 w 225459"/>
                  <a:gd name="connsiteY128" fmla="*/ 201565 h 1163092"/>
                  <a:gd name="connsiteX129" fmla="*/ 18071 w 225459"/>
                  <a:gd name="connsiteY129" fmla="*/ 201565 h 1163092"/>
                  <a:gd name="connsiteX130" fmla="*/ 18071 w 225459"/>
                  <a:gd name="connsiteY130" fmla="*/ 261651 h 1163092"/>
                  <a:gd name="connsiteX131" fmla="*/ 4530 w 225459"/>
                  <a:gd name="connsiteY131" fmla="*/ 261651 h 1163092"/>
                  <a:gd name="connsiteX132" fmla="*/ 4530 w 225459"/>
                  <a:gd name="connsiteY132" fmla="*/ 1158613 h 11630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</a:cxnLst>
                <a:rect l="l" t="t" r="r" b="b"/>
                <a:pathLst>
                  <a:path w="225459" h="1163092">
                    <a:moveTo>
                      <a:pt x="225410" y="1163093"/>
                    </a:moveTo>
                    <a:lnTo>
                      <a:pt x="0" y="1163093"/>
                    </a:lnTo>
                    <a:lnTo>
                      <a:pt x="0" y="257470"/>
                    </a:lnTo>
                    <a:lnTo>
                      <a:pt x="13590" y="257470"/>
                    </a:lnTo>
                    <a:lnTo>
                      <a:pt x="13590" y="197384"/>
                    </a:lnTo>
                    <a:lnTo>
                      <a:pt x="60086" y="197384"/>
                    </a:lnTo>
                    <a:lnTo>
                      <a:pt x="60086" y="73378"/>
                    </a:lnTo>
                    <a:lnTo>
                      <a:pt x="65263" y="73378"/>
                    </a:lnTo>
                    <a:cubicBezTo>
                      <a:pt x="69345" y="50927"/>
                      <a:pt x="79700" y="32308"/>
                      <a:pt x="93191" y="23099"/>
                    </a:cubicBezTo>
                    <a:cubicBezTo>
                      <a:pt x="94983" y="16179"/>
                      <a:pt x="99364" y="10753"/>
                      <a:pt x="105188" y="8065"/>
                    </a:cubicBezTo>
                    <a:cubicBezTo>
                      <a:pt x="105188" y="7866"/>
                      <a:pt x="105188" y="7716"/>
                      <a:pt x="105188" y="7517"/>
                    </a:cubicBezTo>
                    <a:cubicBezTo>
                      <a:pt x="105188" y="3335"/>
                      <a:pt x="108573" y="0"/>
                      <a:pt x="112755" y="0"/>
                    </a:cubicBezTo>
                    <a:cubicBezTo>
                      <a:pt x="116937" y="0"/>
                      <a:pt x="120322" y="3335"/>
                      <a:pt x="120322" y="7517"/>
                    </a:cubicBezTo>
                    <a:cubicBezTo>
                      <a:pt x="120322" y="7617"/>
                      <a:pt x="120322" y="7716"/>
                      <a:pt x="120322" y="7816"/>
                    </a:cubicBezTo>
                    <a:lnTo>
                      <a:pt x="120571" y="7965"/>
                    </a:lnTo>
                    <a:cubicBezTo>
                      <a:pt x="120969" y="8164"/>
                      <a:pt x="121317" y="8363"/>
                      <a:pt x="121716" y="8612"/>
                    </a:cubicBezTo>
                    <a:cubicBezTo>
                      <a:pt x="121716" y="8513"/>
                      <a:pt x="121716" y="8563"/>
                      <a:pt x="122164" y="8861"/>
                    </a:cubicBezTo>
                    <a:cubicBezTo>
                      <a:pt x="122562" y="9060"/>
                      <a:pt x="122960" y="9359"/>
                      <a:pt x="123309" y="9608"/>
                    </a:cubicBezTo>
                    <a:cubicBezTo>
                      <a:pt x="123607" y="9807"/>
                      <a:pt x="123906" y="10006"/>
                      <a:pt x="124155" y="10255"/>
                    </a:cubicBezTo>
                    <a:lnTo>
                      <a:pt x="126395" y="12246"/>
                    </a:lnTo>
                    <a:cubicBezTo>
                      <a:pt x="126445" y="12296"/>
                      <a:pt x="126644" y="12545"/>
                      <a:pt x="126843" y="12794"/>
                    </a:cubicBezTo>
                    <a:cubicBezTo>
                      <a:pt x="127142" y="13142"/>
                      <a:pt x="127440" y="13441"/>
                      <a:pt x="127689" y="13740"/>
                    </a:cubicBezTo>
                    <a:cubicBezTo>
                      <a:pt x="127938" y="14038"/>
                      <a:pt x="128137" y="14337"/>
                      <a:pt x="128386" y="14685"/>
                    </a:cubicBezTo>
                    <a:cubicBezTo>
                      <a:pt x="128635" y="15084"/>
                      <a:pt x="128834" y="15333"/>
                      <a:pt x="128934" y="15532"/>
                    </a:cubicBezTo>
                    <a:cubicBezTo>
                      <a:pt x="129083" y="15781"/>
                      <a:pt x="129282" y="16129"/>
                      <a:pt x="129481" y="16478"/>
                    </a:cubicBezTo>
                    <a:cubicBezTo>
                      <a:pt x="129631" y="16627"/>
                      <a:pt x="129780" y="16976"/>
                      <a:pt x="129979" y="17374"/>
                    </a:cubicBezTo>
                    <a:lnTo>
                      <a:pt x="131124" y="19863"/>
                    </a:lnTo>
                    <a:lnTo>
                      <a:pt x="129233" y="21157"/>
                    </a:lnTo>
                    <a:lnTo>
                      <a:pt x="131323" y="20411"/>
                    </a:lnTo>
                    <a:lnTo>
                      <a:pt x="131622" y="21257"/>
                    </a:lnTo>
                    <a:cubicBezTo>
                      <a:pt x="131722" y="21555"/>
                      <a:pt x="131821" y="21904"/>
                      <a:pt x="131921" y="22202"/>
                    </a:cubicBezTo>
                    <a:cubicBezTo>
                      <a:pt x="132020" y="22601"/>
                      <a:pt x="132120" y="22949"/>
                      <a:pt x="132219" y="23248"/>
                    </a:cubicBezTo>
                    <a:cubicBezTo>
                      <a:pt x="132717" y="23596"/>
                      <a:pt x="133414" y="24094"/>
                      <a:pt x="134111" y="24592"/>
                    </a:cubicBezTo>
                    <a:cubicBezTo>
                      <a:pt x="134659" y="24990"/>
                      <a:pt x="135306" y="25538"/>
                      <a:pt x="135953" y="26036"/>
                    </a:cubicBezTo>
                    <a:cubicBezTo>
                      <a:pt x="136501" y="26484"/>
                      <a:pt x="136998" y="26982"/>
                      <a:pt x="137546" y="27430"/>
                    </a:cubicBezTo>
                    <a:lnTo>
                      <a:pt x="138143" y="27977"/>
                    </a:lnTo>
                    <a:cubicBezTo>
                      <a:pt x="138741" y="28525"/>
                      <a:pt x="139388" y="29122"/>
                      <a:pt x="139985" y="29769"/>
                    </a:cubicBezTo>
                    <a:cubicBezTo>
                      <a:pt x="140632" y="30516"/>
                      <a:pt x="141329" y="31213"/>
                      <a:pt x="141977" y="32009"/>
                    </a:cubicBezTo>
                    <a:lnTo>
                      <a:pt x="143669" y="34100"/>
                    </a:lnTo>
                    <a:cubicBezTo>
                      <a:pt x="144316" y="34947"/>
                      <a:pt x="144914" y="35743"/>
                      <a:pt x="145511" y="36540"/>
                    </a:cubicBezTo>
                    <a:cubicBezTo>
                      <a:pt x="146108" y="37386"/>
                      <a:pt x="146656" y="38133"/>
                      <a:pt x="147204" y="39029"/>
                    </a:cubicBezTo>
                    <a:lnTo>
                      <a:pt x="148747" y="41567"/>
                    </a:lnTo>
                    <a:cubicBezTo>
                      <a:pt x="149294" y="42514"/>
                      <a:pt x="149842" y="43459"/>
                      <a:pt x="150340" y="44455"/>
                    </a:cubicBezTo>
                    <a:cubicBezTo>
                      <a:pt x="150788" y="45252"/>
                      <a:pt x="151286" y="46147"/>
                      <a:pt x="151734" y="47143"/>
                    </a:cubicBezTo>
                    <a:cubicBezTo>
                      <a:pt x="152231" y="48139"/>
                      <a:pt x="152729" y="49184"/>
                      <a:pt x="153128" y="50180"/>
                    </a:cubicBezTo>
                    <a:cubicBezTo>
                      <a:pt x="153526" y="51126"/>
                      <a:pt x="153974" y="52071"/>
                      <a:pt x="154322" y="53017"/>
                    </a:cubicBezTo>
                    <a:cubicBezTo>
                      <a:pt x="154671" y="53864"/>
                      <a:pt x="154969" y="54660"/>
                      <a:pt x="155268" y="55556"/>
                    </a:cubicBezTo>
                    <a:lnTo>
                      <a:pt x="155567" y="56452"/>
                    </a:lnTo>
                    <a:cubicBezTo>
                      <a:pt x="155915" y="57448"/>
                      <a:pt x="156264" y="58394"/>
                      <a:pt x="156612" y="59439"/>
                    </a:cubicBezTo>
                    <a:cubicBezTo>
                      <a:pt x="157011" y="60584"/>
                      <a:pt x="157359" y="61878"/>
                      <a:pt x="157707" y="63123"/>
                    </a:cubicBezTo>
                    <a:lnTo>
                      <a:pt x="157956" y="64069"/>
                    </a:lnTo>
                    <a:cubicBezTo>
                      <a:pt x="158156" y="64766"/>
                      <a:pt x="158355" y="65413"/>
                      <a:pt x="158504" y="66110"/>
                    </a:cubicBezTo>
                    <a:cubicBezTo>
                      <a:pt x="158753" y="67105"/>
                      <a:pt x="159002" y="68101"/>
                      <a:pt x="159201" y="69196"/>
                    </a:cubicBezTo>
                    <a:lnTo>
                      <a:pt x="159649" y="71237"/>
                    </a:lnTo>
                    <a:cubicBezTo>
                      <a:pt x="159798" y="71884"/>
                      <a:pt x="159898" y="72482"/>
                      <a:pt x="160047" y="73079"/>
                    </a:cubicBezTo>
                    <a:cubicBezTo>
                      <a:pt x="160047" y="73278"/>
                      <a:pt x="160147" y="73477"/>
                      <a:pt x="160197" y="73726"/>
                    </a:cubicBezTo>
                    <a:lnTo>
                      <a:pt x="165374" y="73726"/>
                    </a:lnTo>
                    <a:lnTo>
                      <a:pt x="165374" y="197732"/>
                    </a:lnTo>
                    <a:lnTo>
                      <a:pt x="211870" y="197732"/>
                    </a:lnTo>
                    <a:lnTo>
                      <a:pt x="211870" y="257818"/>
                    </a:lnTo>
                    <a:lnTo>
                      <a:pt x="225460" y="257818"/>
                    </a:lnTo>
                    <a:lnTo>
                      <a:pt x="225460" y="1163093"/>
                    </a:lnTo>
                    <a:close/>
                    <a:moveTo>
                      <a:pt x="4431" y="1158613"/>
                    </a:moveTo>
                    <a:lnTo>
                      <a:pt x="220930" y="1158613"/>
                    </a:lnTo>
                    <a:lnTo>
                      <a:pt x="220930" y="261900"/>
                    </a:lnTo>
                    <a:lnTo>
                      <a:pt x="207340" y="261900"/>
                    </a:lnTo>
                    <a:lnTo>
                      <a:pt x="207340" y="201814"/>
                    </a:lnTo>
                    <a:lnTo>
                      <a:pt x="160844" y="201814"/>
                    </a:lnTo>
                    <a:lnTo>
                      <a:pt x="160844" y="77809"/>
                    </a:lnTo>
                    <a:lnTo>
                      <a:pt x="156363" y="77809"/>
                    </a:lnTo>
                    <a:lnTo>
                      <a:pt x="155866" y="74921"/>
                    </a:lnTo>
                    <a:cubicBezTo>
                      <a:pt x="155816" y="74423"/>
                      <a:pt x="155766" y="73975"/>
                      <a:pt x="155666" y="73527"/>
                    </a:cubicBezTo>
                    <a:cubicBezTo>
                      <a:pt x="155517" y="72930"/>
                      <a:pt x="155418" y="72382"/>
                      <a:pt x="155318" y="71835"/>
                    </a:cubicBezTo>
                    <a:lnTo>
                      <a:pt x="154870" y="69794"/>
                    </a:lnTo>
                    <a:cubicBezTo>
                      <a:pt x="154671" y="68748"/>
                      <a:pt x="154422" y="67802"/>
                      <a:pt x="154173" y="66857"/>
                    </a:cubicBezTo>
                    <a:cubicBezTo>
                      <a:pt x="154024" y="66110"/>
                      <a:pt x="153825" y="65562"/>
                      <a:pt x="153675" y="64965"/>
                    </a:cubicBezTo>
                    <a:lnTo>
                      <a:pt x="153377" y="63920"/>
                    </a:lnTo>
                    <a:cubicBezTo>
                      <a:pt x="153078" y="62725"/>
                      <a:pt x="152729" y="61580"/>
                      <a:pt x="152331" y="60485"/>
                    </a:cubicBezTo>
                    <a:cubicBezTo>
                      <a:pt x="152032" y="59489"/>
                      <a:pt x="151684" y="58543"/>
                      <a:pt x="151335" y="57647"/>
                    </a:cubicBezTo>
                    <a:lnTo>
                      <a:pt x="150987" y="56701"/>
                    </a:lnTo>
                    <a:cubicBezTo>
                      <a:pt x="150688" y="55905"/>
                      <a:pt x="150390" y="55158"/>
                      <a:pt x="150091" y="54361"/>
                    </a:cubicBezTo>
                    <a:cubicBezTo>
                      <a:pt x="149693" y="53465"/>
                      <a:pt x="149344" y="52619"/>
                      <a:pt x="148946" y="51673"/>
                    </a:cubicBezTo>
                    <a:cubicBezTo>
                      <a:pt x="148498" y="50677"/>
                      <a:pt x="148050" y="49732"/>
                      <a:pt x="147602" y="48786"/>
                    </a:cubicBezTo>
                    <a:cubicBezTo>
                      <a:pt x="147154" y="47840"/>
                      <a:pt x="146706" y="47043"/>
                      <a:pt x="146308" y="46197"/>
                    </a:cubicBezTo>
                    <a:cubicBezTo>
                      <a:pt x="145810" y="45252"/>
                      <a:pt x="145312" y="44405"/>
                      <a:pt x="144814" y="43509"/>
                    </a:cubicBezTo>
                    <a:lnTo>
                      <a:pt x="143321" y="41070"/>
                    </a:lnTo>
                    <a:cubicBezTo>
                      <a:pt x="142823" y="40323"/>
                      <a:pt x="142275" y="39576"/>
                      <a:pt x="141777" y="38829"/>
                    </a:cubicBezTo>
                    <a:cubicBezTo>
                      <a:pt x="141230" y="38033"/>
                      <a:pt x="140682" y="37286"/>
                      <a:pt x="140085" y="36540"/>
                    </a:cubicBezTo>
                    <a:lnTo>
                      <a:pt x="138492" y="34548"/>
                    </a:lnTo>
                    <a:cubicBezTo>
                      <a:pt x="137894" y="33901"/>
                      <a:pt x="137347" y="33204"/>
                      <a:pt x="136700" y="32557"/>
                    </a:cubicBezTo>
                    <a:cubicBezTo>
                      <a:pt x="136152" y="32009"/>
                      <a:pt x="135605" y="31512"/>
                      <a:pt x="135057" y="31014"/>
                    </a:cubicBezTo>
                    <a:lnTo>
                      <a:pt x="134410" y="30367"/>
                    </a:lnTo>
                    <a:cubicBezTo>
                      <a:pt x="133962" y="29919"/>
                      <a:pt x="133514" y="29471"/>
                      <a:pt x="133066" y="29122"/>
                    </a:cubicBezTo>
                    <a:cubicBezTo>
                      <a:pt x="132518" y="28674"/>
                      <a:pt x="131921" y="28226"/>
                      <a:pt x="131373" y="27828"/>
                    </a:cubicBezTo>
                    <a:cubicBezTo>
                      <a:pt x="130577" y="27231"/>
                      <a:pt x="129880" y="26733"/>
                      <a:pt x="129133" y="26235"/>
                    </a:cubicBezTo>
                    <a:lnTo>
                      <a:pt x="128336" y="25687"/>
                    </a:lnTo>
                    <a:lnTo>
                      <a:pt x="126893" y="21157"/>
                    </a:lnTo>
                    <a:lnTo>
                      <a:pt x="128585" y="19464"/>
                    </a:lnTo>
                    <a:lnTo>
                      <a:pt x="126594" y="20460"/>
                    </a:lnTo>
                    <a:lnTo>
                      <a:pt x="126146" y="19564"/>
                    </a:lnTo>
                    <a:cubicBezTo>
                      <a:pt x="125798" y="18917"/>
                      <a:pt x="125698" y="18768"/>
                      <a:pt x="125598" y="18569"/>
                    </a:cubicBezTo>
                    <a:lnTo>
                      <a:pt x="125051" y="17673"/>
                    </a:lnTo>
                    <a:lnTo>
                      <a:pt x="126594" y="15930"/>
                    </a:lnTo>
                    <a:lnTo>
                      <a:pt x="124603" y="16926"/>
                    </a:lnTo>
                    <a:cubicBezTo>
                      <a:pt x="124404" y="16677"/>
                      <a:pt x="124254" y="16478"/>
                      <a:pt x="124105" y="16279"/>
                    </a:cubicBezTo>
                    <a:cubicBezTo>
                      <a:pt x="123956" y="16079"/>
                      <a:pt x="123856" y="15880"/>
                      <a:pt x="123707" y="15781"/>
                    </a:cubicBezTo>
                    <a:lnTo>
                      <a:pt x="120670" y="12993"/>
                    </a:lnTo>
                    <a:cubicBezTo>
                      <a:pt x="120421" y="12794"/>
                      <a:pt x="120222" y="12695"/>
                      <a:pt x="120023" y="12545"/>
                    </a:cubicBezTo>
                    <a:lnTo>
                      <a:pt x="120471" y="10255"/>
                    </a:lnTo>
                    <a:lnTo>
                      <a:pt x="119525" y="12246"/>
                    </a:lnTo>
                    <a:cubicBezTo>
                      <a:pt x="118978" y="11898"/>
                      <a:pt x="118778" y="11798"/>
                      <a:pt x="118579" y="11699"/>
                    </a:cubicBezTo>
                    <a:lnTo>
                      <a:pt x="118878" y="9409"/>
                    </a:lnTo>
                    <a:lnTo>
                      <a:pt x="117932" y="11450"/>
                    </a:lnTo>
                    <a:cubicBezTo>
                      <a:pt x="117783" y="11350"/>
                      <a:pt x="117584" y="11250"/>
                      <a:pt x="117434" y="11201"/>
                    </a:cubicBezTo>
                    <a:lnTo>
                      <a:pt x="114547" y="11201"/>
                    </a:lnTo>
                    <a:lnTo>
                      <a:pt x="115642" y="8164"/>
                    </a:lnTo>
                    <a:cubicBezTo>
                      <a:pt x="115792" y="7816"/>
                      <a:pt x="115841" y="7467"/>
                      <a:pt x="115841" y="7219"/>
                    </a:cubicBezTo>
                    <a:cubicBezTo>
                      <a:pt x="115841" y="5526"/>
                      <a:pt x="114447" y="4132"/>
                      <a:pt x="112755" y="4132"/>
                    </a:cubicBezTo>
                    <a:cubicBezTo>
                      <a:pt x="111062" y="4132"/>
                      <a:pt x="109668" y="5476"/>
                      <a:pt x="109668" y="7219"/>
                    </a:cubicBezTo>
                    <a:cubicBezTo>
                      <a:pt x="109668" y="7567"/>
                      <a:pt x="109718" y="7965"/>
                      <a:pt x="109868" y="8313"/>
                    </a:cubicBezTo>
                    <a:lnTo>
                      <a:pt x="110714" y="10454"/>
                    </a:lnTo>
                    <a:lnTo>
                      <a:pt x="108523" y="11250"/>
                    </a:lnTo>
                    <a:cubicBezTo>
                      <a:pt x="102998" y="13093"/>
                      <a:pt x="98866" y="18120"/>
                      <a:pt x="97372" y="24642"/>
                    </a:cubicBezTo>
                    <a:lnTo>
                      <a:pt x="97173" y="25538"/>
                    </a:lnTo>
                    <a:lnTo>
                      <a:pt x="96377" y="26086"/>
                    </a:lnTo>
                    <a:cubicBezTo>
                      <a:pt x="83185" y="34648"/>
                      <a:pt x="73079" y="53216"/>
                      <a:pt x="69395" y="75718"/>
                    </a:cubicBezTo>
                    <a:lnTo>
                      <a:pt x="69097" y="77559"/>
                    </a:lnTo>
                    <a:lnTo>
                      <a:pt x="64616" y="77559"/>
                    </a:lnTo>
                    <a:lnTo>
                      <a:pt x="64616" y="201565"/>
                    </a:lnTo>
                    <a:lnTo>
                      <a:pt x="18071" y="201565"/>
                    </a:lnTo>
                    <a:lnTo>
                      <a:pt x="18071" y="261651"/>
                    </a:lnTo>
                    <a:lnTo>
                      <a:pt x="4530" y="261651"/>
                    </a:lnTo>
                    <a:lnTo>
                      <a:pt x="4530" y="1158613"/>
                    </a:lnTo>
                    <a:close/>
                  </a:path>
                </a:pathLst>
              </a:custGeom>
              <a:grpFill/>
              <a:ln w="497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6" name="Freeform: Shape 35">
                <a:extLst>
                  <a:ext uri="{FF2B5EF4-FFF2-40B4-BE49-F238E27FC236}">
                    <a16:creationId xmlns:a16="http://schemas.microsoft.com/office/drawing/2014/main" id="{9D3A457A-5C68-FB4D-6ECC-727C1CE8927F}"/>
                  </a:ext>
                </a:extLst>
              </p:cNvPr>
              <p:cNvSpPr/>
              <p:nvPr/>
            </p:nvSpPr>
            <p:spPr>
              <a:xfrm>
                <a:off x="1098880" y="4814906"/>
                <a:ext cx="646112" cy="308445"/>
              </a:xfrm>
              <a:custGeom>
                <a:avLst/>
                <a:gdLst>
                  <a:gd name="connsiteX0" fmla="*/ 646113 w 646112"/>
                  <a:gd name="connsiteY0" fmla="*/ 308446 h 308445"/>
                  <a:gd name="connsiteX1" fmla="*/ 0 w 646112"/>
                  <a:gd name="connsiteY1" fmla="*/ 308446 h 308445"/>
                  <a:gd name="connsiteX2" fmla="*/ 322932 w 646112"/>
                  <a:gd name="connsiteY2" fmla="*/ 0 h 308445"/>
                  <a:gd name="connsiteX3" fmla="*/ 646113 w 646112"/>
                  <a:gd name="connsiteY3" fmla="*/ 308296 h 308445"/>
                  <a:gd name="connsiteX4" fmla="*/ 646113 w 646112"/>
                  <a:gd name="connsiteY4" fmla="*/ 308446 h 308445"/>
                  <a:gd name="connsiteX5" fmla="*/ 322932 w 646112"/>
                  <a:gd name="connsiteY5" fmla="*/ 249 h 308445"/>
                  <a:gd name="connsiteX6" fmla="*/ 100 w 646112"/>
                  <a:gd name="connsiteY6" fmla="*/ 308296 h 308445"/>
                  <a:gd name="connsiteX7" fmla="*/ 645864 w 646112"/>
                  <a:gd name="connsiteY7" fmla="*/ 308147 h 308445"/>
                  <a:gd name="connsiteX8" fmla="*/ 322932 w 646112"/>
                  <a:gd name="connsiteY8" fmla="*/ 249 h 3084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646112" h="308445">
                    <a:moveTo>
                      <a:pt x="646113" y="308446"/>
                    </a:moveTo>
                    <a:lnTo>
                      <a:pt x="0" y="308446"/>
                    </a:lnTo>
                    <a:cubicBezTo>
                      <a:pt x="8114" y="135406"/>
                      <a:pt x="150041" y="0"/>
                      <a:pt x="322932" y="0"/>
                    </a:cubicBezTo>
                    <a:cubicBezTo>
                      <a:pt x="495873" y="0"/>
                      <a:pt x="637799" y="135455"/>
                      <a:pt x="646113" y="308296"/>
                    </a:cubicBezTo>
                    <a:lnTo>
                      <a:pt x="646113" y="308446"/>
                    </a:lnTo>
                    <a:close/>
                    <a:moveTo>
                      <a:pt x="322932" y="249"/>
                    </a:moveTo>
                    <a:cubicBezTo>
                      <a:pt x="150141" y="249"/>
                      <a:pt x="8363" y="135555"/>
                      <a:pt x="100" y="308296"/>
                    </a:cubicBezTo>
                    <a:lnTo>
                      <a:pt x="645864" y="308147"/>
                    </a:lnTo>
                    <a:cubicBezTo>
                      <a:pt x="637551" y="135455"/>
                      <a:pt x="495723" y="249"/>
                      <a:pt x="322932" y="249"/>
                    </a:cubicBezTo>
                    <a:close/>
                  </a:path>
                </a:pathLst>
              </a:custGeom>
              <a:grpFill/>
              <a:ln w="497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grpSp>
            <p:nvGrpSpPr>
              <p:cNvPr id="37" name="Graphic 12">
                <a:extLst>
                  <a:ext uri="{FF2B5EF4-FFF2-40B4-BE49-F238E27FC236}">
                    <a16:creationId xmlns:a16="http://schemas.microsoft.com/office/drawing/2014/main" id="{0EEED4BA-3E05-775D-0BA4-813E0E3DAA3D}"/>
                  </a:ext>
                </a:extLst>
              </p:cNvPr>
              <p:cNvGrpSpPr/>
              <p:nvPr/>
            </p:nvGrpSpPr>
            <p:grpSpPr>
              <a:xfrm>
                <a:off x="4550573" y="1249014"/>
                <a:ext cx="722726" cy="3877573"/>
                <a:chOff x="4550573" y="1249014"/>
                <a:chExt cx="722726" cy="3877573"/>
              </a:xfrm>
              <a:grpFill/>
            </p:grpSpPr>
            <p:grpSp>
              <p:nvGrpSpPr>
                <p:cNvPr id="544" name="Graphic 12">
                  <a:extLst>
                    <a:ext uri="{FF2B5EF4-FFF2-40B4-BE49-F238E27FC236}">
                      <a16:creationId xmlns:a16="http://schemas.microsoft.com/office/drawing/2014/main" id="{E884298A-F25E-151E-F888-56DC9FDBAF3B}"/>
                    </a:ext>
                  </a:extLst>
                </p:cNvPr>
                <p:cNvGrpSpPr/>
                <p:nvPr/>
              </p:nvGrpSpPr>
              <p:grpSpPr>
                <a:xfrm>
                  <a:off x="4550573" y="1249014"/>
                  <a:ext cx="722726" cy="3877573"/>
                  <a:chOff x="4550573" y="1249014"/>
                  <a:chExt cx="722726" cy="3877573"/>
                </a:xfrm>
                <a:grpFill/>
              </p:grpSpPr>
              <p:sp>
                <p:nvSpPr>
                  <p:cNvPr id="546" name="Freeform: Shape 545">
                    <a:extLst>
                      <a:ext uri="{FF2B5EF4-FFF2-40B4-BE49-F238E27FC236}">
                        <a16:creationId xmlns:a16="http://schemas.microsoft.com/office/drawing/2014/main" id="{395196B8-8B83-C28F-D2EE-D6D603DA59F8}"/>
                      </a:ext>
                    </a:extLst>
                  </p:cNvPr>
                  <p:cNvSpPr/>
                  <p:nvPr/>
                </p:nvSpPr>
                <p:spPr>
                  <a:xfrm>
                    <a:off x="4900636" y="1288441"/>
                    <a:ext cx="22600" cy="51075"/>
                  </a:xfrm>
                  <a:custGeom>
                    <a:avLst/>
                    <a:gdLst>
                      <a:gd name="connsiteX0" fmla="*/ 22600 w 22600"/>
                      <a:gd name="connsiteY0" fmla="*/ 51076 h 51075"/>
                      <a:gd name="connsiteX1" fmla="*/ 0 w 22600"/>
                      <a:gd name="connsiteY1" fmla="*/ 51076 h 51075"/>
                      <a:gd name="connsiteX2" fmla="*/ 0 w 22600"/>
                      <a:gd name="connsiteY2" fmla="*/ 0 h 51075"/>
                      <a:gd name="connsiteX3" fmla="*/ 22600 w 22600"/>
                      <a:gd name="connsiteY3" fmla="*/ 0 h 51075"/>
                      <a:gd name="connsiteX4" fmla="*/ 22600 w 22600"/>
                      <a:gd name="connsiteY4" fmla="*/ 51076 h 51075"/>
                      <a:gd name="connsiteX5" fmla="*/ 4928 w 22600"/>
                      <a:gd name="connsiteY5" fmla="*/ 46147 h 51075"/>
                      <a:gd name="connsiteX6" fmla="*/ 17622 w 22600"/>
                      <a:gd name="connsiteY6" fmla="*/ 46147 h 51075"/>
                      <a:gd name="connsiteX7" fmla="*/ 17622 w 22600"/>
                      <a:gd name="connsiteY7" fmla="*/ 4978 h 51075"/>
                      <a:gd name="connsiteX8" fmla="*/ 4928 w 22600"/>
                      <a:gd name="connsiteY8" fmla="*/ 4978 h 51075"/>
                      <a:gd name="connsiteX9" fmla="*/ 4928 w 22600"/>
                      <a:gd name="connsiteY9" fmla="*/ 46147 h 510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22600" h="51075">
                        <a:moveTo>
                          <a:pt x="22600" y="51076"/>
                        </a:moveTo>
                        <a:lnTo>
                          <a:pt x="0" y="51076"/>
                        </a:lnTo>
                        <a:lnTo>
                          <a:pt x="0" y="0"/>
                        </a:lnTo>
                        <a:lnTo>
                          <a:pt x="22600" y="0"/>
                        </a:lnTo>
                        <a:lnTo>
                          <a:pt x="22600" y="51076"/>
                        </a:lnTo>
                        <a:close/>
                        <a:moveTo>
                          <a:pt x="4928" y="46147"/>
                        </a:moveTo>
                        <a:lnTo>
                          <a:pt x="17622" y="46147"/>
                        </a:lnTo>
                        <a:lnTo>
                          <a:pt x="17622" y="4978"/>
                        </a:lnTo>
                        <a:lnTo>
                          <a:pt x="4928" y="4978"/>
                        </a:lnTo>
                        <a:lnTo>
                          <a:pt x="4928" y="46147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47" name="Freeform: Shape 546">
                    <a:extLst>
                      <a:ext uri="{FF2B5EF4-FFF2-40B4-BE49-F238E27FC236}">
                        <a16:creationId xmlns:a16="http://schemas.microsoft.com/office/drawing/2014/main" id="{06EB717D-CE61-B17D-25A6-89921CDB69EC}"/>
                      </a:ext>
                    </a:extLst>
                  </p:cNvPr>
                  <p:cNvSpPr/>
                  <p:nvPr/>
                </p:nvSpPr>
                <p:spPr>
                  <a:xfrm>
                    <a:off x="4906660" y="1249014"/>
                    <a:ext cx="10504" cy="90502"/>
                  </a:xfrm>
                  <a:custGeom>
                    <a:avLst/>
                    <a:gdLst>
                      <a:gd name="connsiteX0" fmla="*/ 10504 w 10504"/>
                      <a:gd name="connsiteY0" fmla="*/ 90503 h 90502"/>
                      <a:gd name="connsiteX1" fmla="*/ 0 w 10504"/>
                      <a:gd name="connsiteY1" fmla="*/ 90503 h 90502"/>
                      <a:gd name="connsiteX2" fmla="*/ 0 w 10504"/>
                      <a:gd name="connsiteY2" fmla="*/ 0 h 90502"/>
                      <a:gd name="connsiteX3" fmla="*/ 10504 w 10504"/>
                      <a:gd name="connsiteY3" fmla="*/ 0 h 90502"/>
                      <a:gd name="connsiteX4" fmla="*/ 10504 w 10504"/>
                      <a:gd name="connsiteY4" fmla="*/ 90503 h 90502"/>
                      <a:gd name="connsiteX5" fmla="*/ 4978 w 10504"/>
                      <a:gd name="connsiteY5" fmla="*/ 85574 h 90502"/>
                      <a:gd name="connsiteX6" fmla="*/ 5575 w 10504"/>
                      <a:gd name="connsiteY6" fmla="*/ 85574 h 90502"/>
                      <a:gd name="connsiteX7" fmla="*/ 5575 w 10504"/>
                      <a:gd name="connsiteY7" fmla="*/ 4978 h 90502"/>
                      <a:gd name="connsiteX8" fmla="*/ 4978 w 10504"/>
                      <a:gd name="connsiteY8" fmla="*/ 4978 h 90502"/>
                      <a:gd name="connsiteX9" fmla="*/ 4978 w 10504"/>
                      <a:gd name="connsiteY9" fmla="*/ 85574 h 9050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0504" h="90502">
                        <a:moveTo>
                          <a:pt x="10504" y="90503"/>
                        </a:moveTo>
                        <a:lnTo>
                          <a:pt x="0" y="90503"/>
                        </a:lnTo>
                        <a:lnTo>
                          <a:pt x="0" y="0"/>
                        </a:lnTo>
                        <a:lnTo>
                          <a:pt x="10504" y="0"/>
                        </a:lnTo>
                        <a:lnTo>
                          <a:pt x="10504" y="90503"/>
                        </a:lnTo>
                        <a:close/>
                        <a:moveTo>
                          <a:pt x="4978" y="85574"/>
                        </a:moveTo>
                        <a:lnTo>
                          <a:pt x="5575" y="85574"/>
                        </a:lnTo>
                        <a:lnTo>
                          <a:pt x="5575" y="4978"/>
                        </a:lnTo>
                        <a:lnTo>
                          <a:pt x="4978" y="4978"/>
                        </a:lnTo>
                        <a:lnTo>
                          <a:pt x="4978" y="8557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48" name="Freeform: Shape 547">
                    <a:extLst>
                      <a:ext uri="{FF2B5EF4-FFF2-40B4-BE49-F238E27FC236}">
                        <a16:creationId xmlns:a16="http://schemas.microsoft.com/office/drawing/2014/main" id="{638496A9-446B-CD25-2D06-47446D2CE906}"/>
                      </a:ext>
                    </a:extLst>
                  </p:cNvPr>
                  <p:cNvSpPr/>
                  <p:nvPr/>
                </p:nvSpPr>
                <p:spPr>
                  <a:xfrm>
                    <a:off x="4689065" y="2375368"/>
                    <a:ext cx="445692" cy="1601169"/>
                  </a:xfrm>
                  <a:custGeom>
                    <a:avLst/>
                    <a:gdLst>
                      <a:gd name="connsiteX0" fmla="*/ 445693 w 445692"/>
                      <a:gd name="connsiteY0" fmla="*/ 1601169 h 1601169"/>
                      <a:gd name="connsiteX1" fmla="*/ 0 w 445692"/>
                      <a:gd name="connsiteY1" fmla="*/ 1601169 h 1601169"/>
                      <a:gd name="connsiteX2" fmla="*/ 0 w 445692"/>
                      <a:gd name="connsiteY2" fmla="*/ 1598680 h 1601169"/>
                      <a:gd name="connsiteX3" fmla="*/ 13690 w 445692"/>
                      <a:gd name="connsiteY3" fmla="*/ 0 h 1601169"/>
                      <a:gd name="connsiteX4" fmla="*/ 432003 w 445692"/>
                      <a:gd name="connsiteY4" fmla="*/ 0 h 1601169"/>
                      <a:gd name="connsiteX5" fmla="*/ 432003 w 445692"/>
                      <a:gd name="connsiteY5" fmla="*/ 2439 h 1601169"/>
                      <a:gd name="connsiteX6" fmla="*/ 445693 w 445692"/>
                      <a:gd name="connsiteY6" fmla="*/ 1601169 h 1601169"/>
                      <a:gd name="connsiteX7" fmla="*/ 5028 w 445692"/>
                      <a:gd name="connsiteY7" fmla="*/ 1596191 h 1601169"/>
                      <a:gd name="connsiteX8" fmla="*/ 440715 w 445692"/>
                      <a:gd name="connsiteY8" fmla="*/ 1596191 h 1601169"/>
                      <a:gd name="connsiteX9" fmla="*/ 427074 w 445692"/>
                      <a:gd name="connsiteY9" fmla="*/ 4978 h 1601169"/>
                      <a:gd name="connsiteX10" fmla="*/ 18668 w 445692"/>
                      <a:gd name="connsiteY10" fmla="*/ 4978 h 1601169"/>
                      <a:gd name="connsiteX11" fmla="*/ 5028 w 445692"/>
                      <a:gd name="connsiteY11" fmla="*/ 1596191 h 160116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445692" h="1601169">
                        <a:moveTo>
                          <a:pt x="445693" y="1601169"/>
                        </a:moveTo>
                        <a:lnTo>
                          <a:pt x="0" y="1601169"/>
                        </a:lnTo>
                        <a:lnTo>
                          <a:pt x="0" y="1598680"/>
                        </a:lnTo>
                        <a:lnTo>
                          <a:pt x="13690" y="0"/>
                        </a:lnTo>
                        <a:lnTo>
                          <a:pt x="432003" y="0"/>
                        </a:lnTo>
                        <a:lnTo>
                          <a:pt x="432003" y="2439"/>
                        </a:lnTo>
                        <a:lnTo>
                          <a:pt x="445693" y="1601169"/>
                        </a:lnTo>
                        <a:close/>
                        <a:moveTo>
                          <a:pt x="5028" y="1596191"/>
                        </a:moveTo>
                        <a:lnTo>
                          <a:pt x="440715" y="1596191"/>
                        </a:lnTo>
                        <a:lnTo>
                          <a:pt x="427074" y="4978"/>
                        </a:lnTo>
                        <a:lnTo>
                          <a:pt x="18668" y="4978"/>
                        </a:lnTo>
                        <a:lnTo>
                          <a:pt x="5028" y="1596191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49" name="Freeform: Shape 548">
                    <a:extLst>
                      <a:ext uri="{FF2B5EF4-FFF2-40B4-BE49-F238E27FC236}">
                        <a16:creationId xmlns:a16="http://schemas.microsoft.com/office/drawing/2014/main" id="{70CC7EF7-F661-9873-1E67-605BFE86B20B}"/>
                      </a:ext>
                    </a:extLst>
                  </p:cNvPr>
                  <p:cNvSpPr/>
                  <p:nvPr/>
                </p:nvSpPr>
                <p:spPr>
                  <a:xfrm>
                    <a:off x="4769363" y="1714868"/>
                    <a:ext cx="285098" cy="339758"/>
                  </a:xfrm>
                  <a:custGeom>
                    <a:avLst/>
                    <a:gdLst>
                      <a:gd name="connsiteX0" fmla="*/ 285098 w 285098"/>
                      <a:gd name="connsiteY0" fmla="*/ 339758 h 339758"/>
                      <a:gd name="connsiteX1" fmla="*/ 0 w 285098"/>
                      <a:gd name="connsiteY1" fmla="*/ 339758 h 339758"/>
                      <a:gd name="connsiteX2" fmla="*/ 0 w 285098"/>
                      <a:gd name="connsiteY2" fmla="*/ 0 h 339758"/>
                      <a:gd name="connsiteX3" fmla="*/ 285098 w 285098"/>
                      <a:gd name="connsiteY3" fmla="*/ 0 h 339758"/>
                      <a:gd name="connsiteX4" fmla="*/ 285098 w 285098"/>
                      <a:gd name="connsiteY4" fmla="*/ 339758 h 339758"/>
                      <a:gd name="connsiteX5" fmla="*/ 4978 w 285098"/>
                      <a:gd name="connsiteY5" fmla="*/ 334780 h 339758"/>
                      <a:gd name="connsiteX6" fmla="*/ 280120 w 285098"/>
                      <a:gd name="connsiteY6" fmla="*/ 334780 h 339758"/>
                      <a:gd name="connsiteX7" fmla="*/ 280120 w 285098"/>
                      <a:gd name="connsiteY7" fmla="*/ 4978 h 339758"/>
                      <a:gd name="connsiteX8" fmla="*/ 4978 w 285098"/>
                      <a:gd name="connsiteY8" fmla="*/ 4978 h 339758"/>
                      <a:gd name="connsiteX9" fmla="*/ 4978 w 285098"/>
                      <a:gd name="connsiteY9" fmla="*/ 334780 h 33975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285098" h="339758">
                        <a:moveTo>
                          <a:pt x="285098" y="339758"/>
                        </a:moveTo>
                        <a:lnTo>
                          <a:pt x="0" y="339758"/>
                        </a:lnTo>
                        <a:lnTo>
                          <a:pt x="0" y="0"/>
                        </a:lnTo>
                        <a:lnTo>
                          <a:pt x="285098" y="0"/>
                        </a:lnTo>
                        <a:lnTo>
                          <a:pt x="285098" y="339758"/>
                        </a:lnTo>
                        <a:close/>
                        <a:moveTo>
                          <a:pt x="4978" y="334780"/>
                        </a:moveTo>
                        <a:lnTo>
                          <a:pt x="280120" y="334780"/>
                        </a:lnTo>
                        <a:lnTo>
                          <a:pt x="280120" y="4978"/>
                        </a:lnTo>
                        <a:lnTo>
                          <a:pt x="4978" y="4978"/>
                        </a:lnTo>
                        <a:lnTo>
                          <a:pt x="4978" y="334780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50" name="Freeform: Shape 549">
                    <a:extLst>
                      <a:ext uri="{FF2B5EF4-FFF2-40B4-BE49-F238E27FC236}">
                        <a16:creationId xmlns:a16="http://schemas.microsoft.com/office/drawing/2014/main" id="{4B44A9D7-FC61-AC0D-8575-89D9EC4504F1}"/>
                      </a:ext>
                    </a:extLst>
                  </p:cNvPr>
                  <p:cNvSpPr/>
                  <p:nvPr/>
                </p:nvSpPr>
                <p:spPr>
                  <a:xfrm>
                    <a:off x="4764982" y="1695255"/>
                    <a:ext cx="293860" cy="24591"/>
                  </a:xfrm>
                  <a:custGeom>
                    <a:avLst/>
                    <a:gdLst>
                      <a:gd name="connsiteX0" fmla="*/ 293860 w 293860"/>
                      <a:gd name="connsiteY0" fmla="*/ 24592 h 24591"/>
                      <a:gd name="connsiteX1" fmla="*/ 0 w 293860"/>
                      <a:gd name="connsiteY1" fmla="*/ 24592 h 24591"/>
                      <a:gd name="connsiteX2" fmla="*/ 0 w 293860"/>
                      <a:gd name="connsiteY2" fmla="*/ 0 h 24591"/>
                      <a:gd name="connsiteX3" fmla="*/ 293860 w 293860"/>
                      <a:gd name="connsiteY3" fmla="*/ 0 h 24591"/>
                      <a:gd name="connsiteX4" fmla="*/ 293860 w 293860"/>
                      <a:gd name="connsiteY4" fmla="*/ 24592 h 24591"/>
                      <a:gd name="connsiteX5" fmla="*/ 4978 w 293860"/>
                      <a:gd name="connsiteY5" fmla="*/ 19614 h 24591"/>
                      <a:gd name="connsiteX6" fmla="*/ 288931 w 293860"/>
                      <a:gd name="connsiteY6" fmla="*/ 19614 h 24591"/>
                      <a:gd name="connsiteX7" fmla="*/ 288931 w 293860"/>
                      <a:gd name="connsiteY7" fmla="*/ 4928 h 24591"/>
                      <a:gd name="connsiteX8" fmla="*/ 4978 w 293860"/>
                      <a:gd name="connsiteY8" fmla="*/ 4928 h 24591"/>
                      <a:gd name="connsiteX9" fmla="*/ 4978 w 293860"/>
                      <a:gd name="connsiteY9" fmla="*/ 19614 h 2459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293860" h="24591">
                        <a:moveTo>
                          <a:pt x="293860" y="24592"/>
                        </a:moveTo>
                        <a:lnTo>
                          <a:pt x="0" y="24592"/>
                        </a:lnTo>
                        <a:lnTo>
                          <a:pt x="0" y="0"/>
                        </a:lnTo>
                        <a:lnTo>
                          <a:pt x="293860" y="0"/>
                        </a:lnTo>
                        <a:lnTo>
                          <a:pt x="293860" y="24592"/>
                        </a:lnTo>
                        <a:close/>
                        <a:moveTo>
                          <a:pt x="4978" y="19614"/>
                        </a:moveTo>
                        <a:lnTo>
                          <a:pt x="288931" y="19614"/>
                        </a:lnTo>
                        <a:lnTo>
                          <a:pt x="288931" y="4928"/>
                        </a:lnTo>
                        <a:lnTo>
                          <a:pt x="4978" y="4928"/>
                        </a:lnTo>
                        <a:lnTo>
                          <a:pt x="4978" y="1961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51" name="Freeform: Shape 550">
                    <a:extLst>
                      <a:ext uri="{FF2B5EF4-FFF2-40B4-BE49-F238E27FC236}">
                        <a16:creationId xmlns:a16="http://schemas.microsoft.com/office/drawing/2014/main" id="{B10F8F5C-A0A0-4398-C8E6-4E785D54B876}"/>
                      </a:ext>
                    </a:extLst>
                  </p:cNvPr>
                  <p:cNvSpPr/>
                  <p:nvPr/>
                </p:nvSpPr>
                <p:spPr>
                  <a:xfrm>
                    <a:off x="4754876" y="1682461"/>
                    <a:ext cx="314120" cy="24591"/>
                  </a:xfrm>
                  <a:custGeom>
                    <a:avLst/>
                    <a:gdLst>
                      <a:gd name="connsiteX0" fmla="*/ 314121 w 314120"/>
                      <a:gd name="connsiteY0" fmla="*/ 24592 h 24591"/>
                      <a:gd name="connsiteX1" fmla="*/ 0 w 314120"/>
                      <a:gd name="connsiteY1" fmla="*/ 24592 h 24591"/>
                      <a:gd name="connsiteX2" fmla="*/ 0 w 314120"/>
                      <a:gd name="connsiteY2" fmla="*/ 0 h 24591"/>
                      <a:gd name="connsiteX3" fmla="*/ 314121 w 314120"/>
                      <a:gd name="connsiteY3" fmla="*/ 0 h 24591"/>
                      <a:gd name="connsiteX4" fmla="*/ 314121 w 314120"/>
                      <a:gd name="connsiteY4" fmla="*/ 24592 h 24591"/>
                      <a:gd name="connsiteX5" fmla="*/ 4978 w 314120"/>
                      <a:gd name="connsiteY5" fmla="*/ 19614 h 24591"/>
                      <a:gd name="connsiteX6" fmla="*/ 309192 w 314120"/>
                      <a:gd name="connsiteY6" fmla="*/ 19614 h 24591"/>
                      <a:gd name="connsiteX7" fmla="*/ 309192 w 314120"/>
                      <a:gd name="connsiteY7" fmla="*/ 4928 h 24591"/>
                      <a:gd name="connsiteX8" fmla="*/ 4978 w 314120"/>
                      <a:gd name="connsiteY8" fmla="*/ 4928 h 24591"/>
                      <a:gd name="connsiteX9" fmla="*/ 4978 w 314120"/>
                      <a:gd name="connsiteY9" fmla="*/ 19614 h 2459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314120" h="24591">
                        <a:moveTo>
                          <a:pt x="314121" y="24592"/>
                        </a:moveTo>
                        <a:lnTo>
                          <a:pt x="0" y="24592"/>
                        </a:lnTo>
                        <a:lnTo>
                          <a:pt x="0" y="0"/>
                        </a:lnTo>
                        <a:lnTo>
                          <a:pt x="314121" y="0"/>
                        </a:lnTo>
                        <a:lnTo>
                          <a:pt x="314121" y="24592"/>
                        </a:lnTo>
                        <a:close/>
                        <a:moveTo>
                          <a:pt x="4978" y="19614"/>
                        </a:moveTo>
                        <a:lnTo>
                          <a:pt x="309192" y="19614"/>
                        </a:lnTo>
                        <a:lnTo>
                          <a:pt x="309192" y="4928"/>
                        </a:lnTo>
                        <a:lnTo>
                          <a:pt x="4978" y="4928"/>
                        </a:lnTo>
                        <a:lnTo>
                          <a:pt x="4978" y="1961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52" name="Freeform: Shape 551">
                    <a:extLst>
                      <a:ext uri="{FF2B5EF4-FFF2-40B4-BE49-F238E27FC236}">
                        <a16:creationId xmlns:a16="http://schemas.microsoft.com/office/drawing/2014/main" id="{A3C0AE22-42CF-493F-626C-8326F812590F}"/>
                      </a:ext>
                    </a:extLst>
                  </p:cNvPr>
                  <p:cNvSpPr/>
                  <p:nvPr/>
                </p:nvSpPr>
                <p:spPr>
                  <a:xfrm>
                    <a:off x="4769363" y="1714918"/>
                    <a:ext cx="285098" cy="35693"/>
                  </a:xfrm>
                  <a:custGeom>
                    <a:avLst/>
                    <a:gdLst>
                      <a:gd name="connsiteX0" fmla="*/ 285098 w 285098"/>
                      <a:gd name="connsiteY0" fmla="*/ 35693 h 35693"/>
                      <a:gd name="connsiteX1" fmla="*/ 0 w 285098"/>
                      <a:gd name="connsiteY1" fmla="*/ 35693 h 35693"/>
                      <a:gd name="connsiteX2" fmla="*/ 0 w 285098"/>
                      <a:gd name="connsiteY2" fmla="*/ 0 h 35693"/>
                      <a:gd name="connsiteX3" fmla="*/ 285098 w 285098"/>
                      <a:gd name="connsiteY3" fmla="*/ 0 h 35693"/>
                      <a:gd name="connsiteX4" fmla="*/ 285098 w 285098"/>
                      <a:gd name="connsiteY4" fmla="*/ 35693 h 35693"/>
                      <a:gd name="connsiteX5" fmla="*/ 4978 w 285098"/>
                      <a:gd name="connsiteY5" fmla="*/ 30715 h 35693"/>
                      <a:gd name="connsiteX6" fmla="*/ 280120 w 285098"/>
                      <a:gd name="connsiteY6" fmla="*/ 30715 h 35693"/>
                      <a:gd name="connsiteX7" fmla="*/ 280120 w 285098"/>
                      <a:gd name="connsiteY7" fmla="*/ 4928 h 35693"/>
                      <a:gd name="connsiteX8" fmla="*/ 4978 w 285098"/>
                      <a:gd name="connsiteY8" fmla="*/ 4928 h 35693"/>
                      <a:gd name="connsiteX9" fmla="*/ 4978 w 285098"/>
                      <a:gd name="connsiteY9" fmla="*/ 30715 h 356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285098" h="35693">
                        <a:moveTo>
                          <a:pt x="285098" y="35693"/>
                        </a:moveTo>
                        <a:lnTo>
                          <a:pt x="0" y="35693"/>
                        </a:lnTo>
                        <a:lnTo>
                          <a:pt x="0" y="0"/>
                        </a:lnTo>
                        <a:lnTo>
                          <a:pt x="285098" y="0"/>
                        </a:lnTo>
                        <a:lnTo>
                          <a:pt x="285098" y="35693"/>
                        </a:lnTo>
                        <a:close/>
                        <a:moveTo>
                          <a:pt x="4978" y="30715"/>
                        </a:moveTo>
                        <a:lnTo>
                          <a:pt x="280120" y="30715"/>
                        </a:lnTo>
                        <a:lnTo>
                          <a:pt x="280120" y="4928"/>
                        </a:lnTo>
                        <a:lnTo>
                          <a:pt x="4978" y="4928"/>
                        </a:lnTo>
                        <a:lnTo>
                          <a:pt x="4978" y="30715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53" name="Freeform: Shape 552">
                    <a:extLst>
                      <a:ext uri="{FF2B5EF4-FFF2-40B4-BE49-F238E27FC236}">
                        <a16:creationId xmlns:a16="http://schemas.microsoft.com/office/drawing/2014/main" id="{CDEEB222-36E6-30CF-76AA-15FE3E5EEE59}"/>
                      </a:ext>
                    </a:extLst>
                  </p:cNvPr>
                  <p:cNvSpPr/>
                  <p:nvPr/>
                </p:nvSpPr>
                <p:spPr>
                  <a:xfrm>
                    <a:off x="4702755" y="2375766"/>
                    <a:ext cx="418313" cy="35693"/>
                  </a:xfrm>
                  <a:custGeom>
                    <a:avLst/>
                    <a:gdLst>
                      <a:gd name="connsiteX0" fmla="*/ 418314 w 418313"/>
                      <a:gd name="connsiteY0" fmla="*/ 35693 h 35693"/>
                      <a:gd name="connsiteX1" fmla="*/ 0 w 418313"/>
                      <a:gd name="connsiteY1" fmla="*/ 35693 h 35693"/>
                      <a:gd name="connsiteX2" fmla="*/ 0 w 418313"/>
                      <a:gd name="connsiteY2" fmla="*/ 0 h 35693"/>
                      <a:gd name="connsiteX3" fmla="*/ 418314 w 418313"/>
                      <a:gd name="connsiteY3" fmla="*/ 0 h 35693"/>
                      <a:gd name="connsiteX4" fmla="*/ 418314 w 418313"/>
                      <a:gd name="connsiteY4" fmla="*/ 35693 h 35693"/>
                      <a:gd name="connsiteX5" fmla="*/ 4978 w 418313"/>
                      <a:gd name="connsiteY5" fmla="*/ 30765 h 35693"/>
                      <a:gd name="connsiteX6" fmla="*/ 413385 w 418313"/>
                      <a:gd name="connsiteY6" fmla="*/ 30765 h 35693"/>
                      <a:gd name="connsiteX7" fmla="*/ 413385 w 418313"/>
                      <a:gd name="connsiteY7" fmla="*/ 4978 h 35693"/>
                      <a:gd name="connsiteX8" fmla="*/ 4978 w 418313"/>
                      <a:gd name="connsiteY8" fmla="*/ 4978 h 35693"/>
                      <a:gd name="connsiteX9" fmla="*/ 4978 w 418313"/>
                      <a:gd name="connsiteY9" fmla="*/ 30765 h 356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418313" h="35693">
                        <a:moveTo>
                          <a:pt x="418314" y="35693"/>
                        </a:moveTo>
                        <a:lnTo>
                          <a:pt x="0" y="35693"/>
                        </a:lnTo>
                        <a:lnTo>
                          <a:pt x="0" y="0"/>
                        </a:lnTo>
                        <a:lnTo>
                          <a:pt x="418314" y="0"/>
                        </a:lnTo>
                        <a:lnTo>
                          <a:pt x="418314" y="35693"/>
                        </a:lnTo>
                        <a:close/>
                        <a:moveTo>
                          <a:pt x="4978" y="30765"/>
                        </a:moveTo>
                        <a:lnTo>
                          <a:pt x="413385" y="30765"/>
                        </a:lnTo>
                        <a:lnTo>
                          <a:pt x="413385" y="4978"/>
                        </a:lnTo>
                        <a:lnTo>
                          <a:pt x="4978" y="4978"/>
                        </a:lnTo>
                        <a:lnTo>
                          <a:pt x="4978" y="30765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54" name="Freeform: Shape 553">
                    <a:extLst>
                      <a:ext uri="{FF2B5EF4-FFF2-40B4-BE49-F238E27FC236}">
                        <a16:creationId xmlns:a16="http://schemas.microsoft.com/office/drawing/2014/main" id="{B2A901FB-F57B-17BE-E194-0CB9685C45C1}"/>
                      </a:ext>
                    </a:extLst>
                  </p:cNvPr>
                  <p:cNvSpPr/>
                  <p:nvPr/>
                </p:nvSpPr>
                <p:spPr>
                  <a:xfrm>
                    <a:off x="4753632" y="1296555"/>
                    <a:ext cx="316560" cy="390833"/>
                  </a:xfrm>
                  <a:custGeom>
                    <a:avLst/>
                    <a:gdLst>
                      <a:gd name="connsiteX0" fmla="*/ 316560 w 316560"/>
                      <a:gd name="connsiteY0" fmla="*/ 390834 h 390833"/>
                      <a:gd name="connsiteX1" fmla="*/ 0 w 316560"/>
                      <a:gd name="connsiteY1" fmla="*/ 390834 h 390833"/>
                      <a:gd name="connsiteX2" fmla="*/ 1394 w 316560"/>
                      <a:gd name="connsiteY2" fmla="*/ 387449 h 390833"/>
                      <a:gd name="connsiteX3" fmla="*/ 158255 w 316560"/>
                      <a:gd name="connsiteY3" fmla="*/ 0 h 390833"/>
                      <a:gd name="connsiteX4" fmla="*/ 316560 w 316560"/>
                      <a:gd name="connsiteY4" fmla="*/ 390834 h 390833"/>
                      <a:gd name="connsiteX5" fmla="*/ 7418 w 316560"/>
                      <a:gd name="connsiteY5" fmla="*/ 385906 h 390833"/>
                      <a:gd name="connsiteX6" fmla="*/ 309192 w 316560"/>
                      <a:gd name="connsiteY6" fmla="*/ 385906 h 390833"/>
                      <a:gd name="connsiteX7" fmla="*/ 158305 w 316560"/>
                      <a:gd name="connsiteY7" fmla="*/ 13292 h 390833"/>
                      <a:gd name="connsiteX8" fmla="*/ 7418 w 316560"/>
                      <a:gd name="connsiteY8" fmla="*/ 385906 h 39083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16560" h="390833">
                        <a:moveTo>
                          <a:pt x="316560" y="390834"/>
                        </a:moveTo>
                        <a:lnTo>
                          <a:pt x="0" y="390834"/>
                        </a:lnTo>
                        <a:lnTo>
                          <a:pt x="1394" y="387449"/>
                        </a:lnTo>
                        <a:lnTo>
                          <a:pt x="158255" y="0"/>
                        </a:lnTo>
                        <a:lnTo>
                          <a:pt x="316560" y="390834"/>
                        </a:lnTo>
                        <a:close/>
                        <a:moveTo>
                          <a:pt x="7418" y="385906"/>
                        </a:moveTo>
                        <a:lnTo>
                          <a:pt x="309192" y="385906"/>
                        </a:lnTo>
                        <a:lnTo>
                          <a:pt x="158305" y="13292"/>
                        </a:lnTo>
                        <a:lnTo>
                          <a:pt x="7418" y="385906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55" name="Freeform: Shape 554">
                    <a:extLst>
                      <a:ext uri="{FF2B5EF4-FFF2-40B4-BE49-F238E27FC236}">
                        <a16:creationId xmlns:a16="http://schemas.microsoft.com/office/drawing/2014/main" id="{050BFD56-653F-D618-89F5-F55EC0503BFD}"/>
                      </a:ext>
                    </a:extLst>
                  </p:cNvPr>
                  <p:cNvSpPr/>
                  <p:nvPr/>
                </p:nvSpPr>
                <p:spPr>
                  <a:xfrm>
                    <a:off x="4754030" y="1296505"/>
                    <a:ext cx="315912" cy="390883"/>
                  </a:xfrm>
                  <a:custGeom>
                    <a:avLst/>
                    <a:gdLst>
                      <a:gd name="connsiteX0" fmla="*/ 295950 w 315912"/>
                      <a:gd name="connsiteY0" fmla="*/ 390884 h 390883"/>
                      <a:gd name="connsiteX1" fmla="*/ 278527 w 315912"/>
                      <a:gd name="connsiteY1" fmla="*/ 390884 h 390883"/>
                      <a:gd name="connsiteX2" fmla="*/ 278527 w 315912"/>
                      <a:gd name="connsiteY2" fmla="*/ 390037 h 390883"/>
                      <a:gd name="connsiteX3" fmla="*/ 231583 w 315912"/>
                      <a:gd name="connsiteY3" fmla="*/ 390037 h 390883"/>
                      <a:gd name="connsiteX4" fmla="*/ 231583 w 315912"/>
                      <a:gd name="connsiteY4" fmla="*/ 390884 h 390883"/>
                      <a:gd name="connsiteX5" fmla="*/ 214159 w 315912"/>
                      <a:gd name="connsiteY5" fmla="*/ 390884 h 390883"/>
                      <a:gd name="connsiteX6" fmla="*/ 214159 w 315912"/>
                      <a:gd name="connsiteY6" fmla="*/ 390037 h 390883"/>
                      <a:gd name="connsiteX7" fmla="*/ 167216 w 315912"/>
                      <a:gd name="connsiteY7" fmla="*/ 390037 h 390883"/>
                      <a:gd name="connsiteX8" fmla="*/ 167216 w 315912"/>
                      <a:gd name="connsiteY8" fmla="*/ 390884 h 390883"/>
                      <a:gd name="connsiteX9" fmla="*/ 149842 w 315912"/>
                      <a:gd name="connsiteY9" fmla="*/ 390884 h 390883"/>
                      <a:gd name="connsiteX10" fmla="*/ 149842 w 315912"/>
                      <a:gd name="connsiteY10" fmla="*/ 390037 h 390883"/>
                      <a:gd name="connsiteX11" fmla="*/ 102848 w 315912"/>
                      <a:gd name="connsiteY11" fmla="*/ 390037 h 390883"/>
                      <a:gd name="connsiteX12" fmla="*/ 102848 w 315912"/>
                      <a:gd name="connsiteY12" fmla="*/ 390884 h 390883"/>
                      <a:gd name="connsiteX13" fmla="*/ 85474 w 315912"/>
                      <a:gd name="connsiteY13" fmla="*/ 390884 h 390883"/>
                      <a:gd name="connsiteX14" fmla="*/ 85474 w 315912"/>
                      <a:gd name="connsiteY14" fmla="*/ 390037 h 390883"/>
                      <a:gd name="connsiteX15" fmla="*/ 38531 w 315912"/>
                      <a:gd name="connsiteY15" fmla="*/ 390037 h 390883"/>
                      <a:gd name="connsiteX16" fmla="*/ 38531 w 315912"/>
                      <a:gd name="connsiteY16" fmla="*/ 390884 h 390883"/>
                      <a:gd name="connsiteX17" fmla="*/ 21107 w 315912"/>
                      <a:gd name="connsiteY17" fmla="*/ 390884 h 390883"/>
                      <a:gd name="connsiteX18" fmla="*/ 21107 w 315912"/>
                      <a:gd name="connsiteY18" fmla="*/ 390037 h 390883"/>
                      <a:gd name="connsiteX19" fmla="*/ 0 w 315912"/>
                      <a:gd name="connsiteY19" fmla="*/ 390037 h 390883"/>
                      <a:gd name="connsiteX20" fmla="*/ 7915 w 315912"/>
                      <a:gd name="connsiteY20" fmla="*/ 370573 h 390883"/>
                      <a:gd name="connsiteX21" fmla="*/ 21157 w 315912"/>
                      <a:gd name="connsiteY21" fmla="*/ 370573 h 390883"/>
                      <a:gd name="connsiteX22" fmla="*/ 21306 w 315912"/>
                      <a:gd name="connsiteY22" fmla="*/ 337468 h 390883"/>
                      <a:gd name="connsiteX23" fmla="*/ 38332 w 315912"/>
                      <a:gd name="connsiteY23" fmla="*/ 295403 h 390883"/>
                      <a:gd name="connsiteX24" fmla="*/ 85474 w 315912"/>
                      <a:gd name="connsiteY24" fmla="*/ 295403 h 390883"/>
                      <a:gd name="connsiteX25" fmla="*/ 85474 w 315912"/>
                      <a:gd name="connsiteY25" fmla="*/ 239698 h 390883"/>
                      <a:gd name="connsiteX26" fmla="*/ 60833 w 315912"/>
                      <a:gd name="connsiteY26" fmla="*/ 239698 h 390883"/>
                      <a:gd name="connsiteX27" fmla="*/ 68748 w 315912"/>
                      <a:gd name="connsiteY27" fmla="*/ 220233 h 390883"/>
                      <a:gd name="connsiteX28" fmla="*/ 85474 w 315912"/>
                      <a:gd name="connsiteY28" fmla="*/ 220233 h 390883"/>
                      <a:gd name="connsiteX29" fmla="*/ 85674 w 315912"/>
                      <a:gd name="connsiteY29" fmla="*/ 178516 h 390883"/>
                      <a:gd name="connsiteX30" fmla="*/ 99214 w 315912"/>
                      <a:gd name="connsiteY30" fmla="*/ 145113 h 390883"/>
                      <a:gd name="connsiteX31" fmla="*/ 149892 w 315912"/>
                      <a:gd name="connsiteY31" fmla="*/ 145113 h 390883"/>
                      <a:gd name="connsiteX32" fmla="*/ 149892 w 315912"/>
                      <a:gd name="connsiteY32" fmla="*/ 89457 h 390883"/>
                      <a:gd name="connsiteX33" fmla="*/ 121765 w 315912"/>
                      <a:gd name="connsiteY33" fmla="*/ 89457 h 390883"/>
                      <a:gd name="connsiteX34" fmla="*/ 129680 w 315912"/>
                      <a:gd name="connsiteY34" fmla="*/ 69943 h 390883"/>
                      <a:gd name="connsiteX35" fmla="*/ 149892 w 315912"/>
                      <a:gd name="connsiteY35" fmla="*/ 69943 h 390883"/>
                      <a:gd name="connsiteX36" fmla="*/ 150041 w 315912"/>
                      <a:gd name="connsiteY36" fmla="*/ 19564 h 390883"/>
                      <a:gd name="connsiteX37" fmla="*/ 157956 w 315912"/>
                      <a:gd name="connsiteY37" fmla="*/ 0 h 390883"/>
                      <a:gd name="connsiteX38" fmla="*/ 167266 w 315912"/>
                      <a:gd name="connsiteY38" fmla="*/ 23497 h 390883"/>
                      <a:gd name="connsiteX39" fmla="*/ 167266 w 315912"/>
                      <a:gd name="connsiteY39" fmla="*/ 69893 h 390883"/>
                      <a:gd name="connsiteX40" fmla="*/ 186282 w 315912"/>
                      <a:gd name="connsiteY40" fmla="*/ 69893 h 390883"/>
                      <a:gd name="connsiteX41" fmla="*/ 194147 w 315912"/>
                      <a:gd name="connsiteY41" fmla="*/ 89407 h 390883"/>
                      <a:gd name="connsiteX42" fmla="*/ 167266 w 315912"/>
                      <a:gd name="connsiteY42" fmla="*/ 89407 h 390883"/>
                      <a:gd name="connsiteX43" fmla="*/ 167266 w 315912"/>
                      <a:gd name="connsiteY43" fmla="*/ 145063 h 390883"/>
                      <a:gd name="connsiteX44" fmla="*/ 216698 w 315912"/>
                      <a:gd name="connsiteY44" fmla="*/ 145063 h 390883"/>
                      <a:gd name="connsiteX45" fmla="*/ 231633 w 315912"/>
                      <a:gd name="connsiteY45" fmla="*/ 182449 h 390883"/>
                      <a:gd name="connsiteX46" fmla="*/ 231633 w 315912"/>
                      <a:gd name="connsiteY46" fmla="*/ 220233 h 390883"/>
                      <a:gd name="connsiteX47" fmla="*/ 247115 w 315912"/>
                      <a:gd name="connsiteY47" fmla="*/ 220233 h 390883"/>
                      <a:gd name="connsiteX48" fmla="*/ 255030 w 315912"/>
                      <a:gd name="connsiteY48" fmla="*/ 239698 h 390883"/>
                      <a:gd name="connsiteX49" fmla="*/ 231633 w 315912"/>
                      <a:gd name="connsiteY49" fmla="*/ 239698 h 390883"/>
                      <a:gd name="connsiteX50" fmla="*/ 231633 w 315912"/>
                      <a:gd name="connsiteY50" fmla="*/ 295403 h 390883"/>
                      <a:gd name="connsiteX51" fmla="*/ 277531 w 315912"/>
                      <a:gd name="connsiteY51" fmla="*/ 295403 h 390883"/>
                      <a:gd name="connsiteX52" fmla="*/ 296000 w 315912"/>
                      <a:gd name="connsiteY52" fmla="*/ 341401 h 390883"/>
                      <a:gd name="connsiteX53" fmla="*/ 296000 w 315912"/>
                      <a:gd name="connsiteY53" fmla="*/ 370523 h 390883"/>
                      <a:gd name="connsiteX54" fmla="*/ 307997 w 315912"/>
                      <a:gd name="connsiteY54" fmla="*/ 370523 h 390883"/>
                      <a:gd name="connsiteX55" fmla="*/ 315913 w 315912"/>
                      <a:gd name="connsiteY55" fmla="*/ 389988 h 390883"/>
                      <a:gd name="connsiteX56" fmla="*/ 296050 w 315912"/>
                      <a:gd name="connsiteY56" fmla="*/ 389988 h 390883"/>
                      <a:gd name="connsiteX57" fmla="*/ 296050 w 315912"/>
                      <a:gd name="connsiteY57" fmla="*/ 390884 h 390883"/>
                      <a:gd name="connsiteX58" fmla="*/ 283505 w 315912"/>
                      <a:gd name="connsiteY58" fmla="*/ 385955 h 390883"/>
                      <a:gd name="connsiteX59" fmla="*/ 290972 w 315912"/>
                      <a:gd name="connsiteY59" fmla="*/ 385955 h 390883"/>
                      <a:gd name="connsiteX60" fmla="*/ 290972 w 315912"/>
                      <a:gd name="connsiteY60" fmla="*/ 385109 h 390883"/>
                      <a:gd name="connsiteX61" fmla="*/ 308396 w 315912"/>
                      <a:gd name="connsiteY61" fmla="*/ 385109 h 390883"/>
                      <a:gd name="connsiteX62" fmla="*/ 304513 w 315912"/>
                      <a:gd name="connsiteY62" fmla="*/ 375551 h 390883"/>
                      <a:gd name="connsiteX63" fmla="*/ 290922 w 315912"/>
                      <a:gd name="connsiteY63" fmla="*/ 375551 h 390883"/>
                      <a:gd name="connsiteX64" fmla="*/ 290922 w 315912"/>
                      <a:gd name="connsiteY64" fmla="*/ 341949 h 390883"/>
                      <a:gd name="connsiteX65" fmla="*/ 283455 w 315912"/>
                      <a:gd name="connsiteY65" fmla="*/ 323529 h 390883"/>
                      <a:gd name="connsiteX66" fmla="*/ 283455 w 315912"/>
                      <a:gd name="connsiteY66" fmla="*/ 375551 h 390883"/>
                      <a:gd name="connsiteX67" fmla="*/ 226555 w 315912"/>
                      <a:gd name="connsiteY67" fmla="*/ 375551 h 390883"/>
                      <a:gd name="connsiteX68" fmla="*/ 226555 w 315912"/>
                      <a:gd name="connsiteY68" fmla="*/ 309939 h 390883"/>
                      <a:gd name="connsiteX69" fmla="*/ 277930 w 315912"/>
                      <a:gd name="connsiteY69" fmla="*/ 309939 h 390883"/>
                      <a:gd name="connsiteX70" fmla="*/ 274047 w 315912"/>
                      <a:gd name="connsiteY70" fmla="*/ 300381 h 390883"/>
                      <a:gd name="connsiteX71" fmla="*/ 226505 w 315912"/>
                      <a:gd name="connsiteY71" fmla="*/ 300381 h 390883"/>
                      <a:gd name="connsiteX72" fmla="*/ 226505 w 315912"/>
                      <a:gd name="connsiteY72" fmla="*/ 234769 h 390883"/>
                      <a:gd name="connsiteX73" fmla="*/ 247463 w 315912"/>
                      <a:gd name="connsiteY73" fmla="*/ 234769 h 390883"/>
                      <a:gd name="connsiteX74" fmla="*/ 243580 w 315912"/>
                      <a:gd name="connsiteY74" fmla="*/ 225211 h 390883"/>
                      <a:gd name="connsiteX75" fmla="*/ 226505 w 315912"/>
                      <a:gd name="connsiteY75" fmla="*/ 225211 h 390883"/>
                      <a:gd name="connsiteX76" fmla="*/ 226505 w 315912"/>
                      <a:gd name="connsiteY76" fmla="*/ 182947 h 390883"/>
                      <a:gd name="connsiteX77" fmla="*/ 219038 w 315912"/>
                      <a:gd name="connsiteY77" fmla="*/ 164478 h 390883"/>
                      <a:gd name="connsiteX78" fmla="*/ 219038 w 315912"/>
                      <a:gd name="connsiteY78" fmla="*/ 225161 h 390883"/>
                      <a:gd name="connsiteX79" fmla="*/ 162138 w 315912"/>
                      <a:gd name="connsiteY79" fmla="*/ 225161 h 390883"/>
                      <a:gd name="connsiteX80" fmla="*/ 162138 w 315912"/>
                      <a:gd name="connsiteY80" fmla="*/ 159599 h 390883"/>
                      <a:gd name="connsiteX81" fmla="*/ 217047 w 315912"/>
                      <a:gd name="connsiteY81" fmla="*/ 159599 h 390883"/>
                      <a:gd name="connsiteX82" fmla="*/ 213164 w 315912"/>
                      <a:gd name="connsiteY82" fmla="*/ 150041 h 390883"/>
                      <a:gd name="connsiteX83" fmla="*/ 162138 w 315912"/>
                      <a:gd name="connsiteY83" fmla="*/ 150041 h 390883"/>
                      <a:gd name="connsiteX84" fmla="*/ 162138 w 315912"/>
                      <a:gd name="connsiteY84" fmla="*/ 84479 h 390883"/>
                      <a:gd name="connsiteX85" fmla="*/ 186581 w 315912"/>
                      <a:gd name="connsiteY85" fmla="*/ 84479 h 390883"/>
                      <a:gd name="connsiteX86" fmla="*/ 182747 w 315912"/>
                      <a:gd name="connsiteY86" fmla="*/ 74921 h 390883"/>
                      <a:gd name="connsiteX87" fmla="*/ 162138 w 315912"/>
                      <a:gd name="connsiteY87" fmla="*/ 74921 h 390883"/>
                      <a:gd name="connsiteX88" fmla="*/ 162138 w 315912"/>
                      <a:gd name="connsiteY88" fmla="*/ 24044 h 390883"/>
                      <a:gd name="connsiteX89" fmla="*/ 157807 w 315912"/>
                      <a:gd name="connsiteY89" fmla="*/ 13341 h 390883"/>
                      <a:gd name="connsiteX90" fmla="*/ 154671 w 315912"/>
                      <a:gd name="connsiteY90" fmla="*/ 21008 h 390883"/>
                      <a:gd name="connsiteX91" fmla="*/ 154671 w 315912"/>
                      <a:gd name="connsiteY91" fmla="*/ 74921 h 390883"/>
                      <a:gd name="connsiteX92" fmla="*/ 132867 w 315912"/>
                      <a:gd name="connsiteY92" fmla="*/ 74921 h 390883"/>
                      <a:gd name="connsiteX93" fmla="*/ 128983 w 315912"/>
                      <a:gd name="connsiteY93" fmla="*/ 84479 h 390883"/>
                      <a:gd name="connsiteX94" fmla="*/ 154671 w 315912"/>
                      <a:gd name="connsiteY94" fmla="*/ 84479 h 390883"/>
                      <a:gd name="connsiteX95" fmla="*/ 154671 w 315912"/>
                      <a:gd name="connsiteY95" fmla="*/ 150041 h 390883"/>
                      <a:gd name="connsiteX96" fmla="*/ 102400 w 315912"/>
                      <a:gd name="connsiteY96" fmla="*/ 150041 h 390883"/>
                      <a:gd name="connsiteX97" fmla="*/ 98517 w 315912"/>
                      <a:gd name="connsiteY97" fmla="*/ 159599 h 390883"/>
                      <a:gd name="connsiteX98" fmla="*/ 154621 w 315912"/>
                      <a:gd name="connsiteY98" fmla="*/ 159599 h 390883"/>
                      <a:gd name="connsiteX99" fmla="*/ 154621 w 315912"/>
                      <a:gd name="connsiteY99" fmla="*/ 225161 h 390883"/>
                      <a:gd name="connsiteX100" fmla="*/ 97721 w 315912"/>
                      <a:gd name="connsiteY100" fmla="*/ 225161 h 390883"/>
                      <a:gd name="connsiteX101" fmla="*/ 97721 w 315912"/>
                      <a:gd name="connsiteY101" fmla="*/ 161491 h 390883"/>
                      <a:gd name="connsiteX102" fmla="*/ 90253 w 315912"/>
                      <a:gd name="connsiteY102" fmla="*/ 179860 h 390883"/>
                      <a:gd name="connsiteX103" fmla="*/ 90253 w 315912"/>
                      <a:gd name="connsiteY103" fmla="*/ 225161 h 390883"/>
                      <a:gd name="connsiteX104" fmla="*/ 71934 w 315912"/>
                      <a:gd name="connsiteY104" fmla="*/ 225161 h 390883"/>
                      <a:gd name="connsiteX105" fmla="*/ 68051 w 315912"/>
                      <a:gd name="connsiteY105" fmla="*/ 234719 h 390883"/>
                      <a:gd name="connsiteX106" fmla="*/ 90253 w 315912"/>
                      <a:gd name="connsiteY106" fmla="*/ 234719 h 390883"/>
                      <a:gd name="connsiteX107" fmla="*/ 90253 w 315912"/>
                      <a:gd name="connsiteY107" fmla="*/ 300331 h 390883"/>
                      <a:gd name="connsiteX108" fmla="*/ 41667 w 315912"/>
                      <a:gd name="connsiteY108" fmla="*/ 300331 h 390883"/>
                      <a:gd name="connsiteX109" fmla="*/ 37784 w 315912"/>
                      <a:gd name="connsiteY109" fmla="*/ 309889 h 390883"/>
                      <a:gd name="connsiteX110" fmla="*/ 90403 w 315912"/>
                      <a:gd name="connsiteY110" fmla="*/ 309889 h 390883"/>
                      <a:gd name="connsiteX111" fmla="*/ 90403 w 315912"/>
                      <a:gd name="connsiteY111" fmla="*/ 375501 h 390883"/>
                      <a:gd name="connsiteX112" fmla="*/ 33503 w 315912"/>
                      <a:gd name="connsiteY112" fmla="*/ 375501 h 390883"/>
                      <a:gd name="connsiteX113" fmla="*/ 33503 w 315912"/>
                      <a:gd name="connsiteY113" fmla="*/ 320443 h 390883"/>
                      <a:gd name="connsiteX114" fmla="*/ 26035 w 315912"/>
                      <a:gd name="connsiteY114" fmla="*/ 338862 h 390883"/>
                      <a:gd name="connsiteX115" fmla="*/ 26035 w 315912"/>
                      <a:gd name="connsiteY115" fmla="*/ 375501 h 390883"/>
                      <a:gd name="connsiteX116" fmla="*/ 11201 w 315912"/>
                      <a:gd name="connsiteY116" fmla="*/ 375501 h 390883"/>
                      <a:gd name="connsiteX117" fmla="*/ 7318 w 315912"/>
                      <a:gd name="connsiteY117" fmla="*/ 385059 h 390883"/>
                      <a:gd name="connsiteX118" fmla="*/ 26035 w 315912"/>
                      <a:gd name="connsiteY118" fmla="*/ 385059 h 390883"/>
                      <a:gd name="connsiteX119" fmla="*/ 26035 w 315912"/>
                      <a:gd name="connsiteY119" fmla="*/ 385905 h 390883"/>
                      <a:gd name="connsiteX120" fmla="*/ 33503 w 315912"/>
                      <a:gd name="connsiteY120" fmla="*/ 385905 h 390883"/>
                      <a:gd name="connsiteX121" fmla="*/ 33503 w 315912"/>
                      <a:gd name="connsiteY121" fmla="*/ 385059 h 390883"/>
                      <a:gd name="connsiteX122" fmla="*/ 90403 w 315912"/>
                      <a:gd name="connsiteY122" fmla="*/ 385059 h 390883"/>
                      <a:gd name="connsiteX123" fmla="*/ 90403 w 315912"/>
                      <a:gd name="connsiteY123" fmla="*/ 385905 h 390883"/>
                      <a:gd name="connsiteX124" fmla="*/ 97870 w 315912"/>
                      <a:gd name="connsiteY124" fmla="*/ 385905 h 390883"/>
                      <a:gd name="connsiteX125" fmla="*/ 97870 w 315912"/>
                      <a:gd name="connsiteY125" fmla="*/ 385059 h 390883"/>
                      <a:gd name="connsiteX126" fmla="*/ 154770 w 315912"/>
                      <a:gd name="connsiteY126" fmla="*/ 385059 h 390883"/>
                      <a:gd name="connsiteX127" fmla="*/ 154770 w 315912"/>
                      <a:gd name="connsiteY127" fmla="*/ 385905 h 390883"/>
                      <a:gd name="connsiteX128" fmla="*/ 162237 w 315912"/>
                      <a:gd name="connsiteY128" fmla="*/ 385905 h 390883"/>
                      <a:gd name="connsiteX129" fmla="*/ 162237 w 315912"/>
                      <a:gd name="connsiteY129" fmla="*/ 385059 h 390883"/>
                      <a:gd name="connsiteX130" fmla="*/ 219138 w 315912"/>
                      <a:gd name="connsiteY130" fmla="*/ 385059 h 390883"/>
                      <a:gd name="connsiteX131" fmla="*/ 219138 w 315912"/>
                      <a:gd name="connsiteY131" fmla="*/ 385905 h 390883"/>
                      <a:gd name="connsiteX132" fmla="*/ 226605 w 315912"/>
                      <a:gd name="connsiteY132" fmla="*/ 385905 h 390883"/>
                      <a:gd name="connsiteX133" fmla="*/ 226605 w 315912"/>
                      <a:gd name="connsiteY133" fmla="*/ 385059 h 390883"/>
                      <a:gd name="connsiteX134" fmla="*/ 283505 w 315912"/>
                      <a:gd name="connsiteY134" fmla="*/ 385059 h 390883"/>
                      <a:gd name="connsiteX135" fmla="*/ 283505 w 315912"/>
                      <a:gd name="connsiteY135" fmla="*/ 385955 h 390883"/>
                      <a:gd name="connsiteX136" fmla="*/ 231583 w 315912"/>
                      <a:gd name="connsiteY136" fmla="*/ 370573 h 390883"/>
                      <a:gd name="connsiteX137" fmla="*/ 278527 w 315912"/>
                      <a:gd name="connsiteY137" fmla="*/ 370573 h 390883"/>
                      <a:gd name="connsiteX138" fmla="*/ 278527 w 315912"/>
                      <a:gd name="connsiteY138" fmla="*/ 314867 h 390883"/>
                      <a:gd name="connsiteX139" fmla="*/ 231583 w 315912"/>
                      <a:gd name="connsiteY139" fmla="*/ 314867 h 390883"/>
                      <a:gd name="connsiteX140" fmla="*/ 231583 w 315912"/>
                      <a:gd name="connsiteY140" fmla="*/ 370573 h 390883"/>
                      <a:gd name="connsiteX141" fmla="*/ 38481 w 315912"/>
                      <a:gd name="connsiteY141" fmla="*/ 370573 h 390883"/>
                      <a:gd name="connsiteX142" fmla="*/ 85425 w 315912"/>
                      <a:gd name="connsiteY142" fmla="*/ 370573 h 390883"/>
                      <a:gd name="connsiteX143" fmla="*/ 85425 w 315912"/>
                      <a:gd name="connsiteY143" fmla="*/ 314867 h 390883"/>
                      <a:gd name="connsiteX144" fmla="*/ 38481 w 315912"/>
                      <a:gd name="connsiteY144" fmla="*/ 314867 h 390883"/>
                      <a:gd name="connsiteX145" fmla="*/ 38481 w 315912"/>
                      <a:gd name="connsiteY145" fmla="*/ 370573 h 390883"/>
                      <a:gd name="connsiteX146" fmla="*/ 167216 w 315912"/>
                      <a:gd name="connsiteY146" fmla="*/ 220233 h 390883"/>
                      <a:gd name="connsiteX147" fmla="*/ 214159 w 315912"/>
                      <a:gd name="connsiteY147" fmla="*/ 220233 h 390883"/>
                      <a:gd name="connsiteX148" fmla="*/ 214159 w 315912"/>
                      <a:gd name="connsiteY148" fmla="*/ 164577 h 390883"/>
                      <a:gd name="connsiteX149" fmla="*/ 167216 w 315912"/>
                      <a:gd name="connsiteY149" fmla="*/ 164577 h 390883"/>
                      <a:gd name="connsiteX150" fmla="*/ 167216 w 315912"/>
                      <a:gd name="connsiteY150" fmla="*/ 220233 h 390883"/>
                      <a:gd name="connsiteX151" fmla="*/ 102848 w 315912"/>
                      <a:gd name="connsiteY151" fmla="*/ 220233 h 390883"/>
                      <a:gd name="connsiteX152" fmla="*/ 149842 w 315912"/>
                      <a:gd name="connsiteY152" fmla="*/ 220233 h 390883"/>
                      <a:gd name="connsiteX153" fmla="*/ 149842 w 315912"/>
                      <a:gd name="connsiteY153" fmla="*/ 164577 h 390883"/>
                      <a:gd name="connsiteX154" fmla="*/ 102848 w 315912"/>
                      <a:gd name="connsiteY154" fmla="*/ 164577 h 390883"/>
                      <a:gd name="connsiteX155" fmla="*/ 102848 w 315912"/>
                      <a:gd name="connsiteY155" fmla="*/ 220233 h 390883"/>
                      <a:gd name="connsiteX156" fmla="*/ 219138 w 315912"/>
                      <a:gd name="connsiteY156" fmla="*/ 375501 h 390883"/>
                      <a:gd name="connsiteX157" fmla="*/ 162237 w 315912"/>
                      <a:gd name="connsiteY157" fmla="*/ 375501 h 390883"/>
                      <a:gd name="connsiteX158" fmla="*/ 162237 w 315912"/>
                      <a:gd name="connsiteY158" fmla="*/ 309889 h 390883"/>
                      <a:gd name="connsiteX159" fmla="*/ 219138 w 315912"/>
                      <a:gd name="connsiteY159" fmla="*/ 309889 h 390883"/>
                      <a:gd name="connsiteX160" fmla="*/ 219138 w 315912"/>
                      <a:gd name="connsiteY160" fmla="*/ 375501 h 390883"/>
                      <a:gd name="connsiteX161" fmla="*/ 167216 w 315912"/>
                      <a:gd name="connsiteY161" fmla="*/ 370573 h 390883"/>
                      <a:gd name="connsiteX162" fmla="*/ 214159 w 315912"/>
                      <a:gd name="connsiteY162" fmla="*/ 370573 h 390883"/>
                      <a:gd name="connsiteX163" fmla="*/ 214159 w 315912"/>
                      <a:gd name="connsiteY163" fmla="*/ 314867 h 390883"/>
                      <a:gd name="connsiteX164" fmla="*/ 167216 w 315912"/>
                      <a:gd name="connsiteY164" fmla="*/ 314867 h 390883"/>
                      <a:gd name="connsiteX165" fmla="*/ 167216 w 315912"/>
                      <a:gd name="connsiteY165" fmla="*/ 370573 h 390883"/>
                      <a:gd name="connsiteX166" fmla="*/ 154770 w 315912"/>
                      <a:gd name="connsiteY166" fmla="*/ 375501 h 390883"/>
                      <a:gd name="connsiteX167" fmla="*/ 97870 w 315912"/>
                      <a:gd name="connsiteY167" fmla="*/ 375501 h 390883"/>
                      <a:gd name="connsiteX168" fmla="*/ 97870 w 315912"/>
                      <a:gd name="connsiteY168" fmla="*/ 309889 h 390883"/>
                      <a:gd name="connsiteX169" fmla="*/ 154770 w 315912"/>
                      <a:gd name="connsiteY169" fmla="*/ 309889 h 390883"/>
                      <a:gd name="connsiteX170" fmla="*/ 154770 w 315912"/>
                      <a:gd name="connsiteY170" fmla="*/ 375501 h 390883"/>
                      <a:gd name="connsiteX171" fmla="*/ 102848 w 315912"/>
                      <a:gd name="connsiteY171" fmla="*/ 370573 h 390883"/>
                      <a:gd name="connsiteX172" fmla="*/ 149842 w 315912"/>
                      <a:gd name="connsiteY172" fmla="*/ 370573 h 390883"/>
                      <a:gd name="connsiteX173" fmla="*/ 149842 w 315912"/>
                      <a:gd name="connsiteY173" fmla="*/ 314867 h 390883"/>
                      <a:gd name="connsiteX174" fmla="*/ 102848 w 315912"/>
                      <a:gd name="connsiteY174" fmla="*/ 314867 h 390883"/>
                      <a:gd name="connsiteX175" fmla="*/ 102848 w 315912"/>
                      <a:gd name="connsiteY175" fmla="*/ 370573 h 390883"/>
                      <a:gd name="connsiteX176" fmla="*/ 219138 w 315912"/>
                      <a:gd name="connsiteY176" fmla="*/ 300381 h 390883"/>
                      <a:gd name="connsiteX177" fmla="*/ 162237 w 315912"/>
                      <a:gd name="connsiteY177" fmla="*/ 300381 h 390883"/>
                      <a:gd name="connsiteX178" fmla="*/ 162237 w 315912"/>
                      <a:gd name="connsiteY178" fmla="*/ 234769 h 390883"/>
                      <a:gd name="connsiteX179" fmla="*/ 219138 w 315912"/>
                      <a:gd name="connsiteY179" fmla="*/ 234769 h 390883"/>
                      <a:gd name="connsiteX180" fmla="*/ 219138 w 315912"/>
                      <a:gd name="connsiteY180" fmla="*/ 300381 h 390883"/>
                      <a:gd name="connsiteX181" fmla="*/ 167216 w 315912"/>
                      <a:gd name="connsiteY181" fmla="*/ 295403 h 390883"/>
                      <a:gd name="connsiteX182" fmla="*/ 214159 w 315912"/>
                      <a:gd name="connsiteY182" fmla="*/ 295403 h 390883"/>
                      <a:gd name="connsiteX183" fmla="*/ 214159 w 315912"/>
                      <a:gd name="connsiteY183" fmla="*/ 239698 h 390883"/>
                      <a:gd name="connsiteX184" fmla="*/ 167216 w 315912"/>
                      <a:gd name="connsiteY184" fmla="*/ 239698 h 390883"/>
                      <a:gd name="connsiteX185" fmla="*/ 167216 w 315912"/>
                      <a:gd name="connsiteY185" fmla="*/ 295403 h 390883"/>
                      <a:gd name="connsiteX186" fmla="*/ 154770 w 315912"/>
                      <a:gd name="connsiteY186" fmla="*/ 300381 h 390883"/>
                      <a:gd name="connsiteX187" fmla="*/ 97870 w 315912"/>
                      <a:gd name="connsiteY187" fmla="*/ 300381 h 390883"/>
                      <a:gd name="connsiteX188" fmla="*/ 97870 w 315912"/>
                      <a:gd name="connsiteY188" fmla="*/ 234769 h 390883"/>
                      <a:gd name="connsiteX189" fmla="*/ 154770 w 315912"/>
                      <a:gd name="connsiteY189" fmla="*/ 234769 h 390883"/>
                      <a:gd name="connsiteX190" fmla="*/ 154770 w 315912"/>
                      <a:gd name="connsiteY190" fmla="*/ 300381 h 390883"/>
                      <a:gd name="connsiteX191" fmla="*/ 102848 w 315912"/>
                      <a:gd name="connsiteY191" fmla="*/ 295403 h 390883"/>
                      <a:gd name="connsiteX192" fmla="*/ 149842 w 315912"/>
                      <a:gd name="connsiteY192" fmla="*/ 295403 h 390883"/>
                      <a:gd name="connsiteX193" fmla="*/ 149842 w 315912"/>
                      <a:gd name="connsiteY193" fmla="*/ 239698 h 390883"/>
                      <a:gd name="connsiteX194" fmla="*/ 102848 w 315912"/>
                      <a:gd name="connsiteY194" fmla="*/ 239698 h 390883"/>
                      <a:gd name="connsiteX195" fmla="*/ 102848 w 315912"/>
                      <a:gd name="connsiteY195" fmla="*/ 295403 h 39088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  <a:cxn ang="0">
                        <a:pos x="connsiteX51" y="connsiteY51"/>
                      </a:cxn>
                      <a:cxn ang="0">
                        <a:pos x="connsiteX52" y="connsiteY52"/>
                      </a:cxn>
                      <a:cxn ang="0">
                        <a:pos x="connsiteX53" y="connsiteY53"/>
                      </a:cxn>
                      <a:cxn ang="0">
                        <a:pos x="connsiteX54" y="connsiteY54"/>
                      </a:cxn>
                      <a:cxn ang="0">
                        <a:pos x="connsiteX55" y="connsiteY55"/>
                      </a:cxn>
                      <a:cxn ang="0">
                        <a:pos x="connsiteX56" y="connsiteY56"/>
                      </a:cxn>
                      <a:cxn ang="0">
                        <a:pos x="connsiteX57" y="connsiteY57"/>
                      </a:cxn>
                      <a:cxn ang="0">
                        <a:pos x="connsiteX58" y="connsiteY58"/>
                      </a:cxn>
                      <a:cxn ang="0">
                        <a:pos x="connsiteX59" y="connsiteY59"/>
                      </a:cxn>
                      <a:cxn ang="0">
                        <a:pos x="connsiteX60" y="connsiteY60"/>
                      </a:cxn>
                      <a:cxn ang="0">
                        <a:pos x="connsiteX61" y="connsiteY61"/>
                      </a:cxn>
                      <a:cxn ang="0">
                        <a:pos x="connsiteX62" y="connsiteY62"/>
                      </a:cxn>
                      <a:cxn ang="0">
                        <a:pos x="connsiteX63" y="connsiteY63"/>
                      </a:cxn>
                      <a:cxn ang="0">
                        <a:pos x="connsiteX64" y="connsiteY64"/>
                      </a:cxn>
                      <a:cxn ang="0">
                        <a:pos x="connsiteX65" y="connsiteY65"/>
                      </a:cxn>
                      <a:cxn ang="0">
                        <a:pos x="connsiteX66" y="connsiteY66"/>
                      </a:cxn>
                      <a:cxn ang="0">
                        <a:pos x="connsiteX67" y="connsiteY67"/>
                      </a:cxn>
                      <a:cxn ang="0">
                        <a:pos x="connsiteX68" y="connsiteY68"/>
                      </a:cxn>
                      <a:cxn ang="0">
                        <a:pos x="connsiteX69" y="connsiteY69"/>
                      </a:cxn>
                      <a:cxn ang="0">
                        <a:pos x="connsiteX70" y="connsiteY70"/>
                      </a:cxn>
                      <a:cxn ang="0">
                        <a:pos x="connsiteX71" y="connsiteY71"/>
                      </a:cxn>
                      <a:cxn ang="0">
                        <a:pos x="connsiteX72" y="connsiteY72"/>
                      </a:cxn>
                      <a:cxn ang="0">
                        <a:pos x="connsiteX73" y="connsiteY73"/>
                      </a:cxn>
                      <a:cxn ang="0">
                        <a:pos x="connsiteX74" y="connsiteY74"/>
                      </a:cxn>
                      <a:cxn ang="0">
                        <a:pos x="connsiteX75" y="connsiteY75"/>
                      </a:cxn>
                      <a:cxn ang="0">
                        <a:pos x="connsiteX76" y="connsiteY76"/>
                      </a:cxn>
                      <a:cxn ang="0">
                        <a:pos x="connsiteX77" y="connsiteY77"/>
                      </a:cxn>
                      <a:cxn ang="0">
                        <a:pos x="connsiteX78" y="connsiteY78"/>
                      </a:cxn>
                      <a:cxn ang="0">
                        <a:pos x="connsiteX79" y="connsiteY79"/>
                      </a:cxn>
                      <a:cxn ang="0">
                        <a:pos x="connsiteX80" y="connsiteY80"/>
                      </a:cxn>
                      <a:cxn ang="0">
                        <a:pos x="connsiteX81" y="connsiteY81"/>
                      </a:cxn>
                      <a:cxn ang="0">
                        <a:pos x="connsiteX82" y="connsiteY82"/>
                      </a:cxn>
                      <a:cxn ang="0">
                        <a:pos x="connsiteX83" y="connsiteY83"/>
                      </a:cxn>
                      <a:cxn ang="0">
                        <a:pos x="connsiteX84" y="connsiteY84"/>
                      </a:cxn>
                      <a:cxn ang="0">
                        <a:pos x="connsiteX85" y="connsiteY85"/>
                      </a:cxn>
                      <a:cxn ang="0">
                        <a:pos x="connsiteX86" y="connsiteY86"/>
                      </a:cxn>
                      <a:cxn ang="0">
                        <a:pos x="connsiteX87" y="connsiteY87"/>
                      </a:cxn>
                      <a:cxn ang="0">
                        <a:pos x="connsiteX88" y="connsiteY88"/>
                      </a:cxn>
                      <a:cxn ang="0">
                        <a:pos x="connsiteX89" y="connsiteY89"/>
                      </a:cxn>
                      <a:cxn ang="0">
                        <a:pos x="connsiteX90" y="connsiteY90"/>
                      </a:cxn>
                      <a:cxn ang="0">
                        <a:pos x="connsiteX91" y="connsiteY91"/>
                      </a:cxn>
                      <a:cxn ang="0">
                        <a:pos x="connsiteX92" y="connsiteY92"/>
                      </a:cxn>
                      <a:cxn ang="0">
                        <a:pos x="connsiteX93" y="connsiteY93"/>
                      </a:cxn>
                      <a:cxn ang="0">
                        <a:pos x="connsiteX94" y="connsiteY94"/>
                      </a:cxn>
                      <a:cxn ang="0">
                        <a:pos x="connsiteX95" y="connsiteY95"/>
                      </a:cxn>
                      <a:cxn ang="0">
                        <a:pos x="connsiteX96" y="connsiteY96"/>
                      </a:cxn>
                      <a:cxn ang="0">
                        <a:pos x="connsiteX97" y="connsiteY97"/>
                      </a:cxn>
                      <a:cxn ang="0">
                        <a:pos x="connsiteX98" y="connsiteY98"/>
                      </a:cxn>
                      <a:cxn ang="0">
                        <a:pos x="connsiteX99" y="connsiteY99"/>
                      </a:cxn>
                      <a:cxn ang="0">
                        <a:pos x="connsiteX100" y="connsiteY100"/>
                      </a:cxn>
                      <a:cxn ang="0">
                        <a:pos x="connsiteX101" y="connsiteY101"/>
                      </a:cxn>
                      <a:cxn ang="0">
                        <a:pos x="connsiteX102" y="connsiteY102"/>
                      </a:cxn>
                      <a:cxn ang="0">
                        <a:pos x="connsiteX103" y="connsiteY103"/>
                      </a:cxn>
                      <a:cxn ang="0">
                        <a:pos x="connsiteX104" y="connsiteY104"/>
                      </a:cxn>
                      <a:cxn ang="0">
                        <a:pos x="connsiteX105" y="connsiteY105"/>
                      </a:cxn>
                      <a:cxn ang="0">
                        <a:pos x="connsiteX106" y="connsiteY106"/>
                      </a:cxn>
                      <a:cxn ang="0">
                        <a:pos x="connsiteX107" y="connsiteY107"/>
                      </a:cxn>
                      <a:cxn ang="0">
                        <a:pos x="connsiteX108" y="connsiteY108"/>
                      </a:cxn>
                      <a:cxn ang="0">
                        <a:pos x="connsiteX109" y="connsiteY109"/>
                      </a:cxn>
                      <a:cxn ang="0">
                        <a:pos x="connsiteX110" y="connsiteY110"/>
                      </a:cxn>
                      <a:cxn ang="0">
                        <a:pos x="connsiteX111" y="connsiteY111"/>
                      </a:cxn>
                      <a:cxn ang="0">
                        <a:pos x="connsiteX112" y="connsiteY112"/>
                      </a:cxn>
                      <a:cxn ang="0">
                        <a:pos x="connsiteX113" y="connsiteY113"/>
                      </a:cxn>
                      <a:cxn ang="0">
                        <a:pos x="connsiteX114" y="connsiteY114"/>
                      </a:cxn>
                      <a:cxn ang="0">
                        <a:pos x="connsiteX115" y="connsiteY115"/>
                      </a:cxn>
                      <a:cxn ang="0">
                        <a:pos x="connsiteX116" y="connsiteY116"/>
                      </a:cxn>
                      <a:cxn ang="0">
                        <a:pos x="connsiteX117" y="connsiteY117"/>
                      </a:cxn>
                      <a:cxn ang="0">
                        <a:pos x="connsiteX118" y="connsiteY118"/>
                      </a:cxn>
                      <a:cxn ang="0">
                        <a:pos x="connsiteX119" y="connsiteY119"/>
                      </a:cxn>
                      <a:cxn ang="0">
                        <a:pos x="connsiteX120" y="connsiteY120"/>
                      </a:cxn>
                      <a:cxn ang="0">
                        <a:pos x="connsiteX121" y="connsiteY121"/>
                      </a:cxn>
                      <a:cxn ang="0">
                        <a:pos x="connsiteX122" y="connsiteY122"/>
                      </a:cxn>
                      <a:cxn ang="0">
                        <a:pos x="connsiteX123" y="connsiteY123"/>
                      </a:cxn>
                      <a:cxn ang="0">
                        <a:pos x="connsiteX124" y="connsiteY124"/>
                      </a:cxn>
                      <a:cxn ang="0">
                        <a:pos x="connsiteX125" y="connsiteY125"/>
                      </a:cxn>
                      <a:cxn ang="0">
                        <a:pos x="connsiteX126" y="connsiteY126"/>
                      </a:cxn>
                      <a:cxn ang="0">
                        <a:pos x="connsiteX127" y="connsiteY127"/>
                      </a:cxn>
                      <a:cxn ang="0">
                        <a:pos x="connsiteX128" y="connsiteY128"/>
                      </a:cxn>
                      <a:cxn ang="0">
                        <a:pos x="connsiteX129" y="connsiteY129"/>
                      </a:cxn>
                      <a:cxn ang="0">
                        <a:pos x="connsiteX130" y="connsiteY130"/>
                      </a:cxn>
                      <a:cxn ang="0">
                        <a:pos x="connsiteX131" y="connsiteY131"/>
                      </a:cxn>
                      <a:cxn ang="0">
                        <a:pos x="connsiteX132" y="connsiteY132"/>
                      </a:cxn>
                      <a:cxn ang="0">
                        <a:pos x="connsiteX133" y="connsiteY133"/>
                      </a:cxn>
                      <a:cxn ang="0">
                        <a:pos x="connsiteX134" y="connsiteY134"/>
                      </a:cxn>
                      <a:cxn ang="0">
                        <a:pos x="connsiteX135" y="connsiteY135"/>
                      </a:cxn>
                      <a:cxn ang="0">
                        <a:pos x="connsiteX136" y="connsiteY136"/>
                      </a:cxn>
                      <a:cxn ang="0">
                        <a:pos x="connsiteX137" y="connsiteY137"/>
                      </a:cxn>
                      <a:cxn ang="0">
                        <a:pos x="connsiteX138" y="connsiteY138"/>
                      </a:cxn>
                      <a:cxn ang="0">
                        <a:pos x="connsiteX139" y="connsiteY139"/>
                      </a:cxn>
                      <a:cxn ang="0">
                        <a:pos x="connsiteX140" y="connsiteY140"/>
                      </a:cxn>
                      <a:cxn ang="0">
                        <a:pos x="connsiteX141" y="connsiteY141"/>
                      </a:cxn>
                      <a:cxn ang="0">
                        <a:pos x="connsiteX142" y="connsiteY142"/>
                      </a:cxn>
                      <a:cxn ang="0">
                        <a:pos x="connsiteX143" y="connsiteY143"/>
                      </a:cxn>
                      <a:cxn ang="0">
                        <a:pos x="connsiteX144" y="connsiteY144"/>
                      </a:cxn>
                      <a:cxn ang="0">
                        <a:pos x="connsiteX145" y="connsiteY145"/>
                      </a:cxn>
                      <a:cxn ang="0">
                        <a:pos x="connsiteX146" y="connsiteY146"/>
                      </a:cxn>
                      <a:cxn ang="0">
                        <a:pos x="connsiteX147" y="connsiteY147"/>
                      </a:cxn>
                      <a:cxn ang="0">
                        <a:pos x="connsiteX148" y="connsiteY148"/>
                      </a:cxn>
                      <a:cxn ang="0">
                        <a:pos x="connsiteX149" y="connsiteY149"/>
                      </a:cxn>
                      <a:cxn ang="0">
                        <a:pos x="connsiteX150" y="connsiteY150"/>
                      </a:cxn>
                      <a:cxn ang="0">
                        <a:pos x="connsiteX151" y="connsiteY151"/>
                      </a:cxn>
                      <a:cxn ang="0">
                        <a:pos x="connsiteX152" y="connsiteY152"/>
                      </a:cxn>
                      <a:cxn ang="0">
                        <a:pos x="connsiteX153" y="connsiteY153"/>
                      </a:cxn>
                      <a:cxn ang="0">
                        <a:pos x="connsiteX154" y="connsiteY154"/>
                      </a:cxn>
                      <a:cxn ang="0">
                        <a:pos x="connsiteX155" y="connsiteY155"/>
                      </a:cxn>
                      <a:cxn ang="0">
                        <a:pos x="connsiteX156" y="connsiteY156"/>
                      </a:cxn>
                      <a:cxn ang="0">
                        <a:pos x="connsiteX157" y="connsiteY157"/>
                      </a:cxn>
                      <a:cxn ang="0">
                        <a:pos x="connsiteX158" y="connsiteY158"/>
                      </a:cxn>
                      <a:cxn ang="0">
                        <a:pos x="connsiteX159" y="connsiteY159"/>
                      </a:cxn>
                      <a:cxn ang="0">
                        <a:pos x="connsiteX160" y="connsiteY160"/>
                      </a:cxn>
                      <a:cxn ang="0">
                        <a:pos x="connsiteX161" y="connsiteY161"/>
                      </a:cxn>
                      <a:cxn ang="0">
                        <a:pos x="connsiteX162" y="connsiteY162"/>
                      </a:cxn>
                      <a:cxn ang="0">
                        <a:pos x="connsiteX163" y="connsiteY163"/>
                      </a:cxn>
                      <a:cxn ang="0">
                        <a:pos x="connsiteX164" y="connsiteY164"/>
                      </a:cxn>
                      <a:cxn ang="0">
                        <a:pos x="connsiteX165" y="connsiteY165"/>
                      </a:cxn>
                      <a:cxn ang="0">
                        <a:pos x="connsiteX166" y="connsiteY166"/>
                      </a:cxn>
                      <a:cxn ang="0">
                        <a:pos x="connsiteX167" y="connsiteY167"/>
                      </a:cxn>
                      <a:cxn ang="0">
                        <a:pos x="connsiteX168" y="connsiteY168"/>
                      </a:cxn>
                      <a:cxn ang="0">
                        <a:pos x="connsiteX169" y="connsiteY169"/>
                      </a:cxn>
                      <a:cxn ang="0">
                        <a:pos x="connsiteX170" y="connsiteY170"/>
                      </a:cxn>
                      <a:cxn ang="0">
                        <a:pos x="connsiteX171" y="connsiteY171"/>
                      </a:cxn>
                      <a:cxn ang="0">
                        <a:pos x="connsiteX172" y="connsiteY172"/>
                      </a:cxn>
                      <a:cxn ang="0">
                        <a:pos x="connsiteX173" y="connsiteY173"/>
                      </a:cxn>
                      <a:cxn ang="0">
                        <a:pos x="connsiteX174" y="connsiteY174"/>
                      </a:cxn>
                      <a:cxn ang="0">
                        <a:pos x="connsiteX175" y="connsiteY175"/>
                      </a:cxn>
                      <a:cxn ang="0">
                        <a:pos x="connsiteX176" y="connsiteY176"/>
                      </a:cxn>
                      <a:cxn ang="0">
                        <a:pos x="connsiteX177" y="connsiteY177"/>
                      </a:cxn>
                      <a:cxn ang="0">
                        <a:pos x="connsiteX178" y="connsiteY178"/>
                      </a:cxn>
                      <a:cxn ang="0">
                        <a:pos x="connsiteX179" y="connsiteY179"/>
                      </a:cxn>
                      <a:cxn ang="0">
                        <a:pos x="connsiteX180" y="connsiteY180"/>
                      </a:cxn>
                      <a:cxn ang="0">
                        <a:pos x="connsiteX181" y="connsiteY181"/>
                      </a:cxn>
                      <a:cxn ang="0">
                        <a:pos x="connsiteX182" y="connsiteY182"/>
                      </a:cxn>
                      <a:cxn ang="0">
                        <a:pos x="connsiteX183" y="connsiteY183"/>
                      </a:cxn>
                      <a:cxn ang="0">
                        <a:pos x="connsiteX184" y="connsiteY184"/>
                      </a:cxn>
                      <a:cxn ang="0">
                        <a:pos x="connsiteX185" y="connsiteY185"/>
                      </a:cxn>
                      <a:cxn ang="0">
                        <a:pos x="connsiteX186" y="connsiteY186"/>
                      </a:cxn>
                      <a:cxn ang="0">
                        <a:pos x="connsiteX187" y="connsiteY187"/>
                      </a:cxn>
                      <a:cxn ang="0">
                        <a:pos x="connsiteX188" y="connsiteY188"/>
                      </a:cxn>
                      <a:cxn ang="0">
                        <a:pos x="connsiteX189" y="connsiteY189"/>
                      </a:cxn>
                      <a:cxn ang="0">
                        <a:pos x="connsiteX190" y="connsiteY190"/>
                      </a:cxn>
                      <a:cxn ang="0">
                        <a:pos x="connsiteX191" y="connsiteY191"/>
                      </a:cxn>
                      <a:cxn ang="0">
                        <a:pos x="connsiteX192" y="connsiteY192"/>
                      </a:cxn>
                      <a:cxn ang="0">
                        <a:pos x="connsiteX193" y="connsiteY193"/>
                      </a:cxn>
                      <a:cxn ang="0">
                        <a:pos x="connsiteX194" y="connsiteY194"/>
                      </a:cxn>
                      <a:cxn ang="0">
                        <a:pos x="connsiteX195" y="connsiteY195"/>
                      </a:cxn>
                    </a:cxnLst>
                    <a:rect l="l" t="t" r="r" b="b"/>
                    <a:pathLst>
                      <a:path w="315912" h="390883">
                        <a:moveTo>
                          <a:pt x="295950" y="390884"/>
                        </a:moveTo>
                        <a:lnTo>
                          <a:pt x="278527" y="390884"/>
                        </a:lnTo>
                        <a:lnTo>
                          <a:pt x="278527" y="390037"/>
                        </a:lnTo>
                        <a:lnTo>
                          <a:pt x="231583" y="390037"/>
                        </a:lnTo>
                        <a:lnTo>
                          <a:pt x="231583" y="390884"/>
                        </a:lnTo>
                        <a:lnTo>
                          <a:pt x="214159" y="390884"/>
                        </a:lnTo>
                        <a:lnTo>
                          <a:pt x="214159" y="390037"/>
                        </a:lnTo>
                        <a:lnTo>
                          <a:pt x="167216" y="390037"/>
                        </a:lnTo>
                        <a:lnTo>
                          <a:pt x="167216" y="390884"/>
                        </a:lnTo>
                        <a:lnTo>
                          <a:pt x="149842" y="390884"/>
                        </a:lnTo>
                        <a:lnTo>
                          <a:pt x="149842" y="390037"/>
                        </a:lnTo>
                        <a:lnTo>
                          <a:pt x="102848" y="390037"/>
                        </a:lnTo>
                        <a:lnTo>
                          <a:pt x="102848" y="390884"/>
                        </a:lnTo>
                        <a:lnTo>
                          <a:pt x="85474" y="390884"/>
                        </a:lnTo>
                        <a:lnTo>
                          <a:pt x="85474" y="390037"/>
                        </a:lnTo>
                        <a:lnTo>
                          <a:pt x="38531" y="390037"/>
                        </a:lnTo>
                        <a:lnTo>
                          <a:pt x="38531" y="390884"/>
                        </a:lnTo>
                        <a:lnTo>
                          <a:pt x="21107" y="390884"/>
                        </a:lnTo>
                        <a:lnTo>
                          <a:pt x="21107" y="390037"/>
                        </a:lnTo>
                        <a:lnTo>
                          <a:pt x="0" y="390037"/>
                        </a:lnTo>
                        <a:lnTo>
                          <a:pt x="7915" y="370573"/>
                        </a:lnTo>
                        <a:lnTo>
                          <a:pt x="21157" y="370573"/>
                        </a:lnTo>
                        <a:lnTo>
                          <a:pt x="21306" y="337468"/>
                        </a:lnTo>
                        <a:lnTo>
                          <a:pt x="38332" y="295403"/>
                        </a:lnTo>
                        <a:lnTo>
                          <a:pt x="85474" y="295403"/>
                        </a:lnTo>
                        <a:lnTo>
                          <a:pt x="85474" y="239698"/>
                        </a:lnTo>
                        <a:lnTo>
                          <a:pt x="60833" y="239698"/>
                        </a:lnTo>
                        <a:lnTo>
                          <a:pt x="68748" y="220233"/>
                        </a:lnTo>
                        <a:lnTo>
                          <a:pt x="85474" y="220233"/>
                        </a:lnTo>
                        <a:lnTo>
                          <a:pt x="85674" y="178516"/>
                        </a:lnTo>
                        <a:lnTo>
                          <a:pt x="99214" y="145113"/>
                        </a:lnTo>
                        <a:lnTo>
                          <a:pt x="149892" y="145113"/>
                        </a:lnTo>
                        <a:lnTo>
                          <a:pt x="149892" y="89457"/>
                        </a:lnTo>
                        <a:lnTo>
                          <a:pt x="121765" y="89457"/>
                        </a:lnTo>
                        <a:lnTo>
                          <a:pt x="129680" y="69943"/>
                        </a:lnTo>
                        <a:lnTo>
                          <a:pt x="149892" y="69943"/>
                        </a:lnTo>
                        <a:lnTo>
                          <a:pt x="150041" y="19564"/>
                        </a:lnTo>
                        <a:lnTo>
                          <a:pt x="157956" y="0"/>
                        </a:lnTo>
                        <a:lnTo>
                          <a:pt x="167266" y="23497"/>
                        </a:lnTo>
                        <a:lnTo>
                          <a:pt x="167266" y="69893"/>
                        </a:lnTo>
                        <a:lnTo>
                          <a:pt x="186282" y="69893"/>
                        </a:lnTo>
                        <a:lnTo>
                          <a:pt x="194147" y="89407"/>
                        </a:lnTo>
                        <a:lnTo>
                          <a:pt x="167266" y="89407"/>
                        </a:lnTo>
                        <a:lnTo>
                          <a:pt x="167266" y="145063"/>
                        </a:lnTo>
                        <a:lnTo>
                          <a:pt x="216698" y="145063"/>
                        </a:lnTo>
                        <a:lnTo>
                          <a:pt x="231633" y="182449"/>
                        </a:lnTo>
                        <a:lnTo>
                          <a:pt x="231633" y="220233"/>
                        </a:lnTo>
                        <a:lnTo>
                          <a:pt x="247115" y="220233"/>
                        </a:lnTo>
                        <a:lnTo>
                          <a:pt x="255030" y="239698"/>
                        </a:lnTo>
                        <a:lnTo>
                          <a:pt x="231633" y="239698"/>
                        </a:lnTo>
                        <a:lnTo>
                          <a:pt x="231633" y="295403"/>
                        </a:lnTo>
                        <a:lnTo>
                          <a:pt x="277531" y="295403"/>
                        </a:lnTo>
                        <a:lnTo>
                          <a:pt x="296000" y="341401"/>
                        </a:lnTo>
                        <a:lnTo>
                          <a:pt x="296000" y="370523"/>
                        </a:lnTo>
                        <a:lnTo>
                          <a:pt x="307997" y="370523"/>
                        </a:lnTo>
                        <a:lnTo>
                          <a:pt x="315913" y="389988"/>
                        </a:lnTo>
                        <a:lnTo>
                          <a:pt x="296050" y="389988"/>
                        </a:lnTo>
                        <a:lnTo>
                          <a:pt x="296050" y="390884"/>
                        </a:lnTo>
                        <a:close/>
                        <a:moveTo>
                          <a:pt x="283505" y="385955"/>
                        </a:moveTo>
                        <a:lnTo>
                          <a:pt x="290972" y="385955"/>
                        </a:lnTo>
                        <a:lnTo>
                          <a:pt x="290972" y="385109"/>
                        </a:lnTo>
                        <a:lnTo>
                          <a:pt x="308396" y="385109"/>
                        </a:lnTo>
                        <a:lnTo>
                          <a:pt x="304513" y="375551"/>
                        </a:lnTo>
                        <a:lnTo>
                          <a:pt x="290922" y="375551"/>
                        </a:lnTo>
                        <a:lnTo>
                          <a:pt x="290922" y="341949"/>
                        </a:lnTo>
                        <a:lnTo>
                          <a:pt x="283455" y="323529"/>
                        </a:lnTo>
                        <a:lnTo>
                          <a:pt x="283455" y="375551"/>
                        </a:lnTo>
                        <a:lnTo>
                          <a:pt x="226555" y="375551"/>
                        </a:lnTo>
                        <a:lnTo>
                          <a:pt x="226555" y="309939"/>
                        </a:lnTo>
                        <a:lnTo>
                          <a:pt x="277930" y="309939"/>
                        </a:lnTo>
                        <a:lnTo>
                          <a:pt x="274047" y="300381"/>
                        </a:lnTo>
                        <a:lnTo>
                          <a:pt x="226505" y="300381"/>
                        </a:lnTo>
                        <a:lnTo>
                          <a:pt x="226505" y="234769"/>
                        </a:lnTo>
                        <a:lnTo>
                          <a:pt x="247463" y="234769"/>
                        </a:lnTo>
                        <a:lnTo>
                          <a:pt x="243580" y="225211"/>
                        </a:lnTo>
                        <a:lnTo>
                          <a:pt x="226505" y="225211"/>
                        </a:lnTo>
                        <a:lnTo>
                          <a:pt x="226505" y="182947"/>
                        </a:lnTo>
                        <a:lnTo>
                          <a:pt x="219038" y="164478"/>
                        </a:lnTo>
                        <a:lnTo>
                          <a:pt x="219038" y="225161"/>
                        </a:lnTo>
                        <a:lnTo>
                          <a:pt x="162138" y="225161"/>
                        </a:lnTo>
                        <a:lnTo>
                          <a:pt x="162138" y="159599"/>
                        </a:lnTo>
                        <a:lnTo>
                          <a:pt x="217047" y="159599"/>
                        </a:lnTo>
                        <a:lnTo>
                          <a:pt x="213164" y="150041"/>
                        </a:lnTo>
                        <a:lnTo>
                          <a:pt x="162138" y="150041"/>
                        </a:lnTo>
                        <a:lnTo>
                          <a:pt x="162138" y="84479"/>
                        </a:lnTo>
                        <a:lnTo>
                          <a:pt x="186581" y="84479"/>
                        </a:lnTo>
                        <a:lnTo>
                          <a:pt x="182747" y="74921"/>
                        </a:lnTo>
                        <a:lnTo>
                          <a:pt x="162138" y="74921"/>
                        </a:lnTo>
                        <a:lnTo>
                          <a:pt x="162138" y="24044"/>
                        </a:lnTo>
                        <a:lnTo>
                          <a:pt x="157807" y="13341"/>
                        </a:lnTo>
                        <a:lnTo>
                          <a:pt x="154671" y="21008"/>
                        </a:lnTo>
                        <a:lnTo>
                          <a:pt x="154671" y="74921"/>
                        </a:lnTo>
                        <a:lnTo>
                          <a:pt x="132867" y="74921"/>
                        </a:lnTo>
                        <a:lnTo>
                          <a:pt x="128983" y="84479"/>
                        </a:lnTo>
                        <a:lnTo>
                          <a:pt x="154671" y="84479"/>
                        </a:lnTo>
                        <a:lnTo>
                          <a:pt x="154671" y="150041"/>
                        </a:lnTo>
                        <a:lnTo>
                          <a:pt x="102400" y="150041"/>
                        </a:lnTo>
                        <a:lnTo>
                          <a:pt x="98517" y="159599"/>
                        </a:lnTo>
                        <a:lnTo>
                          <a:pt x="154621" y="159599"/>
                        </a:lnTo>
                        <a:lnTo>
                          <a:pt x="154621" y="225161"/>
                        </a:lnTo>
                        <a:lnTo>
                          <a:pt x="97721" y="225161"/>
                        </a:lnTo>
                        <a:lnTo>
                          <a:pt x="97721" y="161491"/>
                        </a:lnTo>
                        <a:lnTo>
                          <a:pt x="90253" y="179860"/>
                        </a:lnTo>
                        <a:lnTo>
                          <a:pt x="90253" y="225161"/>
                        </a:lnTo>
                        <a:lnTo>
                          <a:pt x="71934" y="225161"/>
                        </a:lnTo>
                        <a:lnTo>
                          <a:pt x="68051" y="234719"/>
                        </a:lnTo>
                        <a:lnTo>
                          <a:pt x="90253" y="234719"/>
                        </a:lnTo>
                        <a:lnTo>
                          <a:pt x="90253" y="300331"/>
                        </a:lnTo>
                        <a:lnTo>
                          <a:pt x="41667" y="300331"/>
                        </a:lnTo>
                        <a:lnTo>
                          <a:pt x="37784" y="309889"/>
                        </a:lnTo>
                        <a:lnTo>
                          <a:pt x="90403" y="309889"/>
                        </a:lnTo>
                        <a:lnTo>
                          <a:pt x="90403" y="375501"/>
                        </a:lnTo>
                        <a:lnTo>
                          <a:pt x="33503" y="375501"/>
                        </a:lnTo>
                        <a:lnTo>
                          <a:pt x="33503" y="320443"/>
                        </a:lnTo>
                        <a:lnTo>
                          <a:pt x="26035" y="338862"/>
                        </a:lnTo>
                        <a:lnTo>
                          <a:pt x="26035" y="375501"/>
                        </a:lnTo>
                        <a:lnTo>
                          <a:pt x="11201" y="375501"/>
                        </a:lnTo>
                        <a:lnTo>
                          <a:pt x="7318" y="385059"/>
                        </a:lnTo>
                        <a:lnTo>
                          <a:pt x="26035" y="385059"/>
                        </a:lnTo>
                        <a:lnTo>
                          <a:pt x="26035" y="385905"/>
                        </a:lnTo>
                        <a:lnTo>
                          <a:pt x="33503" y="385905"/>
                        </a:lnTo>
                        <a:lnTo>
                          <a:pt x="33503" y="385059"/>
                        </a:lnTo>
                        <a:lnTo>
                          <a:pt x="90403" y="385059"/>
                        </a:lnTo>
                        <a:lnTo>
                          <a:pt x="90403" y="385905"/>
                        </a:lnTo>
                        <a:lnTo>
                          <a:pt x="97870" y="385905"/>
                        </a:lnTo>
                        <a:lnTo>
                          <a:pt x="97870" y="385059"/>
                        </a:lnTo>
                        <a:lnTo>
                          <a:pt x="154770" y="385059"/>
                        </a:lnTo>
                        <a:lnTo>
                          <a:pt x="154770" y="385905"/>
                        </a:lnTo>
                        <a:lnTo>
                          <a:pt x="162237" y="385905"/>
                        </a:lnTo>
                        <a:lnTo>
                          <a:pt x="162237" y="385059"/>
                        </a:lnTo>
                        <a:lnTo>
                          <a:pt x="219138" y="385059"/>
                        </a:lnTo>
                        <a:lnTo>
                          <a:pt x="219138" y="385905"/>
                        </a:lnTo>
                        <a:lnTo>
                          <a:pt x="226605" y="385905"/>
                        </a:lnTo>
                        <a:lnTo>
                          <a:pt x="226605" y="385059"/>
                        </a:lnTo>
                        <a:lnTo>
                          <a:pt x="283505" y="385059"/>
                        </a:lnTo>
                        <a:lnTo>
                          <a:pt x="283505" y="385955"/>
                        </a:lnTo>
                        <a:close/>
                        <a:moveTo>
                          <a:pt x="231583" y="370573"/>
                        </a:moveTo>
                        <a:lnTo>
                          <a:pt x="278527" y="370573"/>
                        </a:lnTo>
                        <a:lnTo>
                          <a:pt x="278527" y="314867"/>
                        </a:lnTo>
                        <a:lnTo>
                          <a:pt x="231583" y="314867"/>
                        </a:lnTo>
                        <a:lnTo>
                          <a:pt x="231583" y="370573"/>
                        </a:lnTo>
                        <a:close/>
                        <a:moveTo>
                          <a:pt x="38481" y="370573"/>
                        </a:moveTo>
                        <a:lnTo>
                          <a:pt x="85425" y="370573"/>
                        </a:lnTo>
                        <a:lnTo>
                          <a:pt x="85425" y="314867"/>
                        </a:lnTo>
                        <a:lnTo>
                          <a:pt x="38481" y="314867"/>
                        </a:lnTo>
                        <a:lnTo>
                          <a:pt x="38481" y="370573"/>
                        </a:lnTo>
                        <a:close/>
                        <a:moveTo>
                          <a:pt x="167216" y="220233"/>
                        </a:moveTo>
                        <a:lnTo>
                          <a:pt x="214159" y="220233"/>
                        </a:lnTo>
                        <a:lnTo>
                          <a:pt x="214159" y="164577"/>
                        </a:lnTo>
                        <a:lnTo>
                          <a:pt x="167216" y="164577"/>
                        </a:lnTo>
                        <a:lnTo>
                          <a:pt x="167216" y="220233"/>
                        </a:lnTo>
                        <a:close/>
                        <a:moveTo>
                          <a:pt x="102848" y="220233"/>
                        </a:moveTo>
                        <a:lnTo>
                          <a:pt x="149842" y="220233"/>
                        </a:lnTo>
                        <a:lnTo>
                          <a:pt x="149842" y="164577"/>
                        </a:lnTo>
                        <a:lnTo>
                          <a:pt x="102848" y="164577"/>
                        </a:lnTo>
                        <a:lnTo>
                          <a:pt x="102848" y="220233"/>
                        </a:lnTo>
                        <a:close/>
                        <a:moveTo>
                          <a:pt x="219138" y="375501"/>
                        </a:moveTo>
                        <a:lnTo>
                          <a:pt x="162237" y="375501"/>
                        </a:lnTo>
                        <a:lnTo>
                          <a:pt x="162237" y="309889"/>
                        </a:lnTo>
                        <a:lnTo>
                          <a:pt x="219138" y="309889"/>
                        </a:lnTo>
                        <a:lnTo>
                          <a:pt x="219138" y="375501"/>
                        </a:lnTo>
                        <a:close/>
                        <a:moveTo>
                          <a:pt x="167216" y="370573"/>
                        </a:moveTo>
                        <a:lnTo>
                          <a:pt x="214159" y="370573"/>
                        </a:lnTo>
                        <a:lnTo>
                          <a:pt x="214159" y="314867"/>
                        </a:lnTo>
                        <a:lnTo>
                          <a:pt x="167216" y="314867"/>
                        </a:lnTo>
                        <a:lnTo>
                          <a:pt x="167216" y="370573"/>
                        </a:lnTo>
                        <a:close/>
                        <a:moveTo>
                          <a:pt x="154770" y="375501"/>
                        </a:moveTo>
                        <a:lnTo>
                          <a:pt x="97870" y="375501"/>
                        </a:lnTo>
                        <a:lnTo>
                          <a:pt x="97870" y="309889"/>
                        </a:lnTo>
                        <a:lnTo>
                          <a:pt x="154770" y="309889"/>
                        </a:lnTo>
                        <a:lnTo>
                          <a:pt x="154770" y="375501"/>
                        </a:lnTo>
                        <a:close/>
                        <a:moveTo>
                          <a:pt x="102848" y="370573"/>
                        </a:moveTo>
                        <a:lnTo>
                          <a:pt x="149842" y="370573"/>
                        </a:lnTo>
                        <a:lnTo>
                          <a:pt x="149842" y="314867"/>
                        </a:lnTo>
                        <a:lnTo>
                          <a:pt x="102848" y="314867"/>
                        </a:lnTo>
                        <a:lnTo>
                          <a:pt x="102848" y="370573"/>
                        </a:lnTo>
                        <a:close/>
                        <a:moveTo>
                          <a:pt x="219138" y="300381"/>
                        </a:moveTo>
                        <a:lnTo>
                          <a:pt x="162237" y="300381"/>
                        </a:lnTo>
                        <a:lnTo>
                          <a:pt x="162237" y="234769"/>
                        </a:lnTo>
                        <a:lnTo>
                          <a:pt x="219138" y="234769"/>
                        </a:lnTo>
                        <a:lnTo>
                          <a:pt x="219138" y="300381"/>
                        </a:lnTo>
                        <a:close/>
                        <a:moveTo>
                          <a:pt x="167216" y="295403"/>
                        </a:moveTo>
                        <a:lnTo>
                          <a:pt x="214159" y="295403"/>
                        </a:lnTo>
                        <a:lnTo>
                          <a:pt x="214159" y="239698"/>
                        </a:lnTo>
                        <a:lnTo>
                          <a:pt x="167216" y="239698"/>
                        </a:lnTo>
                        <a:lnTo>
                          <a:pt x="167216" y="295403"/>
                        </a:lnTo>
                        <a:close/>
                        <a:moveTo>
                          <a:pt x="154770" y="300381"/>
                        </a:moveTo>
                        <a:lnTo>
                          <a:pt x="97870" y="300381"/>
                        </a:lnTo>
                        <a:lnTo>
                          <a:pt x="97870" y="234769"/>
                        </a:lnTo>
                        <a:lnTo>
                          <a:pt x="154770" y="234769"/>
                        </a:lnTo>
                        <a:lnTo>
                          <a:pt x="154770" y="300381"/>
                        </a:lnTo>
                        <a:close/>
                        <a:moveTo>
                          <a:pt x="102848" y="295403"/>
                        </a:moveTo>
                        <a:lnTo>
                          <a:pt x="149842" y="295403"/>
                        </a:lnTo>
                        <a:lnTo>
                          <a:pt x="149842" y="239698"/>
                        </a:lnTo>
                        <a:lnTo>
                          <a:pt x="102848" y="239698"/>
                        </a:lnTo>
                        <a:lnTo>
                          <a:pt x="102848" y="295403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56" name="Freeform: Shape 555">
                    <a:extLst>
                      <a:ext uri="{FF2B5EF4-FFF2-40B4-BE49-F238E27FC236}">
                        <a16:creationId xmlns:a16="http://schemas.microsoft.com/office/drawing/2014/main" id="{60CD2566-F6C6-6AD4-F9CB-9738DF2BC55F}"/>
                      </a:ext>
                    </a:extLst>
                  </p:cNvPr>
                  <p:cNvSpPr/>
                  <p:nvPr/>
                </p:nvSpPr>
                <p:spPr>
                  <a:xfrm>
                    <a:off x="4746612" y="1667925"/>
                    <a:ext cx="330648" cy="19464"/>
                  </a:xfrm>
                  <a:custGeom>
                    <a:avLst/>
                    <a:gdLst>
                      <a:gd name="connsiteX0" fmla="*/ 330648 w 330648"/>
                      <a:gd name="connsiteY0" fmla="*/ 19464 h 19464"/>
                      <a:gd name="connsiteX1" fmla="*/ 0 w 330648"/>
                      <a:gd name="connsiteY1" fmla="*/ 19464 h 19464"/>
                      <a:gd name="connsiteX2" fmla="*/ 0 w 330648"/>
                      <a:gd name="connsiteY2" fmla="*/ 0 h 19464"/>
                      <a:gd name="connsiteX3" fmla="*/ 330648 w 330648"/>
                      <a:gd name="connsiteY3" fmla="*/ 0 h 19464"/>
                      <a:gd name="connsiteX4" fmla="*/ 330648 w 330648"/>
                      <a:gd name="connsiteY4" fmla="*/ 19464 h 19464"/>
                      <a:gd name="connsiteX5" fmla="*/ 4978 w 330648"/>
                      <a:gd name="connsiteY5" fmla="*/ 14536 h 19464"/>
                      <a:gd name="connsiteX6" fmla="*/ 325670 w 330648"/>
                      <a:gd name="connsiteY6" fmla="*/ 14536 h 19464"/>
                      <a:gd name="connsiteX7" fmla="*/ 325670 w 330648"/>
                      <a:gd name="connsiteY7" fmla="*/ 4978 h 19464"/>
                      <a:gd name="connsiteX8" fmla="*/ 4978 w 330648"/>
                      <a:gd name="connsiteY8" fmla="*/ 4978 h 19464"/>
                      <a:gd name="connsiteX9" fmla="*/ 4978 w 330648"/>
                      <a:gd name="connsiteY9" fmla="*/ 14536 h 1946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330648" h="19464">
                        <a:moveTo>
                          <a:pt x="330648" y="19464"/>
                        </a:moveTo>
                        <a:lnTo>
                          <a:pt x="0" y="19464"/>
                        </a:lnTo>
                        <a:lnTo>
                          <a:pt x="0" y="0"/>
                        </a:lnTo>
                        <a:lnTo>
                          <a:pt x="330648" y="0"/>
                        </a:lnTo>
                        <a:lnTo>
                          <a:pt x="330648" y="19464"/>
                        </a:lnTo>
                        <a:close/>
                        <a:moveTo>
                          <a:pt x="4978" y="14536"/>
                        </a:moveTo>
                        <a:lnTo>
                          <a:pt x="325670" y="14536"/>
                        </a:lnTo>
                        <a:lnTo>
                          <a:pt x="325670" y="4978"/>
                        </a:lnTo>
                        <a:lnTo>
                          <a:pt x="4978" y="4978"/>
                        </a:lnTo>
                        <a:lnTo>
                          <a:pt x="4978" y="14536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57" name="Freeform: Shape 556">
                    <a:extLst>
                      <a:ext uri="{FF2B5EF4-FFF2-40B4-BE49-F238E27FC236}">
                        <a16:creationId xmlns:a16="http://schemas.microsoft.com/office/drawing/2014/main" id="{23E50F5C-808F-BB87-54EE-AE2B1B7C833C}"/>
                      </a:ext>
                    </a:extLst>
                  </p:cNvPr>
                  <p:cNvSpPr/>
                  <p:nvPr/>
                </p:nvSpPr>
                <p:spPr>
                  <a:xfrm>
                    <a:off x="4662930" y="2049648"/>
                    <a:ext cx="498013" cy="115144"/>
                  </a:xfrm>
                  <a:custGeom>
                    <a:avLst/>
                    <a:gdLst>
                      <a:gd name="connsiteX0" fmla="*/ 498013 w 498013"/>
                      <a:gd name="connsiteY0" fmla="*/ 115144 h 115144"/>
                      <a:gd name="connsiteX1" fmla="*/ 0 w 498013"/>
                      <a:gd name="connsiteY1" fmla="*/ 115144 h 115144"/>
                      <a:gd name="connsiteX2" fmla="*/ 0 w 498013"/>
                      <a:gd name="connsiteY2" fmla="*/ 0 h 115144"/>
                      <a:gd name="connsiteX3" fmla="*/ 498013 w 498013"/>
                      <a:gd name="connsiteY3" fmla="*/ 0 h 115144"/>
                      <a:gd name="connsiteX4" fmla="*/ 498013 w 498013"/>
                      <a:gd name="connsiteY4" fmla="*/ 115144 h 115144"/>
                      <a:gd name="connsiteX5" fmla="*/ 4978 w 498013"/>
                      <a:gd name="connsiteY5" fmla="*/ 110216 h 115144"/>
                      <a:gd name="connsiteX6" fmla="*/ 493085 w 498013"/>
                      <a:gd name="connsiteY6" fmla="*/ 110216 h 115144"/>
                      <a:gd name="connsiteX7" fmla="*/ 493085 w 498013"/>
                      <a:gd name="connsiteY7" fmla="*/ 4978 h 115144"/>
                      <a:gd name="connsiteX8" fmla="*/ 4978 w 498013"/>
                      <a:gd name="connsiteY8" fmla="*/ 4978 h 115144"/>
                      <a:gd name="connsiteX9" fmla="*/ 4978 w 498013"/>
                      <a:gd name="connsiteY9" fmla="*/ 110216 h 11514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498013" h="115144">
                        <a:moveTo>
                          <a:pt x="498013" y="115144"/>
                        </a:moveTo>
                        <a:lnTo>
                          <a:pt x="0" y="115144"/>
                        </a:lnTo>
                        <a:lnTo>
                          <a:pt x="0" y="0"/>
                        </a:lnTo>
                        <a:lnTo>
                          <a:pt x="498013" y="0"/>
                        </a:lnTo>
                        <a:lnTo>
                          <a:pt x="498013" y="115144"/>
                        </a:lnTo>
                        <a:close/>
                        <a:moveTo>
                          <a:pt x="4978" y="110216"/>
                        </a:moveTo>
                        <a:lnTo>
                          <a:pt x="493085" y="110216"/>
                        </a:lnTo>
                        <a:lnTo>
                          <a:pt x="493085" y="4978"/>
                        </a:lnTo>
                        <a:lnTo>
                          <a:pt x="4978" y="4978"/>
                        </a:lnTo>
                        <a:lnTo>
                          <a:pt x="4978" y="110216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58" name="Freeform: Shape 557">
                    <a:extLst>
                      <a:ext uri="{FF2B5EF4-FFF2-40B4-BE49-F238E27FC236}">
                        <a16:creationId xmlns:a16="http://schemas.microsoft.com/office/drawing/2014/main" id="{AE4C55B3-6C0B-F975-FA9C-815B21059793}"/>
                      </a:ext>
                    </a:extLst>
                  </p:cNvPr>
                  <p:cNvSpPr/>
                  <p:nvPr/>
                </p:nvSpPr>
                <p:spPr>
                  <a:xfrm>
                    <a:off x="4675276" y="2157425"/>
                    <a:ext cx="473321" cy="39277"/>
                  </a:xfrm>
                  <a:custGeom>
                    <a:avLst/>
                    <a:gdLst>
                      <a:gd name="connsiteX0" fmla="*/ 473321 w 473321"/>
                      <a:gd name="connsiteY0" fmla="*/ 39278 h 39277"/>
                      <a:gd name="connsiteX1" fmla="*/ 0 w 473321"/>
                      <a:gd name="connsiteY1" fmla="*/ 39278 h 39277"/>
                      <a:gd name="connsiteX2" fmla="*/ 0 w 473321"/>
                      <a:gd name="connsiteY2" fmla="*/ 0 h 39277"/>
                      <a:gd name="connsiteX3" fmla="*/ 473321 w 473321"/>
                      <a:gd name="connsiteY3" fmla="*/ 0 h 39277"/>
                      <a:gd name="connsiteX4" fmla="*/ 473321 w 473321"/>
                      <a:gd name="connsiteY4" fmla="*/ 39278 h 39277"/>
                      <a:gd name="connsiteX5" fmla="*/ 4928 w 473321"/>
                      <a:gd name="connsiteY5" fmla="*/ 34299 h 39277"/>
                      <a:gd name="connsiteX6" fmla="*/ 468343 w 473321"/>
                      <a:gd name="connsiteY6" fmla="*/ 34299 h 39277"/>
                      <a:gd name="connsiteX7" fmla="*/ 468343 w 473321"/>
                      <a:gd name="connsiteY7" fmla="*/ 4978 h 39277"/>
                      <a:gd name="connsiteX8" fmla="*/ 4928 w 473321"/>
                      <a:gd name="connsiteY8" fmla="*/ 4978 h 39277"/>
                      <a:gd name="connsiteX9" fmla="*/ 4928 w 473321"/>
                      <a:gd name="connsiteY9" fmla="*/ 34299 h 3927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473321" h="39277">
                        <a:moveTo>
                          <a:pt x="473321" y="39278"/>
                        </a:moveTo>
                        <a:lnTo>
                          <a:pt x="0" y="39278"/>
                        </a:lnTo>
                        <a:lnTo>
                          <a:pt x="0" y="0"/>
                        </a:lnTo>
                        <a:lnTo>
                          <a:pt x="473321" y="0"/>
                        </a:lnTo>
                        <a:lnTo>
                          <a:pt x="473321" y="39278"/>
                        </a:lnTo>
                        <a:close/>
                        <a:moveTo>
                          <a:pt x="4928" y="34299"/>
                        </a:moveTo>
                        <a:lnTo>
                          <a:pt x="468343" y="34299"/>
                        </a:lnTo>
                        <a:lnTo>
                          <a:pt x="468343" y="4978"/>
                        </a:lnTo>
                        <a:lnTo>
                          <a:pt x="4928" y="4978"/>
                        </a:lnTo>
                        <a:lnTo>
                          <a:pt x="4928" y="34299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59" name="Freeform: Shape 558">
                    <a:extLst>
                      <a:ext uri="{FF2B5EF4-FFF2-40B4-BE49-F238E27FC236}">
                        <a16:creationId xmlns:a16="http://schemas.microsoft.com/office/drawing/2014/main" id="{103D3FBC-9007-D90F-6026-8A5D6087CADC}"/>
                      </a:ext>
                    </a:extLst>
                  </p:cNvPr>
                  <p:cNvSpPr/>
                  <p:nvPr/>
                </p:nvSpPr>
                <p:spPr>
                  <a:xfrm>
                    <a:off x="4675276" y="2184208"/>
                    <a:ext cx="473321" cy="39227"/>
                  </a:xfrm>
                  <a:custGeom>
                    <a:avLst/>
                    <a:gdLst>
                      <a:gd name="connsiteX0" fmla="*/ 473321 w 473321"/>
                      <a:gd name="connsiteY0" fmla="*/ 39228 h 39227"/>
                      <a:gd name="connsiteX1" fmla="*/ 0 w 473321"/>
                      <a:gd name="connsiteY1" fmla="*/ 39228 h 39227"/>
                      <a:gd name="connsiteX2" fmla="*/ 0 w 473321"/>
                      <a:gd name="connsiteY2" fmla="*/ 0 h 39227"/>
                      <a:gd name="connsiteX3" fmla="*/ 473321 w 473321"/>
                      <a:gd name="connsiteY3" fmla="*/ 0 h 39227"/>
                      <a:gd name="connsiteX4" fmla="*/ 473321 w 473321"/>
                      <a:gd name="connsiteY4" fmla="*/ 39228 h 39227"/>
                      <a:gd name="connsiteX5" fmla="*/ 4928 w 473321"/>
                      <a:gd name="connsiteY5" fmla="*/ 34299 h 39227"/>
                      <a:gd name="connsiteX6" fmla="*/ 468343 w 473321"/>
                      <a:gd name="connsiteY6" fmla="*/ 34299 h 39227"/>
                      <a:gd name="connsiteX7" fmla="*/ 468343 w 473321"/>
                      <a:gd name="connsiteY7" fmla="*/ 4978 h 39227"/>
                      <a:gd name="connsiteX8" fmla="*/ 4928 w 473321"/>
                      <a:gd name="connsiteY8" fmla="*/ 4978 h 39227"/>
                      <a:gd name="connsiteX9" fmla="*/ 4928 w 473321"/>
                      <a:gd name="connsiteY9" fmla="*/ 34299 h 3922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473321" h="39227">
                        <a:moveTo>
                          <a:pt x="473321" y="39228"/>
                        </a:moveTo>
                        <a:lnTo>
                          <a:pt x="0" y="39228"/>
                        </a:lnTo>
                        <a:lnTo>
                          <a:pt x="0" y="0"/>
                        </a:lnTo>
                        <a:lnTo>
                          <a:pt x="473321" y="0"/>
                        </a:lnTo>
                        <a:lnTo>
                          <a:pt x="473321" y="39228"/>
                        </a:lnTo>
                        <a:close/>
                        <a:moveTo>
                          <a:pt x="4928" y="34299"/>
                        </a:moveTo>
                        <a:lnTo>
                          <a:pt x="468343" y="34299"/>
                        </a:lnTo>
                        <a:lnTo>
                          <a:pt x="468343" y="4978"/>
                        </a:lnTo>
                        <a:lnTo>
                          <a:pt x="4928" y="4978"/>
                        </a:lnTo>
                        <a:lnTo>
                          <a:pt x="4928" y="34299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60" name="Freeform: Shape 559">
                    <a:extLst>
                      <a:ext uri="{FF2B5EF4-FFF2-40B4-BE49-F238E27FC236}">
                        <a16:creationId xmlns:a16="http://schemas.microsoft.com/office/drawing/2014/main" id="{7B23656A-3892-8A11-7AA1-3518A173DE37}"/>
                      </a:ext>
                    </a:extLst>
                  </p:cNvPr>
                  <p:cNvSpPr/>
                  <p:nvPr/>
                </p:nvSpPr>
                <p:spPr>
                  <a:xfrm>
                    <a:off x="4675276" y="2218507"/>
                    <a:ext cx="473321" cy="39277"/>
                  </a:xfrm>
                  <a:custGeom>
                    <a:avLst/>
                    <a:gdLst>
                      <a:gd name="connsiteX0" fmla="*/ 473321 w 473321"/>
                      <a:gd name="connsiteY0" fmla="*/ 39278 h 39277"/>
                      <a:gd name="connsiteX1" fmla="*/ 0 w 473321"/>
                      <a:gd name="connsiteY1" fmla="*/ 39278 h 39277"/>
                      <a:gd name="connsiteX2" fmla="*/ 0 w 473321"/>
                      <a:gd name="connsiteY2" fmla="*/ 0 h 39277"/>
                      <a:gd name="connsiteX3" fmla="*/ 473321 w 473321"/>
                      <a:gd name="connsiteY3" fmla="*/ 0 h 39277"/>
                      <a:gd name="connsiteX4" fmla="*/ 473321 w 473321"/>
                      <a:gd name="connsiteY4" fmla="*/ 39278 h 39277"/>
                      <a:gd name="connsiteX5" fmla="*/ 4928 w 473321"/>
                      <a:gd name="connsiteY5" fmla="*/ 34299 h 39277"/>
                      <a:gd name="connsiteX6" fmla="*/ 468343 w 473321"/>
                      <a:gd name="connsiteY6" fmla="*/ 34299 h 39277"/>
                      <a:gd name="connsiteX7" fmla="*/ 468343 w 473321"/>
                      <a:gd name="connsiteY7" fmla="*/ 4928 h 39277"/>
                      <a:gd name="connsiteX8" fmla="*/ 4928 w 473321"/>
                      <a:gd name="connsiteY8" fmla="*/ 4928 h 39277"/>
                      <a:gd name="connsiteX9" fmla="*/ 4928 w 473321"/>
                      <a:gd name="connsiteY9" fmla="*/ 34299 h 3927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473321" h="39277">
                        <a:moveTo>
                          <a:pt x="473321" y="39278"/>
                        </a:moveTo>
                        <a:lnTo>
                          <a:pt x="0" y="39278"/>
                        </a:lnTo>
                        <a:lnTo>
                          <a:pt x="0" y="0"/>
                        </a:lnTo>
                        <a:lnTo>
                          <a:pt x="473321" y="0"/>
                        </a:lnTo>
                        <a:lnTo>
                          <a:pt x="473321" y="39278"/>
                        </a:lnTo>
                        <a:close/>
                        <a:moveTo>
                          <a:pt x="4928" y="34299"/>
                        </a:moveTo>
                        <a:lnTo>
                          <a:pt x="468343" y="34299"/>
                        </a:lnTo>
                        <a:lnTo>
                          <a:pt x="468343" y="4928"/>
                        </a:lnTo>
                        <a:lnTo>
                          <a:pt x="4928" y="4928"/>
                        </a:lnTo>
                        <a:lnTo>
                          <a:pt x="4928" y="34299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61" name="Freeform: Shape 560">
                    <a:extLst>
                      <a:ext uri="{FF2B5EF4-FFF2-40B4-BE49-F238E27FC236}">
                        <a16:creationId xmlns:a16="http://schemas.microsoft.com/office/drawing/2014/main" id="{C4271FCD-9955-0AE9-FCE8-679AAA7AC851}"/>
                      </a:ext>
                    </a:extLst>
                  </p:cNvPr>
                  <p:cNvSpPr/>
                  <p:nvPr/>
                </p:nvSpPr>
                <p:spPr>
                  <a:xfrm>
                    <a:off x="4684535" y="2252806"/>
                    <a:ext cx="454803" cy="93638"/>
                  </a:xfrm>
                  <a:custGeom>
                    <a:avLst/>
                    <a:gdLst>
                      <a:gd name="connsiteX0" fmla="*/ 454803 w 454803"/>
                      <a:gd name="connsiteY0" fmla="*/ 93639 h 93638"/>
                      <a:gd name="connsiteX1" fmla="*/ 0 w 454803"/>
                      <a:gd name="connsiteY1" fmla="*/ 93639 h 93638"/>
                      <a:gd name="connsiteX2" fmla="*/ 0 w 454803"/>
                      <a:gd name="connsiteY2" fmla="*/ 0 h 93638"/>
                      <a:gd name="connsiteX3" fmla="*/ 454803 w 454803"/>
                      <a:gd name="connsiteY3" fmla="*/ 0 h 93638"/>
                      <a:gd name="connsiteX4" fmla="*/ 454803 w 454803"/>
                      <a:gd name="connsiteY4" fmla="*/ 93639 h 93638"/>
                      <a:gd name="connsiteX5" fmla="*/ 4978 w 454803"/>
                      <a:gd name="connsiteY5" fmla="*/ 88661 h 93638"/>
                      <a:gd name="connsiteX6" fmla="*/ 449875 w 454803"/>
                      <a:gd name="connsiteY6" fmla="*/ 88661 h 93638"/>
                      <a:gd name="connsiteX7" fmla="*/ 449875 w 454803"/>
                      <a:gd name="connsiteY7" fmla="*/ 4928 h 93638"/>
                      <a:gd name="connsiteX8" fmla="*/ 4978 w 454803"/>
                      <a:gd name="connsiteY8" fmla="*/ 4928 h 93638"/>
                      <a:gd name="connsiteX9" fmla="*/ 4978 w 454803"/>
                      <a:gd name="connsiteY9" fmla="*/ 88661 h 9363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454803" h="93638">
                        <a:moveTo>
                          <a:pt x="454803" y="93639"/>
                        </a:moveTo>
                        <a:lnTo>
                          <a:pt x="0" y="93639"/>
                        </a:lnTo>
                        <a:lnTo>
                          <a:pt x="0" y="0"/>
                        </a:lnTo>
                        <a:lnTo>
                          <a:pt x="454803" y="0"/>
                        </a:lnTo>
                        <a:lnTo>
                          <a:pt x="454803" y="93639"/>
                        </a:lnTo>
                        <a:close/>
                        <a:moveTo>
                          <a:pt x="4978" y="88661"/>
                        </a:moveTo>
                        <a:lnTo>
                          <a:pt x="449875" y="88661"/>
                        </a:lnTo>
                        <a:lnTo>
                          <a:pt x="449875" y="4928"/>
                        </a:lnTo>
                        <a:lnTo>
                          <a:pt x="4978" y="4928"/>
                        </a:lnTo>
                        <a:lnTo>
                          <a:pt x="4978" y="88661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62" name="Freeform: Shape 561">
                    <a:extLst>
                      <a:ext uri="{FF2B5EF4-FFF2-40B4-BE49-F238E27FC236}">
                        <a16:creationId xmlns:a16="http://schemas.microsoft.com/office/drawing/2014/main" id="{DACB6E3F-2A7A-B6E1-E834-F095E8D5AF61}"/>
                      </a:ext>
                    </a:extLst>
                  </p:cNvPr>
                  <p:cNvSpPr/>
                  <p:nvPr/>
                </p:nvSpPr>
                <p:spPr>
                  <a:xfrm>
                    <a:off x="4698424" y="2341467"/>
                    <a:ext cx="426975" cy="39277"/>
                  </a:xfrm>
                  <a:custGeom>
                    <a:avLst/>
                    <a:gdLst>
                      <a:gd name="connsiteX0" fmla="*/ 426975 w 426975"/>
                      <a:gd name="connsiteY0" fmla="*/ 39277 h 39277"/>
                      <a:gd name="connsiteX1" fmla="*/ 0 w 426975"/>
                      <a:gd name="connsiteY1" fmla="*/ 39277 h 39277"/>
                      <a:gd name="connsiteX2" fmla="*/ 0 w 426975"/>
                      <a:gd name="connsiteY2" fmla="*/ 0 h 39277"/>
                      <a:gd name="connsiteX3" fmla="*/ 426975 w 426975"/>
                      <a:gd name="connsiteY3" fmla="*/ 0 h 39277"/>
                      <a:gd name="connsiteX4" fmla="*/ 426975 w 426975"/>
                      <a:gd name="connsiteY4" fmla="*/ 39277 h 39277"/>
                      <a:gd name="connsiteX5" fmla="*/ 4978 w 426975"/>
                      <a:gd name="connsiteY5" fmla="*/ 34299 h 39277"/>
                      <a:gd name="connsiteX6" fmla="*/ 422047 w 426975"/>
                      <a:gd name="connsiteY6" fmla="*/ 34299 h 39277"/>
                      <a:gd name="connsiteX7" fmla="*/ 422047 w 426975"/>
                      <a:gd name="connsiteY7" fmla="*/ 4978 h 39277"/>
                      <a:gd name="connsiteX8" fmla="*/ 4978 w 426975"/>
                      <a:gd name="connsiteY8" fmla="*/ 4978 h 39277"/>
                      <a:gd name="connsiteX9" fmla="*/ 4978 w 426975"/>
                      <a:gd name="connsiteY9" fmla="*/ 34299 h 3927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426975" h="39277">
                        <a:moveTo>
                          <a:pt x="426975" y="39277"/>
                        </a:moveTo>
                        <a:lnTo>
                          <a:pt x="0" y="39277"/>
                        </a:lnTo>
                        <a:lnTo>
                          <a:pt x="0" y="0"/>
                        </a:lnTo>
                        <a:lnTo>
                          <a:pt x="426975" y="0"/>
                        </a:lnTo>
                        <a:lnTo>
                          <a:pt x="426975" y="39277"/>
                        </a:lnTo>
                        <a:close/>
                        <a:moveTo>
                          <a:pt x="4978" y="34299"/>
                        </a:moveTo>
                        <a:lnTo>
                          <a:pt x="422047" y="34299"/>
                        </a:lnTo>
                        <a:lnTo>
                          <a:pt x="422047" y="4978"/>
                        </a:lnTo>
                        <a:lnTo>
                          <a:pt x="4978" y="4978"/>
                        </a:lnTo>
                        <a:lnTo>
                          <a:pt x="4978" y="34299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63" name="Freeform: Shape 562">
                    <a:extLst>
                      <a:ext uri="{FF2B5EF4-FFF2-40B4-BE49-F238E27FC236}">
                        <a16:creationId xmlns:a16="http://schemas.microsoft.com/office/drawing/2014/main" id="{5BBCA00B-F2BE-40C1-E551-10CF5B214801}"/>
                      </a:ext>
                    </a:extLst>
                  </p:cNvPr>
                  <p:cNvSpPr/>
                  <p:nvPr/>
                </p:nvSpPr>
                <p:spPr>
                  <a:xfrm>
                    <a:off x="4700216" y="2049698"/>
                    <a:ext cx="47640" cy="112705"/>
                  </a:xfrm>
                  <a:custGeom>
                    <a:avLst/>
                    <a:gdLst>
                      <a:gd name="connsiteX0" fmla="*/ 47641 w 47640"/>
                      <a:gd name="connsiteY0" fmla="*/ 112705 h 112705"/>
                      <a:gd name="connsiteX1" fmla="*/ 0 w 47640"/>
                      <a:gd name="connsiteY1" fmla="*/ 112705 h 112705"/>
                      <a:gd name="connsiteX2" fmla="*/ 0 w 47640"/>
                      <a:gd name="connsiteY2" fmla="*/ 0 h 112705"/>
                      <a:gd name="connsiteX3" fmla="*/ 47641 w 47640"/>
                      <a:gd name="connsiteY3" fmla="*/ 0 h 112705"/>
                      <a:gd name="connsiteX4" fmla="*/ 47641 w 47640"/>
                      <a:gd name="connsiteY4" fmla="*/ 112705 h 112705"/>
                      <a:gd name="connsiteX5" fmla="*/ 4928 w 47640"/>
                      <a:gd name="connsiteY5" fmla="*/ 107727 h 112705"/>
                      <a:gd name="connsiteX6" fmla="*/ 42663 w 47640"/>
                      <a:gd name="connsiteY6" fmla="*/ 107727 h 112705"/>
                      <a:gd name="connsiteX7" fmla="*/ 42663 w 47640"/>
                      <a:gd name="connsiteY7" fmla="*/ 4928 h 112705"/>
                      <a:gd name="connsiteX8" fmla="*/ 4928 w 47640"/>
                      <a:gd name="connsiteY8" fmla="*/ 4928 h 112705"/>
                      <a:gd name="connsiteX9" fmla="*/ 4928 w 47640"/>
                      <a:gd name="connsiteY9" fmla="*/ 107727 h 11270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47640" h="112705">
                        <a:moveTo>
                          <a:pt x="47641" y="112705"/>
                        </a:moveTo>
                        <a:lnTo>
                          <a:pt x="0" y="112705"/>
                        </a:lnTo>
                        <a:lnTo>
                          <a:pt x="0" y="0"/>
                        </a:lnTo>
                        <a:lnTo>
                          <a:pt x="47641" y="0"/>
                        </a:lnTo>
                        <a:lnTo>
                          <a:pt x="47641" y="112705"/>
                        </a:lnTo>
                        <a:close/>
                        <a:moveTo>
                          <a:pt x="4928" y="107727"/>
                        </a:moveTo>
                        <a:lnTo>
                          <a:pt x="42663" y="107727"/>
                        </a:lnTo>
                        <a:lnTo>
                          <a:pt x="42663" y="4928"/>
                        </a:lnTo>
                        <a:lnTo>
                          <a:pt x="4928" y="4928"/>
                        </a:lnTo>
                        <a:lnTo>
                          <a:pt x="4928" y="107727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64" name="Freeform: Shape 563">
                    <a:extLst>
                      <a:ext uri="{FF2B5EF4-FFF2-40B4-BE49-F238E27FC236}">
                        <a16:creationId xmlns:a16="http://schemas.microsoft.com/office/drawing/2014/main" id="{07D2DE64-3E83-A1AF-A02D-092DA1E6821F}"/>
                      </a:ext>
                    </a:extLst>
                  </p:cNvPr>
                  <p:cNvSpPr/>
                  <p:nvPr/>
                </p:nvSpPr>
                <p:spPr>
                  <a:xfrm>
                    <a:off x="4775336" y="2049698"/>
                    <a:ext cx="47690" cy="112705"/>
                  </a:xfrm>
                  <a:custGeom>
                    <a:avLst/>
                    <a:gdLst>
                      <a:gd name="connsiteX0" fmla="*/ 47691 w 47690"/>
                      <a:gd name="connsiteY0" fmla="*/ 112705 h 112705"/>
                      <a:gd name="connsiteX1" fmla="*/ 0 w 47690"/>
                      <a:gd name="connsiteY1" fmla="*/ 112705 h 112705"/>
                      <a:gd name="connsiteX2" fmla="*/ 0 w 47690"/>
                      <a:gd name="connsiteY2" fmla="*/ 0 h 112705"/>
                      <a:gd name="connsiteX3" fmla="*/ 47691 w 47690"/>
                      <a:gd name="connsiteY3" fmla="*/ 0 h 112705"/>
                      <a:gd name="connsiteX4" fmla="*/ 47691 w 47690"/>
                      <a:gd name="connsiteY4" fmla="*/ 112705 h 112705"/>
                      <a:gd name="connsiteX5" fmla="*/ 4978 w 47690"/>
                      <a:gd name="connsiteY5" fmla="*/ 107727 h 112705"/>
                      <a:gd name="connsiteX6" fmla="*/ 42713 w 47690"/>
                      <a:gd name="connsiteY6" fmla="*/ 107727 h 112705"/>
                      <a:gd name="connsiteX7" fmla="*/ 42713 w 47690"/>
                      <a:gd name="connsiteY7" fmla="*/ 4928 h 112705"/>
                      <a:gd name="connsiteX8" fmla="*/ 4978 w 47690"/>
                      <a:gd name="connsiteY8" fmla="*/ 4928 h 112705"/>
                      <a:gd name="connsiteX9" fmla="*/ 4978 w 47690"/>
                      <a:gd name="connsiteY9" fmla="*/ 107727 h 11270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47690" h="112705">
                        <a:moveTo>
                          <a:pt x="47691" y="112705"/>
                        </a:moveTo>
                        <a:lnTo>
                          <a:pt x="0" y="112705"/>
                        </a:lnTo>
                        <a:lnTo>
                          <a:pt x="0" y="0"/>
                        </a:lnTo>
                        <a:lnTo>
                          <a:pt x="47691" y="0"/>
                        </a:lnTo>
                        <a:lnTo>
                          <a:pt x="47691" y="112705"/>
                        </a:lnTo>
                        <a:close/>
                        <a:moveTo>
                          <a:pt x="4978" y="107727"/>
                        </a:moveTo>
                        <a:lnTo>
                          <a:pt x="42713" y="107727"/>
                        </a:lnTo>
                        <a:lnTo>
                          <a:pt x="42713" y="4928"/>
                        </a:lnTo>
                        <a:lnTo>
                          <a:pt x="4978" y="4928"/>
                        </a:lnTo>
                        <a:lnTo>
                          <a:pt x="4978" y="107727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65" name="Freeform: Shape 564">
                    <a:extLst>
                      <a:ext uri="{FF2B5EF4-FFF2-40B4-BE49-F238E27FC236}">
                        <a16:creationId xmlns:a16="http://schemas.microsoft.com/office/drawing/2014/main" id="{D509B2DA-837B-5F93-AF2C-E3E2CFD1CD57}"/>
                      </a:ext>
                    </a:extLst>
                  </p:cNvPr>
                  <p:cNvSpPr/>
                  <p:nvPr/>
                </p:nvSpPr>
                <p:spPr>
                  <a:xfrm>
                    <a:off x="4850556" y="2049698"/>
                    <a:ext cx="47640" cy="112705"/>
                  </a:xfrm>
                  <a:custGeom>
                    <a:avLst/>
                    <a:gdLst>
                      <a:gd name="connsiteX0" fmla="*/ 47641 w 47640"/>
                      <a:gd name="connsiteY0" fmla="*/ 112705 h 112705"/>
                      <a:gd name="connsiteX1" fmla="*/ 0 w 47640"/>
                      <a:gd name="connsiteY1" fmla="*/ 112705 h 112705"/>
                      <a:gd name="connsiteX2" fmla="*/ 0 w 47640"/>
                      <a:gd name="connsiteY2" fmla="*/ 0 h 112705"/>
                      <a:gd name="connsiteX3" fmla="*/ 47641 w 47640"/>
                      <a:gd name="connsiteY3" fmla="*/ 0 h 112705"/>
                      <a:gd name="connsiteX4" fmla="*/ 47641 w 47640"/>
                      <a:gd name="connsiteY4" fmla="*/ 112705 h 112705"/>
                      <a:gd name="connsiteX5" fmla="*/ 4928 w 47640"/>
                      <a:gd name="connsiteY5" fmla="*/ 107727 h 112705"/>
                      <a:gd name="connsiteX6" fmla="*/ 42663 w 47640"/>
                      <a:gd name="connsiteY6" fmla="*/ 107727 h 112705"/>
                      <a:gd name="connsiteX7" fmla="*/ 42663 w 47640"/>
                      <a:gd name="connsiteY7" fmla="*/ 4928 h 112705"/>
                      <a:gd name="connsiteX8" fmla="*/ 4928 w 47640"/>
                      <a:gd name="connsiteY8" fmla="*/ 4928 h 112705"/>
                      <a:gd name="connsiteX9" fmla="*/ 4928 w 47640"/>
                      <a:gd name="connsiteY9" fmla="*/ 107727 h 11270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47640" h="112705">
                        <a:moveTo>
                          <a:pt x="47641" y="112705"/>
                        </a:moveTo>
                        <a:lnTo>
                          <a:pt x="0" y="112705"/>
                        </a:lnTo>
                        <a:lnTo>
                          <a:pt x="0" y="0"/>
                        </a:lnTo>
                        <a:lnTo>
                          <a:pt x="47641" y="0"/>
                        </a:lnTo>
                        <a:lnTo>
                          <a:pt x="47641" y="112705"/>
                        </a:lnTo>
                        <a:close/>
                        <a:moveTo>
                          <a:pt x="4928" y="107727"/>
                        </a:moveTo>
                        <a:lnTo>
                          <a:pt x="42663" y="107727"/>
                        </a:lnTo>
                        <a:lnTo>
                          <a:pt x="42663" y="4928"/>
                        </a:lnTo>
                        <a:lnTo>
                          <a:pt x="4928" y="4928"/>
                        </a:lnTo>
                        <a:lnTo>
                          <a:pt x="4928" y="107727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66" name="Freeform: Shape 565">
                    <a:extLst>
                      <a:ext uri="{FF2B5EF4-FFF2-40B4-BE49-F238E27FC236}">
                        <a16:creationId xmlns:a16="http://schemas.microsoft.com/office/drawing/2014/main" id="{38E92342-0341-F5E8-6B8B-0B5197DB146A}"/>
                      </a:ext>
                    </a:extLst>
                  </p:cNvPr>
                  <p:cNvSpPr/>
                  <p:nvPr/>
                </p:nvSpPr>
                <p:spPr>
                  <a:xfrm>
                    <a:off x="4925676" y="2049698"/>
                    <a:ext cx="47690" cy="112705"/>
                  </a:xfrm>
                  <a:custGeom>
                    <a:avLst/>
                    <a:gdLst>
                      <a:gd name="connsiteX0" fmla="*/ 47691 w 47690"/>
                      <a:gd name="connsiteY0" fmla="*/ 112705 h 112705"/>
                      <a:gd name="connsiteX1" fmla="*/ 0 w 47690"/>
                      <a:gd name="connsiteY1" fmla="*/ 112705 h 112705"/>
                      <a:gd name="connsiteX2" fmla="*/ 0 w 47690"/>
                      <a:gd name="connsiteY2" fmla="*/ 0 h 112705"/>
                      <a:gd name="connsiteX3" fmla="*/ 47691 w 47690"/>
                      <a:gd name="connsiteY3" fmla="*/ 0 h 112705"/>
                      <a:gd name="connsiteX4" fmla="*/ 47691 w 47690"/>
                      <a:gd name="connsiteY4" fmla="*/ 112705 h 112705"/>
                      <a:gd name="connsiteX5" fmla="*/ 4978 w 47690"/>
                      <a:gd name="connsiteY5" fmla="*/ 107727 h 112705"/>
                      <a:gd name="connsiteX6" fmla="*/ 42713 w 47690"/>
                      <a:gd name="connsiteY6" fmla="*/ 107727 h 112705"/>
                      <a:gd name="connsiteX7" fmla="*/ 42713 w 47690"/>
                      <a:gd name="connsiteY7" fmla="*/ 4928 h 112705"/>
                      <a:gd name="connsiteX8" fmla="*/ 4978 w 47690"/>
                      <a:gd name="connsiteY8" fmla="*/ 4928 h 112705"/>
                      <a:gd name="connsiteX9" fmla="*/ 4978 w 47690"/>
                      <a:gd name="connsiteY9" fmla="*/ 107727 h 11270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47690" h="112705">
                        <a:moveTo>
                          <a:pt x="47691" y="112705"/>
                        </a:moveTo>
                        <a:lnTo>
                          <a:pt x="0" y="112705"/>
                        </a:lnTo>
                        <a:lnTo>
                          <a:pt x="0" y="0"/>
                        </a:lnTo>
                        <a:lnTo>
                          <a:pt x="47691" y="0"/>
                        </a:lnTo>
                        <a:lnTo>
                          <a:pt x="47691" y="112705"/>
                        </a:lnTo>
                        <a:close/>
                        <a:moveTo>
                          <a:pt x="4978" y="107727"/>
                        </a:moveTo>
                        <a:lnTo>
                          <a:pt x="42713" y="107727"/>
                        </a:lnTo>
                        <a:lnTo>
                          <a:pt x="42713" y="4928"/>
                        </a:lnTo>
                        <a:lnTo>
                          <a:pt x="4978" y="4928"/>
                        </a:lnTo>
                        <a:lnTo>
                          <a:pt x="4978" y="107727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67" name="Freeform: Shape 566">
                    <a:extLst>
                      <a:ext uri="{FF2B5EF4-FFF2-40B4-BE49-F238E27FC236}">
                        <a16:creationId xmlns:a16="http://schemas.microsoft.com/office/drawing/2014/main" id="{1E604C80-3D5E-4012-03C3-BFDBBBC8F0D9}"/>
                      </a:ext>
                    </a:extLst>
                  </p:cNvPr>
                  <p:cNvSpPr/>
                  <p:nvPr/>
                </p:nvSpPr>
                <p:spPr>
                  <a:xfrm>
                    <a:off x="5000846" y="2049698"/>
                    <a:ext cx="47640" cy="112705"/>
                  </a:xfrm>
                  <a:custGeom>
                    <a:avLst/>
                    <a:gdLst>
                      <a:gd name="connsiteX0" fmla="*/ 47641 w 47640"/>
                      <a:gd name="connsiteY0" fmla="*/ 112705 h 112705"/>
                      <a:gd name="connsiteX1" fmla="*/ 0 w 47640"/>
                      <a:gd name="connsiteY1" fmla="*/ 112705 h 112705"/>
                      <a:gd name="connsiteX2" fmla="*/ 0 w 47640"/>
                      <a:gd name="connsiteY2" fmla="*/ 0 h 112705"/>
                      <a:gd name="connsiteX3" fmla="*/ 47641 w 47640"/>
                      <a:gd name="connsiteY3" fmla="*/ 0 h 112705"/>
                      <a:gd name="connsiteX4" fmla="*/ 47641 w 47640"/>
                      <a:gd name="connsiteY4" fmla="*/ 112705 h 112705"/>
                      <a:gd name="connsiteX5" fmla="*/ 4978 w 47640"/>
                      <a:gd name="connsiteY5" fmla="*/ 107727 h 112705"/>
                      <a:gd name="connsiteX6" fmla="*/ 42712 w 47640"/>
                      <a:gd name="connsiteY6" fmla="*/ 107727 h 112705"/>
                      <a:gd name="connsiteX7" fmla="*/ 42712 w 47640"/>
                      <a:gd name="connsiteY7" fmla="*/ 4928 h 112705"/>
                      <a:gd name="connsiteX8" fmla="*/ 4978 w 47640"/>
                      <a:gd name="connsiteY8" fmla="*/ 4928 h 112705"/>
                      <a:gd name="connsiteX9" fmla="*/ 4978 w 47640"/>
                      <a:gd name="connsiteY9" fmla="*/ 107727 h 11270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47640" h="112705">
                        <a:moveTo>
                          <a:pt x="47641" y="112705"/>
                        </a:moveTo>
                        <a:lnTo>
                          <a:pt x="0" y="112705"/>
                        </a:lnTo>
                        <a:lnTo>
                          <a:pt x="0" y="0"/>
                        </a:lnTo>
                        <a:lnTo>
                          <a:pt x="47641" y="0"/>
                        </a:lnTo>
                        <a:lnTo>
                          <a:pt x="47641" y="112705"/>
                        </a:lnTo>
                        <a:close/>
                        <a:moveTo>
                          <a:pt x="4978" y="107727"/>
                        </a:moveTo>
                        <a:lnTo>
                          <a:pt x="42712" y="107727"/>
                        </a:lnTo>
                        <a:lnTo>
                          <a:pt x="42712" y="4928"/>
                        </a:lnTo>
                        <a:lnTo>
                          <a:pt x="4978" y="4928"/>
                        </a:lnTo>
                        <a:lnTo>
                          <a:pt x="4978" y="107727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68" name="Freeform: Shape 567">
                    <a:extLst>
                      <a:ext uri="{FF2B5EF4-FFF2-40B4-BE49-F238E27FC236}">
                        <a16:creationId xmlns:a16="http://schemas.microsoft.com/office/drawing/2014/main" id="{B83AE272-9EB6-A070-D814-A7CEA216809B}"/>
                      </a:ext>
                    </a:extLst>
                  </p:cNvPr>
                  <p:cNvSpPr/>
                  <p:nvPr/>
                </p:nvSpPr>
                <p:spPr>
                  <a:xfrm>
                    <a:off x="5076016" y="2049698"/>
                    <a:ext cx="47640" cy="112705"/>
                  </a:xfrm>
                  <a:custGeom>
                    <a:avLst/>
                    <a:gdLst>
                      <a:gd name="connsiteX0" fmla="*/ 47641 w 47640"/>
                      <a:gd name="connsiteY0" fmla="*/ 112705 h 112705"/>
                      <a:gd name="connsiteX1" fmla="*/ 0 w 47640"/>
                      <a:gd name="connsiteY1" fmla="*/ 112705 h 112705"/>
                      <a:gd name="connsiteX2" fmla="*/ 0 w 47640"/>
                      <a:gd name="connsiteY2" fmla="*/ 0 h 112705"/>
                      <a:gd name="connsiteX3" fmla="*/ 47641 w 47640"/>
                      <a:gd name="connsiteY3" fmla="*/ 0 h 112705"/>
                      <a:gd name="connsiteX4" fmla="*/ 47641 w 47640"/>
                      <a:gd name="connsiteY4" fmla="*/ 112705 h 112705"/>
                      <a:gd name="connsiteX5" fmla="*/ 4928 w 47640"/>
                      <a:gd name="connsiteY5" fmla="*/ 107727 h 112705"/>
                      <a:gd name="connsiteX6" fmla="*/ 42663 w 47640"/>
                      <a:gd name="connsiteY6" fmla="*/ 107727 h 112705"/>
                      <a:gd name="connsiteX7" fmla="*/ 42663 w 47640"/>
                      <a:gd name="connsiteY7" fmla="*/ 4928 h 112705"/>
                      <a:gd name="connsiteX8" fmla="*/ 4928 w 47640"/>
                      <a:gd name="connsiteY8" fmla="*/ 4928 h 112705"/>
                      <a:gd name="connsiteX9" fmla="*/ 4928 w 47640"/>
                      <a:gd name="connsiteY9" fmla="*/ 107727 h 11270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47640" h="112705">
                        <a:moveTo>
                          <a:pt x="47641" y="112705"/>
                        </a:moveTo>
                        <a:lnTo>
                          <a:pt x="0" y="112705"/>
                        </a:lnTo>
                        <a:lnTo>
                          <a:pt x="0" y="0"/>
                        </a:lnTo>
                        <a:lnTo>
                          <a:pt x="47641" y="0"/>
                        </a:lnTo>
                        <a:lnTo>
                          <a:pt x="47641" y="112705"/>
                        </a:lnTo>
                        <a:close/>
                        <a:moveTo>
                          <a:pt x="4928" y="107727"/>
                        </a:moveTo>
                        <a:lnTo>
                          <a:pt x="42663" y="107727"/>
                        </a:lnTo>
                        <a:lnTo>
                          <a:pt x="42663" y="4928"/>
                        </a:lnTo>
                        <a:lnTo>
                          <a:pt x="4928" y="4928"/>
                        </a:lnTo>
                        <a:lnTo>
                          <a:pt x="4928" y="107727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69" name="Freeform: Shape 568">
                    <a:extLst>
                      <a:ext uri="{FF2B5EF4-FFF2-40B4-BE49-F238E27FC236}">
                        <a16:creationId xmlns:a16="http://schemas.microsoft.com/office/drawing/2014/main" id="{24DA8889-6E41-F303-102D-5D9D940216B8}"/>
                      </a:ext>
                    </a:extLst>
                  </p:cNvPr>
                  <p:cNvSpPr/>
                  <p:nvPr/>
                </p:nvSpPr>
                <p:spPr>
                  <a:xfrm>
                    <a:off x="4737253" y="2198296"/>
                    <a:ext cx="23646" cy="115691"/>
                  </a:xfrm>
                  <a:custGeom>
                    <a:avLst/>
                    <a:gdLst>
                      <a:gd name="connsiteX0" fmla="*/ 23646 w 23646"/>
                      <a:gd name="connsiteY0" fmla="*/ 115692 h 115691"/>
                      <a:gd name="connsiteX1" fmla="*/ 0 w 23646"/>
                      <a:gd name="connsiteY1" fmla="*/ 115692 h 115691"/>
                      <a:gd name="connsiteX2" fmla="*/ 0 w 23646"/>
                      <a:gd name="connsiteY2" fmla="*/ 0 h 115691"/>
                      <a:gd name="connsiteX3" fmla="*/ 23646 w 23646"/>
                      <a:gd name="connsiteY3" fmla="*/ 0 h 115691"/>
                      <a:gd name="connsiteX4" fmla="*/ 23646 w 23646"/>
                      <a:gd name="connsiteY4" fmla="*/ 115692 h 115691"/>
                      <a:gd name="connsiteX5" fmla="*/ 4978 w 23646"/>
                      <a:gd name="connsiteY5" fmla="*/ 110714 h 115691"/>
                      <a:gd name="connsiteX6" fmla="*/ 18668 w 23646"/>
                      <a:gd name="connsiteY6" fmla="*/ 110714 h 115691"/>
                      <a:gd name="connsiteX7" fmla="*/ 18668 w 23646"/>
                      <a:gd name="connsiteY7" fmla="*/ 4928 h 115691"/>
                      <a:gd name="connsiteX8" fmla="*/ 4978 w 23646"/>
                      <a:gd name="connsiteY8" fmla="*/ 4928 h 115691"/>
                      <a:gd name="connsiteX9" fmla="*/ 4978 w 23646"/>
                      <a:gd name="connsiteY9" fmla="*/ 110714 h 11569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23646" h="115691">
                        <a:moveTo>
                          <a:pt x="23646" y="115692"/>
                        </a:moveTo>
                        <a:lnTo>
                          <a:pt x="0" y="115692"/>
                        </a:lnTo>
                        <a:lnTo>
                          <a:pt x="0" y="0"/>
                        </a:lnTo>
                        <a:lnTo>
                          <a:pt x="23646" y="0"/>
                        </a:lnTo>
                        <a:lnTo>
                          <a:pt x="23646" y="115692"/>
                        </a:lnTo>
                        <a:close/>
                        <a:moveTo>
                          <a:pt x="4978" y="110714"/>
                        </a:moveTo>
                        <a:lnTo>
                          <a:pt x="18668" y="110714"/>
                        </a:lnTo>
                        <a:lnTo>
                          <a:pt x="18668" y="4928"/>
                        </a:lnTo>
                        <a:lnTo>
                          <a:pt x="4978" y="4928"/>
                        </a:lnTo>
                        <a:lnTo>
                          <a:pt x="4978" y="11071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70" name="Freeform: Shape 569">
                    <a:extLst>
                      <a:ext uri="{FF2B5EF4-FFF2-40B4-BE49-F238E27FC236}">
                        <a16:creationId xmlns:a16="http://schemas.microsoft.com/office/drawing/2014/main" id="{F04EA364-A2ED-8575-80C9-3BFDBF680D30}"/>
                      </a:ext>
                    </a:extLst>
                  </p:cNvPr>
                  <p:cNvSpPr/>
                  <p:nvPr/>
                </p:nvSpPr>
                <p:spPr>
                  <a:xfrm>
                    <a:off x="4691704" y="2198296"/>
                    <a:ext cx="23596" cy="115691"/>
                  </a:xfrm>
                  <a:custGeom>
                    <a:avLst/>
                    <a:gdLst>
                      <a:gd name="connsiteX0" fmla="*/ 23596 w 23596"/>
                      <a:gd name="connsiteY0" fmla="*/ 115692 h 115691"/>
                      <a:gd name="connsiteX1" fmla="*/ 0 w 23596"/>
                      <a:gd name="connsiteY1" fmla="*/ 115692 h 115691"/>
                      <a:gd name="connsiteX2" fmla="*/ 0 w 23596"/>
                      <a:gd name="connsiteY2" fmla="*/ 0 h 115691"/>
                      <a:gd name="connsiteX3" fmla="*/ 23596 w 23596"/>
                      <a:gd name="connsiteY3" fmla="*/ 0 h 115691"/>
                      <a:gd name="connsiteX4" fmla="*/ 23596 w 23596"/>
                      <a:gd name="connsiteY4" fmla="*/ 115692 h 115691"/>
                      <a:gd name="connsiteX5" fmla="*/ 4928 w 23596"/>
                      <a:gd name="connsiteY5" fmla="*/ 110714 h 115691"/>
                      <a:gd name="connsiteX6" fmla="*/ 18618 w 23596"/>
                      <a:gd name="connsiteY6" fmla="*/ 110714 h 115691"/>
                      <a:gd name="connsiteX7" fmla="*/ 18618 w 23596"/>
                      <a:gd name="connsiteY7" fmla="*/ 4928 h 115691"/>
                      <a:gd name="connsiteX8" fmla="*/ 4928 w 23596"/>
                      <a:gd name="connsiteY8" fmla="*/ 4928 h 115691"/>
                      <a:gd name="connsiteX9" fmla="*/ 4928 w 23596"/>
                      <a:gd name="connsiteY9" fmla="*/ 110714 h 11569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23596" h="115691">
                        <a:moveTo>
                          <a:pt x="23596" y="115692"/>
                        </a:moveTo>
                        <a:lnTo>
                          <a:pt x="0" y="115692"/>
                        </a:lnTo>
                        <a:lnTo>
                          <a:pt x="0" y="0"/>
                        </a:lnTo>
                        <a:lnTo>
                          <a:pt x="23596" y="0"/>
                        </a:lnTo>
                        <a:lnTo>
                          <a:pt x="23596" y="115692"/>
                        </a:lnTo>
                        <a:close/>
                        <a:moveTo>
                          <a:pt x="4928" y="110714"/>
                        </a:moveTo>
                        <a:lnTo>
                          <a:pt x="18618" y="110714"/>
                        </a:lnTo>
                        <a:lnTo>
                          <a:pt x="18618" y="4928"/>
                        </a:lnTo>
                        <a:lnTo>
                          <a:pt x="4928" y="4928"/>
                        </a:lnTo>
                        <a:lnTo>
                          <a:pt x="4928" y="11071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71" name="Freeform: Shape 570">
                    <a:extLst>
                      <a:ext uri="{FF2B5EF4-FFF2-40B4-BE49-F238E27FC236}">
                        <a16:creationId xmlns:a16="http://schemas.microsoft.com/office/drawing/2014/main" id="{CBBCFA3E-A668-15DA-AFCA-0C6EB2A1DBE1}"/>
                      </a:ext>
                    </a:extLst>
                  </p:cNvPr>
                  <p:cNvSpPr/>
                  <p:nvPr/>
                </p:nvSpPr>
                <p:spPr>
                  <a:xfrm>
                    <a:off x="4830096" y="2198296"/>
                    <a:ext cx="23596" cy="115691"/>
                  </a:xfrm>
                  <a:custGeom>
                    <a:avLst/>
                    <a:gdLst>
                      <a:gd name="connsiteX0" fmla="*/ 23596 w 23596"/>
                      <a:gd name="connsiteY0" fmla="*/ 115692 h 115691"/>
                      <a:gd name="connsiteX1" fmla="*/ 0 w 23596"/>
                      <a:gd name="connsiteY1" fmla="*/ 115692 h 115691"/>
                      <a:gd name="connsiteX2" fmla="*/ 0 w 23596"/>
                      <a:gd name="connsiteY2" fmla="*/ 0 h 115691"/>
                      <a:gd name="connsiteX3" fmla="*/ 23596 w 23596"/>
                      <a:gd name="connsiteY3" fmla="*/ 0 h 115691"/>
                      <a:gd name="connsiteX4" fmla="*/ 23596 w 23596"/>
                      <a:gd name="connsiteY4" fmla="*/ 115692 h 115691"/>
                      <a:gd name="connsiteX5" fmla="*/ 4978 w 23596"/>
                      <a:gd name="connsiteY5" fmla="*/ 110714 h 115691"/>
                      <a:gd name="connsiteX6" fmla="*/ 18668 w 23596"/>
                      <a:gd name="connsiteY6" fmla="*/ 110714 h 115691"/>
                      <a:gd name="connsiteX7" fmla="*/ 18668 w 23596"/>
                      <a:gd name="connsiteY7" fmla="*/ 4928 h 115691"/>
                      <a:gd name="connsiteX8" fmla="*/ 4978 w 23596"/>
                      <a:gd name="connsiteY8" fmla="*/ 4928 h 115691"/>
                      <a:gd name="connsiteX9" fmla="*/ 4978 w 23596"/>
                      <a:gd name="connsiteY9" fmla="*/ 110714 h 11569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23596" h="115691">
                        <a:moveTo>
                          <a:pt x="23596" y="115692"/>
                        </a:moveTo>
                        <a:lnTo>
                          <a:pt x="0" y="115692"/>
                        </a:lnTo>
                        <a:lnTo>
                          <a:pt x="0" y="0"/>
                        </a:lnTo>
                        <a:lnTo>
                          <a:pt x="23596" y="0"/>
                        </a:lnTo>
                        <a:lnTo>
                          <a:pt x="23596" y="115692"/>
                        </a:lnTo>
                        <a:close/>
                        <a:moveTo>
                          <a:pt x="4978" y="110714"/>
                        </a:moveTo>
                        <a:lnTo>
                          <a:pt x="18668" y="110714"/>
                        </a:lnTo>
                        <a:lnTo>
                          <a:pt x="18668" y="4928"/>
                        </a:lnTo>
                        <a:lnTo>
                          <a:pt x="4978" y="4928"/>
                        </a:lnTo>
                        <a:lnTo>
                          <a:pt x="4978" y="11071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72" name="Freeform: Shape 571">
                    <a:extLst>
                      <a:ext uri="{FF2B5EF4-FFF2-40B4-BE49-F238E27FC236}">
                        <a16:creationId xmlns:a16="http://schemas.microsoft.com/office/drawing/2014/main" id="{8E180C83-8CCC-8469-EC0D-10E4A71CF941}"/>
                      </a:ext>
                    </a:extLst>
                  </p:cNvPr>
                  <p:cNvSpPr/>
                  <p:nvPr/>
                </p:nvSpPr>
                <p:spPr>
                  <a:xfrm>
                    <a:off x="4784496" y="2198296"/>
                    <a:ext cx="23596" cy="115691"/>
                  </a:xfrm>
                  <a:custGeom>
                    <a:avLst/>
                    <a:gdLst>
                      <a:gd name="connsiteX0" fmla="*/ 23596 w 23596"/>
                      <a:gd name="connsiteY0" fmla="*/ 115692 h 115691"/>
                      <a:gd name="connsiteX1" fmla="*/ 0 w 23596"/>
                      <a:gd name="connsiteY1" fmla="*/ 115692 h 115691"/>
                      <a:gd name="connsiteX2" fmla="*/ 0 w 23596"/>
                      <a:gd name="connsiteY2" fmla="*/ 0 h 115691"/>
                      <a:gd name="connsiteX3" fmla="*/ 23596 w 23596"/>
                      <a:gd name="connsiteY3" fmla="*/ 0 h 115691"/>
                      <a:gd name="connsiteX4" fmla="*/ 23596 w 23596"/>
                      <a:gd name="connsiteY4" fmla="*/ 115692 h 115691"/>
                      <a:gd name="connsiteX5" fmla="*/ 4978 w 23596"/>
                      <a:gd name="connsiteY5" fmla="*/ 110714 h 115691"/>
                      <a:gd name="connsiteX6" fmla="*/ 18668 w 23596"/>
                      <a:gd name="connsiteY6" fmla="*/ 110714 h 115691"/>
                      <a:gd name="connsiteX7" fmla="*/ 18668 w 23596"/>
                      <a:gd name="connsiteY7" fmla="*/ 4928 h 115691"/>
                      <a:gd name="connsiteX8" fmla="*/ 4978 w 23596"/>
                      <a:gd name="connsiteY8" fmla="*/ 4928 h 115691"/>
                      <a:gd name="connsiteX9" fmla="*/ 4978 w 23596"/>
                      <a:gd name="connsiteY9" fmla="*/ 110714 h 11569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23596" h="115691">
                        <a:moveTo>
                          <a:pt x="23596" y="115692"/>
                        </a:moveTo>
                        <a:lnTo>
                          <a:pt x="0" y="115692"/>
                        </a:lnTo>
                        <a:lnTo>
                          <a:pt x="0" y="0"/>
                        </a:lnTo>
                        <a:lnTo>
                          <a:pt x="23596" y="0"/>
                        </a:lnTo>
                        <a:lnTo>
                          <a:pt x="23596" y="115692"/>
                        </a:lnTo>
                        <a:close/>
                        <a:moveTo>
                          <a:pt x="4978" y="110714"/>
                        </a:moveTo>
                        <a:lnTo>
                          <a:pt x="18668" y="110714"/>
                        </a:lnTo>
                        <a:lnTo>
                          <a:pt x="18668" y="4928"/>
                        </a:lnTo>
                        <a:lnTo>
                          <a:pt x="4978" y="4928"/>
                        </a:lnTo>
                        <a:lnTo>
                          <a:pt x="4978" y="11071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73" name="Freeform: Shape 572">
                    <a:extLst>
                      <a:ext uri="{FF2B5EF4-FFF2-40B4-BE49-F238E27FC236}">
                        <a16:creationId xmlns:a16="http://schemas.microsoft.com/office/drawing/2014/main" id="{EA2784AE-B38B-3BC9-FDD4-169B467E9B87}"/>
                      </a:ext>
                    </a:extLst>
                  </p:cNvPr>
                  <p:cNvSpPr/>
                  <p:nvPr/>
                </p:nvSpPr>
                <p:spPr>
                  <a:xfrm>
                    <a:off x="4922938" y="2198296"/>
                    <a:ext cx="23596" cy="115691"/>
                  </a:xfrm>
                  <a:custGeom>
                    <a:avLst/>
                    <a:gdLst>
                      <a:gd name="connsiteX0" fmla="*/ 23596 w 23596"/>
                      <a:gd name="connsiteY0" fmla="*/ 115692 h 115691"/>
                      <a:gd name="connsiteX1" fmla="*/ 0 w 23596"/>
                      <a:gd name="connsiteY1" fmla="*/ 115692 h 115691"/>
                      <a:gd name="connsiteX2" fmla="*/ 0 w 23596"/>
                      <a:gd name="connsiteY2" fmla="*/ 0 h 115691"/>
                      <a:gd name="connsiteX3" fmla="*/ 23596 w 23596"/>
                      <a:gd name="connsiteY3" fmla="*/ 0 h 115691"/>
                      <a:gd name="connsiteX4" fmla="*/ 23596 w 23596"/>
                      <a:gd name="connsiteY4" fmla="*/ 115692 h 115691"/>
                      <a:gd name="connsiteX5" fmla="*/ 4978 w 23596"/>
                      <a:gd name="connsiteY5" fmla="*/ 110714 h 115691"/>
                      <a:gd name="connsiteX6" fmla="*/ 18668 w 23596"/>
                      <a:gd name="connsiteY6" fmla="*/ 110714 h 115691"/>
                      <a:gd name="connsiteX7" fmla="*/ 18668 w 23596"/>
                      <a:gd name="connsiteY7" fmla="*/ 4928 h 115691"/>
                      <a:gd name="connsiteX8" fmla="*/ 4978 w 23596"/>
                      <a:gd name="connsiteY8" fmla="*/ 4928 h 115691"/>
                      <a:gd name="connsiteX9" fmla="*/ 4978 w 23596"/>
                      <a:gd name="connsiteY9" fmla="*/ 110714 h 11569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23596" h="115691">
                        <a:moveTo>
                          <a:pt x="23596" y="115692"/>
                        </a:moveTo>
                        <a:lnTo>
                          <a:pt x="0" y="115692"/>
                        </a:lnTo>
                        <a:lnTo>
                          <a:pt x="0" y="0"/>
                        </a:lnTo>
                        <a:lnTo>
                          <a:pt x="23596" y="0"/>
                        </a:lnTo>
                        <a:lnTo>
                          <a:pt x="23596" y="115692"/>
                        </a:lnTo>
                        <a:close/>
                        <a:moveTo>
                          <a:pt x="4978" y="110714"/>
                        </a:moveTo>
                        <a:lnTo>
                          <a:pt x="18668" y="110714"/>
                        </a:lnTo>
                        <a:lnTo>
                          <a:pt x="18668" y="4928"/>
                        </a:lnTo>
                        <a:lnTo>
                          <a:pt x="4978" y="4928"/>
                        </a:lnTo>
                        <a:lnTo>
                          <a:pt x="4978" y="11071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74" name="Freeform: Shape 573">
                    <a:extLst>
                      <a:ext uri="{FF2B5EF4-FFF2-40B4-BE49-F238E27FC236}">
                        <a16:creationId xmlns:a16="http://schemas.microsoft.com/office/drawing/2014/main" id="{E6923F38-D2D9-1B76-7A2D-041610F5BA6C}"/>
                      </a:ext>
                    </a:extLst>
                  </p:cNvPr>
                  <p:cNvSpPr/>
                  <p:nvPr/>
                </p:nvSpPr>
                <p:spPr>
                  <a:xfrm>
                    <a:off x="4877289" y="2198296"/>
                    <a:ext cx="23646" cy="115691"/>
                  </a:xfrm>
                  <a:custGeom>
                    <a:avLst/>
                    <a:gdLst>
                      <a:gd name="connsiteX0" fmla="*/ 23646 w 23646"/>
                      <a:gd name="connsiteY0" fmla="*/ 115692 h 115691"/>
                      <a:gd name="connsiteX1" fmla="*/ 0 w 23646"/>
                      <a:gd name="connsiteY1" fmla="*/ 115692 h 115691"/>
                      <a:gd name="connsiteX2" fmla="*/ 0 w 23646"/>
                      <a:gd name="connsiteY2" fmla="*/ 0 h 115691"/>
                      <a:gd name="connsiteX3" fmla="*/ 23646 w 23646"/>
                      <a:gd name="connsiteY3" fmla="*/ 0 h 115691"/>
                      <a:gd name="connsiteX4" fmla="*/ 23646 w 23646"/>
                      <a:gd name="connsiteY4" fmla="*/ 115692 h 115691"/>
                      <a:gd name="connsiteX5" fmla="*/ 4978 w 23646"/>
                      <a:gd name="connsiteY5" fmla="*/ 110714 h 115691"/>
                      <a:gd name="connsiteX6" fmla="*/ 18668 w 23646"/>
                      <a:gd name="connsiteY6" fmla="*/ 110714 h 115691"/>
                      <a:gd name="connsiteX7" fmla="*/ 18668 w 23646"/>
                      <a:gd name="connsiteY7" fmla="*/ 4928 h 115691"/>
                      <a:gd name="connsiteX8" fmla="*/ 4978 w 23646"/>
                      <a:gd name="connsiteY8" fmla="*/ 4928 h 115691"/>
                      <a:gd name="connsiteX9" fmla="*/ 4978 w 23646"/>
                      <a:gd name="connsiteY9" fmla="*/ 110714 h 11569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23646" h="115691">
                        <a:moveTo>
                          <a:pt x="23646" y="115692"/>
                        </a:moveTo>
                        <a:lnTo>
                          <a:pt x="0" y="115692"/>
                        </a:lnTo>
                        <a:lnTo>
                          <a:pt x="0" y="0"/>
                        </a:lnTo>
                        <a:lnTo>
                          <a:pt x="23646" y="0"/>
                        </a:lnTo>
                        <a:lnTo>
                          <a:pt x="23646" y="115692"/>
                        </a:lnTo>
                        <a:close/>
                        <a:moveTo>
                          <a:pt x="4978" y="110714"/>
                        </a:moveTo>
                        <a:lnTo>
                          <a:pt x="18668" y="110714"/>
                        </a:lnTo>
                        <a:lnTo>
                          <a:pt x="18668" y="4928"/>
                        </a:lnTo>
                        <a:lnTo>
                          <a:pt x="4978" y="4928"/>
                        </a:lnTo>
                        <a:lnTo>
                          <a:pt x="4978" y="11071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75" name="Freeform: Shape 574">
                    <a:extLst>
                      <a:ext uri="{FF2B5EF4-FFF2-40B4-BE49-F238E27FC236}">
                        <a16:creationId xmlns:a16="http://schemas.microsoft.com/office/drawing/2014/main" id="{2F7C3317-6C87-241B-477F-C37F769E1D6A}"/>
                      </a:ext>
                    </a:extLst>
                  </p:cNvPr>
                  <p:cNvSpPr/>
                  <p:nvPr/>
                </p:nvSpPr>
                <p:spPr>
                  <a:xfrm>
                    <a:off x="5015731" y="2198296"/>
                    <a:ext cx="23646" cy="115691"/>
                  </a:xfrm>
                  <a:custGeom>
                    <a:avLst/>
                    <a:gdLst>
                      <a:gd name="connsiteX0" fmla="*/ 23646 w 23646"/>
                      <a:gd name="connsiteY0" fmla="*/ 115692 h 115691"/>
                      <a:gd name="connsiteX1" fmla="*/ 0 w 23646"/>
                      <a:gd name="connsiteY1" fmla="*/ 115692 h 115691"/>
                      <a:gd name="connsiteX2" fmla="*/ 0 w 23646"/>
                      <a:gd name="connsiteY2" fmla="*/ 0 h 115691"/>
                      <a:gd name="connsiteX3" fmla="*/ 23646 w 23646"/>
                      <a:gd name="connsiteY3" fmla="*/ 0 h 115691"/>
                      <a:gd name="connsiteX4" fmla="*/ 23646 w 23646"/>
                      <a:gd name="connsiteY4" fmla="*/ 115692 h 115691"/>
                      <a:gd name="connsiteX5" fmla="*/ 4978 w 23646"/>
                      <a:gd name="connsiteY5" fmla="*/ 110714 h 115691"/>
                      <a:gd name="connsiteX6" fmla="*/ 18668 w 23646"/>
                      <a:gd name="connsiteY6" fmla="*/ 110714 h 115691"/>
                      <a:gd name="connsiteX7" fmla="*/ 18668 w 23646"/>
                      <a:gd name="connsiteY7" fmla="*/ 4928 h 115691"/>
                      <a:gd name="connsiteX8" fmla="*/ 4978 w 23646"/>
                      <a:gd name="connsiteY8" fmla="*/ 4928 h 115691"/>
                      <a:gd name="connsiteX9" fmla="*/ 4978 w 23646"/>
                      <a:gd name="connsiteY9" fmla="*/ 110714 h 11569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23646" h="115691">
                        <a:moveTo>
                          <a:pt x="23646" y="115692"/>
                        </a:moveTo>
                        <a:lnTo>
                          <a:pt x="0" y="115692"/>
                        </a:lnTo>
                        <a:lnTo>
                          <a:pt x="0" y="0"/>
                        </a:lnTo>
                        <a:lnTo>
                          <a:pt x="23646" y="0"/>
                        </a:lnTo>
                        <a:lnTo>
                          <a:pt x="23646" y="115692"/>
                        </a:lnTo>
                        <a:close/>
                        <a:moveTo>
                          <a:pt x="4978" y="110714"/>
                        </a:moveTo>
                        <a:lnTo>
                          <a:pt x="18668" y="110714"/>
                        </a:lnTo>
                        <a:lnTo>
                          <a:pt x="18668" y="4928"/>
                        </a:lnTo>
                        <a:lnTo>
                          <a:pt x="4978" y="4928"/>
                        </a:lnTo>
                        <a:lnTo>
                          <a:pt x="4978" y="11071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76" name="Freeform: Shape 575">
                    <a:extLst>
                      <a:ext uri="{FF2B5EF4-FFF2-40B4-BE49-F238E27FC236}">
                        <a16:creationId xmlns:a16="http://schemas.microsoft.com/office/drawing/2014/main" id="{51DAFFEE-D6B7-4C83-D722-DCC7ABD92B5D}"/>
                      </a:ext>
                    </a:extLst>
                  </p:cNvPr>
                  <p:cNvSpPr/>
                  <p:nvPr/>
                </p:nvSpPr>
                <p:spPr>
                  <a:xfrm>
                    <a:off x="4970131" y="2198296"/>
                    <a:ext cx="23646" cy="115691"/>
                  </a:xfrm>
                  <a:custGeom>
                    <a:avLst/>
                    <a:gdLst>
                      <a:gd name="connsiteX0" fmla="*/ 23646 w 23646"/>
                      <a:gd name="connsiteY0" fmla="*/ 115692 h 115691"/>
                      <a:gd name="connsiteX1" fmla="*/ 0 w 23646"/>
                      <a:gd name="connsiteY1" fmla="*/ 115692 h 115691"/>
                      <a:gd name="connsiteX2" fmla="*/ 0 w 23646"/>
                      <a:gd name="connsiteY2" fmla="*/ 0 h 115691"/>
                      <a:gd name="connsiteX3" fmla="*/ 23646 w 23646"/>
                      <a:gd name="connsiteY3" fmla="*/ 0 h 115691"/>
                      <a:gd name="connsiteX4" fmla="*/ 23646 w 23646"/>
                      <a:gd name="connsiteY4" fmla="*/ 115692 h 115691"/>
                      <a:gd name="connsiteX5" fmla="*/ 4978 w 23646"/>
                      <a:gd name="connsiteY5" fmla="*/ 110714 h 115691"/>
                      <a:gd name="connsiteX6" fmla="*/ 18668 w 23646"/>
                      <a:gd name="connsiteY6" fmla="*/ 110714 h 115691"/>
                      <a:gd name="connsiteX7" fmla="*/ 18668 w 23646"/>
                      <a:gd name="connsiteY7" fmla="*/ 4928 h 115691"/>
                      <a:gd name="connsiteX8" fmla="*/ 4978 w 23646"/>
                      <a:gd name="connsiteY8" fmla="*/ 4928 h 115691"/>
                      <a:gd name="connsiteX9" fmla="*/ 4978 w 23646"/>
                      <a:gd name="connsiteY9" fmla="*/ 110714 h 11569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23646" h="115691">
                        <a:moveTo>
                          <a:pt x="23646" y="115692"/>
                        </a:moveTo>
                        <a:lnTo>
                          <a:pt x="0" y="115692"/>
                        </a:lnTo>
                        <a:lnTo>
                          <a:pt x="0" y="0"/>
                        </a:lnTo>
                        <a:lnTo>
                          <a:pt x="23646" y="0"/>
                        </a:lnTo>
                        <a:lnTo>
                          <a:pt x="23646" y="115692"/>
                        </a:lnTo>
                        <a:close/>
                        <a:moveTo>
                          <a:pt x="4978" y="110714"/>
                        </a:moveTo>
                        <a:lnTo>
                          <a:pt x="18668" y="110714"/>
                        </a:lnTo>
                        <a:lnTo>
                          <a:pt x="18668" y="4928"/>
                        </a:lnTo>
                        <a:lnTo>
                          <a:pt x="4978" y="4928"/>
                        </a:lnTo>
                        <a:lnTo>
                          <a:pt x="4978" y="11071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77" name="Freeform: Shape 576">
                    <a:extLst>
                      <a:ext uri="{FF2B5EF4-FFF2-40B4-BE49-F238E27FC236}">
                        <a16:creationId xmlns:a16="http://schemas.microsoft.com/office/drawing/2014/main" id="{1EEA5F37-8E2B-B1F9-641C-1EDAD150FE1A}"/>
                      </a:ext>
                    </a:extLst>
                  </p:cNvPr>
                  <p:cNvSpPr/>
                  <p:nvPr/>
                </p:nvSpPr>
                <p:spPr>
                  <a:xfrm>
                    <a:off x="5108573" y="2198296"/>
                    <a:ext cx="23646" cy="115691"/>
                  </a:xfrm>
                  <a:custGeom>
                    <a:avLst/>
                    <a:gdLst>
                      <a:gd name="connsiteX0" fmla="*/ 23646 w 23646"/>
                      <a:gd name="connsiteY0" fmla="*/ 115692 h 115691"/>
                      <a:gd name="connsiteX1" fmla="*/ 0 w 23646"/>
                      <a:gd name="connsiteY1" fmla="*/ 115692 h 115691"/>
                      <a:gd name="connsiteX2" fmla="*/ 0 w 23646"/>
                      <a:gd name="connsiteY2" fmla="*/ 0 h 115691"/>
                      <a:gd name="connsiteX3" fmla="*/ 23646 w 23646"/>
                      <a:gd name="connsiteY3" fmla="*/ 0 h 115691"/>
                      <a:gd name="connsiteX4" fmla="*/ 23646 w 23646"/>
                      <a:gd name="connsiteY4" fmla="*/ 115692 h 115691"/>
                      <a:gd name="connsiteX5" fmla="*/ 4978 w 23646"/>
                      <a:gd name="connsiteY5" fmla="*/ 110714 h 115691"/>
                      <a:gd name="connsiteX6" fmla="*/ 18668 w 23646"/>
                      <a:gd name="connsiteY6" fmla="*/ 110714 h 115691"/>
                      <a:gd name="connsiteX7" fmla="*/ 18668 w 23646"/>
                      <a:gd name="connsiteY7" fmla="*/ 4928 h 115691"/>
                      <a:gd name="connsiteX8" fmla="*/ 4978 w 23646"/>
                      <a:gd name="connsiteY8" fmla="*/ 4928 h 115691"/>
                      <a:gd name="connsiteX9" fmla="*/ 4978 w 23646"/>
                      <a:gd name="connsiteY9" fmla="*/ 110714 h 11569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23646" h="115691">
                        <a:moveTo>
                          <a:pt x="23646" y="115692"/>
                        </a:moveTo>
                        <a:lnTo>
                          <a:pt x="0" y="115692"/>
                        </a:lnTo>
                        <a:lnTo>
                          <a:pt x="0" y="0"/>
                        </a:lnTo>
                        <a:lnTo>
                          <a:pt x="23646" y="0"/>
                        </a:lnTo>
                        <a:lnTo>
                          <a:pt x="23646" y="115692"/>
                        </a:lnTo>
                        <a:close/>
                        <a:moveTo>
                          <a:pt x="4978" y="110714"/>
                        </a:moveTo>
                        <a:lnTo>
                          <a:pt x="18668" y="110714"/>
                        </a:lnTo>
                        <a:lnTo>
                          <a:pt x="18668" y="4928"/>
                        </a:lnTo>
                        <a:lnTo>
                          <a:pt x="4978" y="4928"/>
                        </a:lnTo>
                        <a:lnTo>
                          <a:pt x="4978" y="11071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78" name="Freeform: Shape 577">
                    <a:extLst>
                      <a:ext uri="{FF2B5EF4-FFF2-40B4-BE49-F238E27FC236}">
                        <a16:creationId xmlns:a16="http://schemas.microsoft.com/office/drawing/2014/main" id="{F8805D47-72AB-0770-ABB5-D4613B0C0CA6}"/>
                      </a:ext>
                    </a:extLst>
                  </p:cNvPr>
                  <p:cNvSpPr/>
                  <p:nvPr/>
                </p:nvSpPr>
                <p:spPr>
                  <a:xfrm>
                    <a:off x="5062973" y="2198296"/>
                    <a:ext cx="23596" cy="115691"/>
                  </a:xfrm>
                  <a:custGeom>
                    <a:avLst/>
                    <a:gdLst>
                      <a:gd name="connsiteX0" fmla="*/ 23597 w 23596"/>
                      <a:gd name="connsiteY0" fmla="*/ 115692 h 115691"/>
                      <a:gd name="connsiteX1" fmla="*/ 0 w 23596"/>
                      <a:gd name="connsiteY1" fmla="*/ 115692 h 115691"/>
                      <a:gd name="connsiteX2" fmla="*/ 0 w 23596"/>
                      <a:gd name="connsiteY2" fmla="*/ 0 h 115691"/>
                      <a:gd name="connsiteX3" fmla="*/ 23597 w 23596"/>
                      <a:gd name="connsiteY3" fmla="*/ 0 h 115691"/>
                      <a:gd name="connsiteX4" fmla="*/ 23597 w 23596"/>
                      <a:gd name="connsiteY4" fmla="*/ 115692 h 115691"/>
                      <a:gd name="connsiteX5" fmla="*/ 4978 w 23596"/>
                      <a:gd name="connsiteY5" fmla="*/ 110714 h 115691"/>
                      <a:gd name="connsiteX6" fmla="*/ 18668 w 23596"/>
                      <a:gd name="connsiteY6" fmla="*/ 110714 h 115691"/>
                      <a:gd name="connsiteX7" fmla="*/ 18668 w 23596"/>
                      <a:gd name="connsiteY7" fmla="*/ 4928 h 115691"/>
                      <a:gd name="connsiteX8" fmla="*/ 4978 w 23596"/>
                      <a:gd name="connsiteY8" fmla="*/ 4928 h 115691"/>
                      <a:gd name="connsiteX9" fmla="*/ 4978 w 23596"/>
                      <a:gd name="connsiteY9" fmla="*/ 110714 h 11569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23596" h="115691">
                        <a:moveTo>
                          <a:pt x="23597" y="115692"/>
                        </a:moveTo>
                        <a:lnTo>
                          <a:pt x="0" y="115692"/>
                        </a:lnTo>
                        <a:lnTo>
                          <a:pt x="0" y="0"/>
                        </a:lnTo>
                        <a:lnTo>
                          <a:pt x="23597" y="0"/>
                        </a:lnTo>
                        <a:lnTo>
                          <a:pt x="23597" y="115692"/>
                        </a:lnTo>
                        <a:close/>
                        <a:moveTo>
                          <a:pt x="4978" y="110714"/>
                        </a:moveTo>
                        <a:lnTo>
                          <a:pt x="18668" y="110714"/>
                        </a:lnTo>
                        <a:lnTo>
                          <a:pt x="18668" y="4928"/>
                        </a:lnTo>
                        <a:lnTo>
                          <a:pt x="4978" y="4928"/>
                        </a:lnTo>
                        <a:lnTo>
                          <a:pt x="4978" y="11071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79" name="Freeform: Shape 578">
                    <a:extLst>
                      <a:ext uri="{FF2B5EF4-FFF2-40B4-BE49-F238E27FC236}">
                        <a16:creationId xmlns:a16="http://schemas.microsoft.com/office/drawing/2014/main" id="{071BA404-3F89-FF0F-FE15-2DE253BEF4C1}"/>
                      </a:ext>
                    </a:extLst>
                  </p:cNvPr>
                  <p:cNvSpPr/>
                  <p:nvPr/>
                </p:nvSpPr>
                <p:spPr>
                  <a:xfrm>
                    <a:off x="4866735" y="2444017"/>
                    <a:ext cx="87814" cy="1532520"/>
                  </a:xfrm>
                  <a:custGeom>
                    <a:avLst/>
                    <a:gdLst>
                      <a:gd name="connsiteX0" fmla="*/ 87814 w 87814"/>
                      <a:gd name="connsiteY0" fmla="*/ 1532521 h 1532520"/>
                      <a:gd name="connsiteX1" fmla="*/ 0 w 87814"/>
                      <a:gd name="connsiteY1" fmla="*/ 1532521 h 1532520"/>
                      <a:gd name="connsiteX2" fmla="*/ 0 w 87814"/>
                      <a:gd name="connsiteY2" fmla="*/ 0 h 1532520"/>
                      <a:gd name="connsiteX3" fmla="*/ 87814 w 87814"/>
                      <a:gd name="connsiteY3" fmla="*/ 0 h 1532520"/>
                      <a:gd name="connsiteX4" fmla="*/ 87814 w 87814"/>
                      <a:gd name="connsiteY4" fmla="*/ 1532521 h 1532520"/>
                      <a:gd name="connsiteX5" fmla="*/ 4978 w 87814"/>
                      <a:gd name="connsiteY5" fmla="*/ 1527543 h 1532520"/>
                      <a:gd name="connsiteX6" fmla="*/ 82836 w 87814"/>
                      <a:gd name="connsiteY6" fmla="*/ 1527543 h 1532520"/>
                      <a:gd name="connsiteX7" fmla="*/ 82836 w 87814"/>
                      <a:gd name="connsiteY7" fmla="*/ 4978 h 1532520"/>
                      <a:gd name="connsiteX8" fmla="*/ 4978 w 87814"/>
                      <a:gd name="connsiteY8" fmla="*/ 4978 h 1532520"/>
                      <a:gd name="connsiteX9" fmla="*/ 4978 w 87814"/>
                      <a:gd name="connsiteY9" fmla="*/ 1527543 h 15325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7814" h="1532520">
                        <a:moveTo>
                          <a:pt x="87814" y="1532521"/>
                        </a:moveTo>
                        <a:lnTo>
                          <a:pt x="0" y="1532521"/>
                        </a:lnTo>
                        <a:lnTo>
                          <a:pt x="0" y="0"/>
                        </a:lnTo>
                        <a:lnTo>
                          <a:pt x="87814" y="0"/>
                        </a:lnTo>
                        <a:lnTo>
                          <a:pt x="87814" y="1532521"/>
                        </a:lnTo>
                        <a:close/>
                        <a:moveTo>
                          <a:pt x="4978" y="1527543"/>
                        </a:moveTo>
                        <a:lnTo>
                          <a:pt x="82836" y="1527543"/>
                        </a:lnTo>
                        <a:lnTo>
                          <a:pt x="82836" y="4978"/>
                        </a:lnTo>
                        <a:lnTo>
                          <a:pt x="4978" y="4978"/>
                        </a:lnTo>
                        <a:lnTo>
                          <a:pt x="4978" y="1527543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80" name="Freeform: Shape 579">
                    <a:extLst>
                      <a:ext uri="{FF2B5EF4-FFF2-40B4-BE49-F238E27FC236}">
                        <a16:creationId xmlns:a16="http://schemas.microsoft.com/office/drawing/2014/main" id="{6D800C00-3CE6-D8FF-D19E-B2EDD4BCDD5A}"/>
                      </a:ext>
                    </a:extLst>
                  </p:cNvPr>
                  <p:cNvSpPr/>
                  <p:nvPr/>
                </p:nvSpPr>
                <p:spPr>
                  <a:xfrm>
                    <a:off x="4866735" y="2444017"/>
                    <a:ext cx="46396" cy="1532520"/>
                  </a:xfrm>
                  <a:custGeom>
                    <a:avLst/>
                    <a:gdLst>
                      <a:gd name="connsiteX0" fmla="*/ 46396 w 46396"/>
                      <a:gd name="connsiteY0" fmla="*/ 1532521 h 1532520"/>
                      <a:gd name="connsiteX1" fmla="*/ 0 w 46396"/>
                      <a:gd name="connsiteY1" fmla="*/ 1532521 h 1532520"/>
                      <a:gd name="connsiteX2" fmla="*/ 0 w 46396"/>
                      <a:gd name="connsiteY2" fmla="*/ 0 h 1532520"/>
                      <a:gd name="connsiteX3" fmla="*/ 46396 w 46396"/>
                      <a:gd name="connsiteY3" fmla="*/ 0 h 1532520"/>
                      <a:gd name="connsiteX4" fmla="*/ 46396 w 46396"/>
                      <a:gd name="connsiteY4" fmla="*/ 1532521 h 1532520"/>
                      <a:gd name="connsiteX5" fmla="*/ 4978 w 46396"/>
                      <a:gd name="connsiteY5" fmla="*/ 1527543 h 1532520"/>
                      <a:gd name="connsiteX6" fmla="*/ 41418 w 46396"/>
                      <a:gd name="connsiteY6" fmla="*/ 1527543 h 1532520"/>
                      <a:gd name="connsiteX7" fmla="*/ 41418 w 46396"/>
                      <a:gd name="connsiteY7" fmla="*/ 4978 h 1532520"/>
                      <a:gd name="connsiteX8" fmla="*/ 4978 w 46396"/>
                      <a:gd name="connsiteY8" fmla="*/ 4978 h 1532520"/>
                      <a:gd name="connsiteX9" fmla="*/ 4978 w 46396"/>
                      <a:gd name="connsiteY9" fmla="*/ 1527543 h 15325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46396" h="1532520">
                        <a:moveTo>
                          <a:pt x="46396" y="1532521"/>
                        </a:moveTo>
                        <a:lnTo>
                          <a:pt x="0" y="1532521"/>
                        </a:lnTo>
                        <a:lnTo>
                          <a:pt x="0" y="0"/>
                        </a:lnTo>
                        <a:lnTo>
                          <a:pt x="46396" y="0"/>
                        </a:lnTo>
                        <a:lnTo>
                          <a:pt x="46396" y="1532521"/>
                        </a:lnTo>
                        <a:close/>
                        <a:moveTo>
                          <a:pt x="4978" y="1527543"/>
                        </a:moveTo>
                        <a:lnTo>
                          <a:pt x="41418" y="1527543"/>
                        </a:lnTo>
                        <a:lnTo>
                          <a:pt x="41418" y="4978"/>
                        </a:lnTo>
                        <a:lnTo>
                          <a:pt x="4978" y="4978"/>
                        </a:lnTo>
                        <a:lnTo>
                          <a:pt x="4978" y="1527543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81" name="Freeform: Shape 580">
                    <a:extLst>
                      <a:ext uri="{FF2B5EF4-FFF2-40B4-BE49-F238E27FC236}">
                        <a16:creationId xmlns:a16="http://schemas.microsoft.com/office/drawing/2014/main" id="{8CDA0890-B8C8-177A-E220-710267289268}"/>
                      </a:ext>
                    </a:extLst>
                  </p:cNvPr>
                  <p:cNvSpPr/>
                  <p:nvPr/>
                </p:nvSpPr>
                <p:spPr>
                  <a:xfrm>
                    <a:off x="4743725" y="2444017"/>
                    <a:ext cx="46396" cy="1532520"/>
                  </a:xfrm>
                  <a:custGeom>
                    <a:avLst/>
                    <a:gdLst>
                      <a:gd name="connsiteX0" fmla="*/ 46396 w 46396"/>
                      <a:gd name="connsiteY0" fmla="*/ 1532521 h 1532520"/>
                      <a:gd name="connsiteX1" fmla="*/ 0 w 46396"/>
                      <a:gd name="connsiteY1" fmla="*/ 1532521 h 1532520"/>
                      <a:gd name="connsiteX2" fmla="*/ 0 w 46396"/>
                      <a:gd name="connsiteY2" fmla="*/ 0 h 1532520"/>
                      <a:gd name="connsiteX3" fmla="*/ 46396 w 46396"/>
                      <a:gd name="connsiteY3" fmla="*/ 0 h 1532520"/>
                      <a:gd name="connsiteX4" fmla="*/ 46396 w 46396"/>
                      <a:gd name="connsiteY4" fmla="*/ 1532521 h 1532520"/>
                      <a:gd name="connsiteX5" fmla="*/ 4978 w 46396"/>
                      <a:gd name="connsiteY5" fmla="*/ 1527543 h 1532520"/>
                      <a:gd name="connsiteX6" fmla="*/ 41418 w 46396"/>
                      <a:gd name="connsiteY6" fmla="*/ 1527543 h 1532520"/>
                      <a:gd name="connsiteX7" fmla="*/ 41418 w 46396"/>
                      <a:gd name="connsiteY7" fmla="*/ 4978 h 1532520"/>
                      <a:gd name="connsiteX8" fmla="*/ 4978 w 46396"/>
                      <a:gd name="connsiteY8" fmla="*/ 4978 h 1532520"/>
                      <a:gd name="connsiteX9" fmla="*/ 4978 w 46396"/>
                      <a:gd name="connsiteY9" fmla="*/ 1527543 h 15325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46396" h="1532520">
                        <a:moveTo>
                          <a:pt x="46396" y="1532521"/>
                        </a:moveTo>
                        <a:lnTo>
                          <a:pt x="0" y="1532521"/>
                        </a:lnTo>
                        <a:lnTo>
                          <a:pt x="0" y="0"/>
                        </a:lnTo>
                        <a:lnTo>
                          <a:pt x="46396" y="0"/>
                        </a:lnTo>
                        <a:lnTo>
                          <a:pt x="46396" y="1532521"/>
                        </a:lnTo>
                        <a:close/>
                        <a:moveTo>
                          <a:pt x="4978" y="1527543"/>
                        </a:moveTo>
                        <a:lnTo>
                          <a:pt x="41418" y="1527543"/>
                        </a:lnTo>
                        <a:lnTo>
                          <a:pt x="41418" y="4978"/>
                        </a:lnTo>
                        <a:lnTo>
                          <a:pt x="4978" y="4978"/>
                        </a:lnTo>
                        <a:lnTo>
                          <a:pt x="4978" y="1527543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82" name="Freeform: Shape 581">
                    <a:extLst>
                      <a:ext uri="{FF2B5EF4-FFF2-40B4-BE49-F238E27FC236}">
                        <a16:creationId xmlns:a16="http://schemas.microsoft.com/office/drawing/2014/main" id="{A5B7BD7A-9740-2A06-13EF-F5203530C458}"/>
                      </a:ext>
                    </a:extLst>
                  </p:cNvPr>
                  <p:cNvSpPr/>
                  <p:nvPr/>
                </p:nvSpPr>
                <p:spPr>
                  <a:xfrm>
                    <a:off x="4996565" y="2444017"/>
                    <a:ext cx="46396" cy="1532520"/>
                  </a:xfrm>
                  <a:custGeom>
                    <a:avLst/>
                    <a:gdLst>
                      <a:gd name="connsiteX0" fmla="*/ 46397 w 46396"/>
                      <a:gd name="connsiteY0" fmla="*/ 1532521 h 1532520"/>
                      <a:gd name="connsiteX1" fmla="*/ 0 w 46396"/>
                      <a:gd name="connsiteY1" fmla="*/ 1532521 h 1532520"/>
                      <a:gd name="connsiteX2" fmla="*/ 0 w 46396"/>
                      <a:gd name="connsiteY2" fmla="*/ 0 h 1532520"/>
                      <a:gd name="connsiteX3" fmla="*/ 46397 w 46396"/>
                      <a:gd name="connsiteY3" fmla="*/ 0 h 1532520"/>
                      <a:gd name="connsiteX4" fmla="*/ 46397 w 46396"/>
                      <a:gd name="connsiteY4" fmla="*/ 1532521 h 1532520"/>
                      <a:gd name="connsiteX5" fmla="*/ 4978 w 46396"/>
                      <a:gd name="connsiteY5" fmla="*/ 1527543 h 1532520"/>
                      <a:gd name="connsiteX6" fmla="*/ 41418 w 46396"/>
                      <a:gd name="connsiteY6" fmla="*/ 1527543 h 1532520"/>
                      <a:gd name="connsiteX7" fmla="*/ 41418 w 46396"/>
                      <a:gd name="connsiteY7" fmla="*/ 4978 h 1532520"/>
                      <a:gd name="connsiteX8" fmla="*/ 4978 w 46396"/>
                      <a:gd name="connsiteY8" fmla="*/ 4978 h 1532520"/>
                      <a:gd name="connsiteX9" fmla="*/ 4978 w 46396"/>
                      <a:gd name="connsiteY9" fmla="*/ 1527543 h 15325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46396" h="1532520">
                        <a:moveTo>
                          <a:pt x="46397" y="1532521"/>
                        </a:moveTo>
                        <a:lnTo>
                          <a:pt x="0" y="1532521"/>
                        </a:lnTo>
                        <a:lnTo>
                          <a:pt x="0" y="0"/>
                        </a:lnTo>
                        <a:lnTo>
                          <a:pt x="46397" y="0"/>
                        </a:lnTo>
                        <a:lnTo>
                          <a:pt x="46397" y="1532521"/>
                        </a:lnTo>
                        <a:close/>
                        <a:moveTo>
                          <a:pt x="4978" y="1527543"/>
                        </a:moveTo>
                        <a:lnTo>
                          <a:pt x="41418" y="1527543"/>
                        </a:lnTo>
                        <a:lnTo>
                          <a:pt x="41418" y="4978"/>
                        </a:lnTo>
                        <a:lnTo>
                          <a:pt x="4978" y="4978"/>
                        </a:lnTo>
                        <a:lnTo>
                          <a:pt x="4978" y="1527543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83" name="Freeform: Shape 582">
                    <a:extLst>
                      <a:ext uri="{FF2B5EF4-FFF2-40B4-BE49-F238E27FC236}">
                        <a16:creationId xmlns:a16="http://schemas.microsoft.com/office/drawing/2014/main" id="{ED5C960A-5039-D8F8-ECC2-1CF1C31172F8}"/>
                      </a:ext>
                    </a:extLst>
                  </p:cNvPr>
                  <p:cNvSpPr/>
                  <p:nvPr/>
                </p:nvSpPr>
                <p:spPr>
                  <a:xfrm>
                    <a:off x="4892373" y="2428833"/>
                    <a:ext cx="36589" cy="1547704"/>
                  </a:xfrm>
                  <a:custGeom>
                    <a:avLst/>
                    <a:gdLst>
                      <a:gd name="connsiteX0" fmla="*/ 36589 w 36589"/>
                      <a:gd name="connsiteY0" fmla="*/ 1547704 h 1547704"/>
                      <a:gd name="connsiteX1" fmla="*/ 0 w 36589"/>
                      <a:gd name="connsiteY1" fmla="*/ 1547704 h 1547704"/>
                      <a:gd name="connsiteX2" fmla="*/ 0 w 36589"/>
                      <a:gd name="connsiteY2" fmla="*/ 16577 h 1547704"/>
                      <a:gd name="connsiteX3" fmla="*/ 796 w 36589"/>
                      <a:gd name="connsiteY3" fmla="*/ 15831 h 1547704"/>
                      <a:gd name="connsiteX4" fmla="*/ 18270 w 36589"/>
                      <a:gd name="connsiteY4" fmla="*/ 0 h 1547704"/>
                      <a:gd name="connsiteX5" fmla="*/ 36589 w 36589"/>
                      <a:gd name="connsiteY5" fmla="*/ 16577 h 1547704"/>
                      <a:gd name="connsiteX6" fmla="*/ 36589 w 36589"/>
                      <a:gd name="connsiteY6" fmla="*/ 1547704 h 1547704"/>
                      <a:gd name="connsiteX7" fmla="*/ 4928 w 36589"/>
                      <a:gd name="connsiteY7" fmla="*/ 1542726 h 1547704"/>
                      <a:gd name="connsiteX8" fmla="*/ 31611 w 36589"/>
                      <a:gd name="connsiteY8" fmla="*/ 1542726 h 1547704"/>
                      <a:gd name="connsiteX9" fmla="*/ 31611 w 36589"/>
                      <a:gd name="connsiteY9" fmla="*/ 18768 h 1547704"/>
                      <a:gd name="connsiteX10" fmla="*/ 18270 w 36589"/>
                      <a:gd name="connsiteY10" fmla="*/ 6721 h 1547704"/>
                      <a:gd name="connsiteX11" fmla="*/ 4928 w 36589"/>
                      <a:gd name="connsiteY11" fmla="*/ 18768 h 1547704"/>
                      <a:gd name="connsiteX12" fmla="*/ 4928 w 36589"/>
                      <a:gd name="connsiteY12" fmla="*/ 1542726 h 154770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36589" h="1547704">
                        <a:moveTo>
                          <a:pt x="36589" y="1547704"/>
                        </a:moveTo>
                        <a:lnTo>
                          <a:pt x="0" y="1547704"/>
                        </a:lnTo>
                        <a:lnTo>
                          <a:pt x="0" y="16577"/>
                        </a:lnTo>
                        <a:lnTo>
                          <a:pt x="796" y="15831"/>
                        </a:lnTo>
                        <a:lnTo>
                          <a:pt x="18270" y="0"/>
                        </a:lnTo>
                        <a:lnTo>
                          <a:pt x="36589" y="16577"/>
                        </a:lnTo>
                        <a:lnTo>
                          <a:pt x="36589" y="1547704"/>
                        </a:lnTo>
                        <a:close/>
                        <a:moveTo>
                          <a:pt x="4928" y="1542726"/>
                        </a:moveTo>
                        <a:lnTo>
                          <a:pt x="31611" y="1542726"/>
                        </a:lnTo>
                        <a:lnTo>
                          <a:pt x="31611" y="18768"/>
                        </a:lnTo>
                        <a:lnTo>
                          <a:pt x="18270" y="6721"/>
                        </a:lnTo>
                        <a:lnTo>
                          <a:pt x="4928" y="18768"/>
                        </a:lnTo>
                        <a:lnTo>
                          <a:pt x="4928" y="1542726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84" name="Freeform: Shape 583">
                    <a:extLst>
                      <a:ext uri="{FF2B5EF4-FFF2-40B4-BE49-F238E27FC236}">
                        <a16:creationId xmlns:a16="http://schemas.microsoft.com/office/drawing/2014/main" id="{322187B6-B409-6026-4CF1-A3FBFC46A552}"/>
                      </a:ext>
                    </a:extLst>
                  </p:cNvPr>
                  <p:cNvSpPr/>
                  <p:nvPr/>
                </p:nvSpPr>
                <p:spPr>
                  <a:xfrm>
                    <a:off x="4736955" y="2444066"/>
                    <a:ext cx="94684" cy="1532470"/>
                  </a:xfrm>
                  <a:custGeom>
                    <a:avLst/>
                    <a:gdLst>
                      <a:gd name="connsiteX0" fmla="*/ 94635 w 94684"/>
                      <a:gd name="connsiteY0" fmla="*/ 1532471 h 1532470"/>
                      <a:gd name="connsiteX1" fmla="*/ 0 w 94684"/>
                      <a:gd name="connsiteY1" fmla="*/ 1532471 h 1532470"/>
                      <a:gd name="connsiteX2" fmla="*/ 50 w 94684"/>
                      <a:gd name="connsiteY2" fmla="*/ 1529982 h 1532470"/>
                      <a:gd name="connsiteX3" fmla="*/ 6870 w 94684"/>
                      <a:gd name="connsiteY3" fmla="*/ 0 h 1532470"/>
                      <a:gd name="connsiteX4" fmla="*/ 94684 w 94684"/>
                      <a:gd name="connsiteY4" fmla="*/ 0 h 1532470"/>
                      <a:gd name="connsiteX5" fmla="*/ 94684 w 94684"/>
                      <a:gd name="connsiteY5" fmla="*/ 1532471 h 1532470"/>
                      <a:gd name="connsiteX6" fmla="*/ 4978 w 94684"/>
                      <a:gd name="connsiteY6" fmla="*/ 1527493 h 1532470"/>
                      <a:gd name="connsiteX7" fmla="*/ 89656 w 94684"/>
                      <a:gd name="connsiteY7" fmla="*/ 1527493 h 1532470"/>
                      <a:gd name="connsiteX8" fmla="*/ 89656 w 94684"/>
                      <a:gd name="connsiteY8" fmla="*/ 4929 h 1532470"/>
                      <a:gd name="connsiteX9" fmla="*/ 11748 w 94684"/>
                      <a:gd name="connsiteY9" fmla="*/ 4929 h 1532470"/>
                      <a:gd name="connsiteX10" fmla="*/ 4978 w 94684"/>
                      <a:gd name="connsiteY10" fmla="*/ 1527493 h 153247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94684" h="1532470">
                        <a:moveTo>
                          <a:pt x="94635" y="1532471"/>
                        </a:moveTo>
                        <a:lnTo>
                          <a:pt x="0" y="1532471"/>
                        </a:lnTo>
                        <a:lnTo>
                          <a:pt x="50" y="1529982"/>
                        </a:lnTo>
                        <a:lnTo>
                          <a:pt x="6870" y="0"/>
                        </a:lnTo>
                        <a:lnTo>
                          <a:pt x="94684" y="0"/>
                        </a:lnTo>
                        <a:lnTo>
                          <a:pt x="94684" y="1532471"/>
                        </a:lnTo>
                        <a:close/>
                        <a:moveTo>
                          <a:pt x="4978" y="1527493"/>
                        </a:moveTo>
                        <a:lnTo>
                          <a:pt x="89656" y="1527493"/>
                        </a:lnTo>
                        <a:lnTo>
                          <a:pt x="89656" y="4929"/>
                        </a:lnTo>
                        <a:lnTo>
                          <a:pt x="11748" y="4929"/>
                        </a:lnTo>
                        <a:lnTo>
                          <a:pt x="4978" y="1527493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85" name="Freeform: Shape 584">
                    <a:extLst>
                      <a:ext uri="{FF2B5EF4-FFF2-40B4-BE49-F238E27FC236}">
                        <a16:creationId xmlns:a16="http://schemas.microsoft.com/office/drawing/2014/main" id="{8E308386-BFAA-FD2F-61DC-1550CD754762}"/>
                      </a:ext>
                    </a:extLst>
                  </p:cNvPr>
                  <p:cNvSpPr/>
                  <p:nvPr/>
                </p:nvSpPr>
                <p:spPr>
                  <a:xfrm>
                    <a:off x="4769412" y="2428833"/>
                    <a:ext cx="36539" cy="1547704"/>
                  </a:xfrm>
                  <a:custGeom>
                    <a:avLst/>
                    <a:gdLst>
                      <a:gd name="connsiteX0" fmla="*/ 36540 w 36539"/>
                      <a:gd name="connsiteY0" fmla="*/ 1547704 h 1547704"/>
                      <a:gd name="connsiteX1" fmla="*/ 0 w 36539"/>
                      <a:gd name="connsiteY1" fmla="*/ 1547704 h 1547704"/>
                      <a:gd name="connsiteX2" fmla="*/ 0 w 36539"/>
                      <a:gd name="connsiteY2" fmla="*/ 16577 h 1547704"/>
                      <a:gd name="connsiteX3" fmla="*/ 796 w 36539"/>
                      <a:gd name="connsiteY3" fmla="*/ 15831 h 1547704"/>
                      <a:gd name="connsiteX4" fmla="*/ 18270 w 36539"/>
                      <a:gd name="connsiteY4" fmla="*/ 0 h 1547704"/>
                      <a:gd name="connsiteX5" fmla="*/ 36540 w 36539"/>
                      <a:gd name="connsiteY5" fmla="*/ 16577 h 1547704"/>
                      <a:gd name="connsiteX6" fmla="*/ 36540 w 36539"/>
                      <a:gd name="connsiteY6" fmla="*/ 1547704 h 1547704"/>
                      <a:gd name="connsiteX7" fmla="*/ 4928 w 36539"/>
                      <a:gd name="connsiteY7" fmla="*/ 1542726 h 1547704"/>
                      <a:gd name="connsiteX8" fmla="*/ 31562 w 36539"/>
                      <a:gd name="connsiteY8" fmla="*/ 1542726 h 1547704"/>
                      <a:gd name="connsiteX9" fmla="*/ 31562 w 36539"/>
                      <a:gd name="connsiteY9" fmla="*/ 18768 h 1547704"/>
                      <a:gd name="connsiteX10" fmla="*/ 18220 w 36539"/>
                      <a:gd name="connsiteY10" fmla="*/ 6721 h 1547704"/>
                      <a:gd name="connsiteX11" fmla="*/ 4879 w 36539"/>
                      <a:gd name="connsiteY11" fmla="*/ 18768 h 1547704"/>
                      <a:gd name="connsiteX12" fmla="*/ 4879 w 36539"/>
                      <a:gd name="connsiteY12" fmla="*/ 1542726 h 154770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36539" h="1547704">
                        <a:moveTo>
                          <a:pt x="36540" y="1547704"/>
                        </a:moveTo>
                        <a:lnTo>
                          <a:pt x="0" y="1547704"/>
                        </a:lnTo>
                        <a:lnTo>
                          <a:pt x="0" y="16577"/>
                        </a:lnTo>
                        <a:lnTo>
                          <a:pt x="796" y="15831"/>
                        </a:lnTo>
                        <a:lnTo>
                          <a:pt x="18270" y="0"/>
                        </a:lnTo>
                        <a:lnTo>
                          <a:pt x="36540" y="16577"/>
                        </a:lnTo>
                        <a:lnTo>
                          <a:pt x="36540" y="1547704"/>
                        </a:lnTo>
                        <a:close/>
                        <a:moveTo>
                          <a:pt x="4928" y="1542726"/>
                        </a:moveTo>
                        <a:lnTo>
                          <a:pt x="31562" y="1542726"/>
                        </a:lnTo>
                        <a:lnTo>
                          <a:pt x="31562" y="18768"/>
                        </a:lnTo>
                        <a:lnTo>
                          <a:pt x="18220" y="6721"/>
                        </a:lnTo>
                        <a:lnTo>
                          <a:pt x="4879" y="18768"/>
                        </a:lnTo>
                        <a:lnTo>
                          <a:pt x="4879" y="1542726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86" name="Freeform: Shape 585">
                    <a:extLst>
                      <a:ext uri="{FF2B5EF4-FFF2-40B4-BE49-F238E27FC236}">
                        <a16:creationId xmlns:a16="http://schemas.microsoft.com/office/drawing/2014/main" id="{60B31229-84D4-5CE9-4F74-3E1CCE861A04}"/>
                      </a:ext>
                    </a:extLst>
                  </p:cNvPr>
                  <p:cNvSpPr/>
                  <p:nvPr/>
                </p:nvSpPr>
                <p:spPr>
                  <a:xfrm>
                    <a:off x="4996565" y="2444017"/>
                    <a:ext cx="94634" cy="1532520"/>
                  </a:xfrm>
                  <a:custGeom>
                    <a:avLst/>
                    <a:gdLst>
                      <a:gd name="connsiteX0" fmla="*/ 94635 w 94634"/>
                      <a:gd name="connsiteY0" fmla="*/ 1532521 h 1532520"/>
                      <a:gd name="connsiteX1" fmla="*/ 0 w 94634"/>
                      <a:gd name="connsiteY1" fmla="*/ 1532521 h 1532520"/>
                      <a:gd name="connsiteX2" fmla="*/ 0 w 94634"/>
                      <a:gd name="connsiteY2" fmla="*/ 0 h 1532520"/>
                      <a:gd name="connsiteX3" fmla="*/ 87814 w 94634"/>
                      <a:gd name="connsiteY3" fmla="*/ 0 h 1532520"/>
                      <a:gd name="connsiteX4" fmla="*/ 87814 w 94634"/>
                      <a:gd name="connsiteY4" fmla="*/ 2489 h 1532520"/>
                      <a:gd name="connsiteX5" fmla="*/ 94635 w 94634"/>
                      <a:gd name="connsiteY5" fmla="*/ 1532521 h 1532520"/>
                      <a:gd name="connsiteX6" fmla="*/ 4978 w 94634"/>
                      <a:gd name="connsiteY6" fmla="*/ 1527543 h 1532520"/>
                      <a:gd name="connsiteX7" fmla="*/ 89656 w 94634"/>
                      <a:gd name="connsiteY7" fmla="*/ 1527543 h 1532520"/>
                      <a:gd name="connsiteX8" fmla="*/ 82836 w 94634"/>
                      <a:gd name="connsiteY8" fmla="*/ 4978 h 1532520"/>
                      <a:gd name="connsiteX9" fmla="*/ 4978 w 94634"/>
                      <a:gd name="connsiteY9" fmla="*/ 4978 h 1532520"/>
                      <a:gd name="connsiteX10" fmla="*/ 4978 w 94634"/>
                      <a:gd name="connsiteY10" fmla="*/ 1527543 h 15325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94634" h="1532520">
                        <a:moveTo>
                          <a:pt x="94635" y="1532521"/>
                        </a:moveTo>
                        <a:lnTo>
                          <a:pt x="0" y="1532521"/>
                        </a:lnTo>
                        <a:lnTo>
                          <a:pt x="0" y="0"/>
                        </a:lnTo>
                        <a:lnTo>
                          <a:pt x="87814" y="0"/>
                        </a:lnTo>
                        <a:lnTo>
                          <a:pt x="87814" y="2489"/>
                        </a:lnTo>
                        <a:lnTo>
                          <a:pt x="94635" y="1532521"/>
                        </a:lnTo>
                        <a:close/>
                        <a:moveTo>
                          <a:pt x="4978" y="1527543"/>
                        </a:moveTo>
                        <a:lnTo>
                          <a:pt x="89656" y="1527543"/>
                        </a:lnTo>
                        <a:lnTo>
                          <a:pt x="82836" y="4978"/>
                        </a:lnTo>
                        <a:lnTo>
                          <a:pt x="4978" y="4978"/>
                        </a:lnTo>
                        <a:lnTo>
                          <a:pt x="4978" y="1527543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87" name="Freeform: Shape 586">
                    <a:extLst>
                      <a:ext uri="{FF2B5EF4-FFF2-40B4-BE49-F238E27FC236}">
                        <a16:creationId xmlns:a16="http://schemas.microsoft.com/office/drawing/2014/main" id="{1D376ECF-24B3-D41C-D4D7-A3872ACDAAEC}"/>
                      </a:ext>
                    </a:extLst>
                  </p:cNvPr>
                  <p:cNvSpPr/>
                  <p:nvPr/>
                </p:nvSpPr>
                <p:spPr>
                  <a:xfrm>
                    <a:off x="5022203" y="2428833"/>
                    <a:ext cx="36539" cy="1547704"/>
                  </a:xfrm>
                  <a:custGeom>
                    <a:avLst/>
                    <a:gdLst>
                      <a:gd name="connsiteX0" fmla="*/ 36539 w 36539"/>
                      <a:gd name="connsiteY0" fmla="*/ 1547704 h 1547704"/>
                      <a:gd name="connsiteX1" fmla="*/ 0 w 36539"/>
                      <a:gd name="connsiteY1" fmla="*/ 1547704 h 1547704"/>
                      <a:gd name="connsiteX2" fmla="*/ 0 w 36539"/>
                      <a:gd name="connsiteY2" fmla="*/ 16577 h 1547704"/>
                      <a:gd name="connsiteX3" fmla="*/ 796 w 36539"/>
                      <a:gd name="connsiteY3" fmla="*/ 15831 h 1547704"/>
                      <a:gd name="connsiteX4" fmla="*/ 18270 w 36539"/>
                      <a:gd name="connsiteY4" fmla="*/ 0 h 1547704"/>
                      <a:gd name="connsiteX5" fmla="*/ 36539 w 36539"/>
                      <a:gd name="connsiteY5" fmla="*/ 16577 h 1547704"/>
                      <a:gd name="connsiteX6" fmla="*/ 36539 w 36539"/>
                      <a:gd name="connsiteY6" fmla="*/ 1547704 h 1547704"/>
                      <a:gd name="connsiteX7" fmla="*/ 4928 w 36539"/>
                      <a:gd name="connsiteY7" fmla="*/ 1542726 h 1547704"/>
                      <a:gd name="connsiteX8" fmla="*/ 31561 w 36539"/>
                      <a:gd name="connsiteY8" fmla="*/ 1542726 h 1547704"/>
                      <a:gd name="connsiteX9" fmla="*/ 31561 w 36539"/>
                      <a:gd name="connsiteY9" fmla="*/ 18768 h 1547704"/>
                      <a:gd name="connsiteX10" fmla="*/ 18220 w 36539"/>
                      <a:gd name="connsiteY10" fmla="*/ 6721 h 1547704"/>
                      <a:gd name="connsiteX11" fmla="*/ 4879 w 36539"/>
                      <a:gd name="connsiteY11" fmla="*/ 18768 h 1547704"/>
                      <a:gd name="connsiteX12" fmla="*/ 4879 w 36539"/>
                      <a:gd name="connsiteY12" fmla="*/ 1542726 h 154770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36539" h="1547704">
                        <a:moveTo>
                          <a:pt x="36539" y="1547704"/>
                        </a:moveTo>
                        <a:lnTo>
                          <a:pt x="0" y="1547704"/>
                        </a:lnTo>
                        <a:lnTo>
                          <a:pt x="0" y="16577"/>
                        </a:lnTo>
                        <a:lnTo>
                          <a:pt x="796" y="15831"/>
                        </a:lnTo>
                        <a:lnTo>
                          <a:pt x="18270" y="0"/>
                        </a:lnTo>
                        <a:lnTo>
                          <a:pt x="36539" y="16577"/>
                        </a:lnTo>
                        <a:lnTo>
                          <a:pt x="36539" y="1547704"/>
                        </a:lnTo>
                        <a:close/>
                        <a:moveTo>
                          <a:pt x="4928" y="1542726"/>
                        </a:moveTo>
                        <a:lnTo>
                          <a:pt x="31561" y="1542726"/>
                        </a:lnTo>
                        <a:lnTo>
                          <a:pt x="31561" y="18768"/>
                        </a:lnTo>
                        <a:lnTo>
                          <a:pt x="18220" y="6721"/>
                        </a:lnTo>
                        <a:lnTo>
                          <a:pt x="4879" y="18768"/>
                        </a:lnTo>
                        <a:lnTo>
                          <a:pt x="4879" y="1542726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88" name="Freeform: Shape 587">
                    <a:extLst>
                      <a:ext uri="{FF2B5EF4-FFF2-40B4-BE49-F238E27FC236}">
                        <a16:creationId xmlns:a16="http://schemas.microsoft.com/office/drawing/2014/main" id="{DC7A6084-A5E1-F1C3-DF3B-5FC60FFACB97}"/>
                      </a:ext>
                    </a:extLst>
                  </p:cNvPr>
                  <p:cNvSpPr/>
                  <p:nvPr/>
                </p:nvSpPr>
                <p:spPr>
                  <a:xfrm>
                    <a:off x="4659495" y="3971559"/>
                    <a:ext cx="504882" cy="109718"/>
                  </a:xfrm>
                  <a:custGeom>
                    <a:avLst/>
                    <a:gdLst>
                      <a:gd name="connsiteX0" fmla="*/ 504883 w 504882"/>
                      <a:gd name="connsiteY0" fmla="*/ 109718 h 109718"/>
                      <a:gd name="connsiteX1" fmla="*/ 0 w 504882"/>
                      <a:gd name="connsiteY1" fmla="*/ 109718 h 109718"/>
                      <a:gd name="connsiteX2" fmla="*/ 0 w 504882"/>
                      <a:gd name="connsiteY2" fmla="*/ 0 h 109718"/>
                      <a:gd name="connsiteX3" fmla="*/ 504883 w 504882"/>
                      <a:gd name="connsiteY3" fmla="*/ 0 h 109718"/>
                      <a:gd name="connsiteX4" fmla="*/ 504883 w 504882"/>
                      <a:gd name="connsiteY4" fmla="*/ 109718 h 109718"/>
                      <a:gd name="connsiteX5" fmla="*/ 4978 w 504882"/>
                      <a:gd name="connsiteY5" fmla="*/ 104740 h 109718"/>
                      <a:gd name="connsiteX6" fmla="*/ 499905 w 504882"/>
                      <a:gd name="connsiteY6" fmla="*/ 104740 h 109718"/>
                      <a:gd name="connsiteX7" fmla="*/ 499905 w 504882"/>
                      <a:gd name="connsiteY7" fmla="*/ 4928 h 109718"/>
                      <a:gd name="connsiteX8" fmla="*/ 4978 w 504882"/>
                      <a:gd name="connsiteY8" fmla="*/ 4928 h 109718"/>
                      <a:gd name="connsiteX9" fmla="*/ 4978 w 504882"/>
                      <a:gd name="connsiteY9" fmla="*/ 104740 h 10971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504882" h="109718">
                        <a:moveTo>
                          <a:pt x="504883" y="109718"/>
                        </a:moveTo>
                        <a:lnTo>
                          <a:pt x="0" y="109718"/>
                        </a:lnTo>
                        <a:lnTo>
                          <a:pt x="0" y="0"/>
                        </a:lnTo>
                        <a:lnTo>
                          <a:pt x="504883" y="0"/>
                        </a:lnTo>
                        <a:lnTo>
                          <a:pt x="504883" y="109718"/>
                        </a:lnTo>
                        <a:close/>
                        <a:moveTo>
                          <a:pt x="4978" y="104740"/>
                        </a:moveTo>
                        <a:lnTo>
                          <a:pt x="499905" y="104740"/>
                        </a:lnTo>
                        <a:lnTo>
                          <a:pt x="499905" y="4928"/>
                        </a:lnTo>
                        <a:lnTo>
                          <a:pt x="4978" y="4928"/>
                        </a:lnTo>
                        <a:lnTo>
                          <a:pt x="4978" y="104740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89" name="Freeform: Shape 588">
                    <a:extLst>
                      <a:ext uri="{FF2B5EF4-FFF2-40B4-BE49-F238E27FC236}">
                        <a16:creationId xmlns:a16="http://schemas.microsoft.com/office/drawing/2014/main" id="{00E79883-032C-A81F-C6F3-356785776635}"/>
                      </a:ext>
                    </a:extLst>
                  </p:cNvPr>
                  <p:cNvSpPr/>
                  <p:nvPr/>
                </p:nvSpPr>
                <p:spPr>
                  <a:xfrm>
                    <a:off x="4862454" y="3971559"/>
                    <a:ext cx="98916" cy="109718"/>
                  </a:xfrm>
                  <a:custGeom>
                    <a:avLst/>
                    <a:gdLst>
                      <a:gd name="connsiteX0" fmla="*/ 98916 w 98916"/>
                      <a:gd name="connsiteY0" fmla="*/ 109718 h 109718"/>
                      <a:gd name="connsiteX1" fmla="*/ 0 w 98916"/>
                      <a:gd name="connsiteY1" fmla="*/ 109718 h 109718"/>
                      <a:gd name="connsiteX2" fmla="*/ 0 w 98916"/>
                      <a:gd name="connsiteY2" fmla="*/ 0 h 109718"/>
                      <a:gd name="connsiteX3" fmla="*/ 98916 w 98916"/>
                      <a:gd name="connsiteY3" fmla="*/ 0 h 109718"/>
                      <a:gd name="connsiteX4" fmla="*/ 98916 w 98916"/>
                      <a:gd name="connsiteY4" fmla="*/ 109718 h 109718"/>
                      <a:gd name="connsiteX5" fmla="*/ 4978 w 98916"/>
                      <a:gd name="connsiteY5" fmla="*/ 104740 h 109718"/>
                      <a:gd name="connsiteX6" fmla="*/ 93987 w 98916"/>
                      <a:gd name="connsiteY6" fmla="*/ 104740 h 109718"/>
                      <a:gd name="connsiteX7" fmla="*/ 93987 w 98916"/>
                      <a:gd name="connsiteY7" fmla="*/ 4928 h 109718"/>
                      <a:gd name="connsiteX8" fmla="*/ 4978 w 98916"/>
                      <a:gd name="connsiteY8" fmla="*/ 4928 h 109718"/>
                      <a:gd name="connsiteX9" fmla="*/ 4978 w 98916"/>
                      <a:gd name="connsiteY9" fmla="*/ 104740 h 10971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98916" h="109718">
                        <a:moveTo>
                          <a:pt x="98916" y="109718"/>
                        </a:moveTo>
                        <a:lnTo>
                          <a:pt x="0" y="109718"/>
                        </a:lnTo>
                        <a:lnTo>
                          <a:pt x="0" y="0"/>
                        </a:lnTo>
                        <a:lnTo>
                          <a:pt x="98916" y="0"/>
                        </a:lnTo>
                        <a:lnTo>
                          <a:pt x="98916" y="109718"/>
                        </a:lnTo>
                        <a:close/>
                        <a:moveTo>
                          <a:pt x="4978" y="104740"/>
                        </a:moveTo>
                        <a:lnTo>
                          <a:pt x="93987" y="104740"/>
                        </a:lnTo>
                        <a:lnTo>
                          <a:pt x="93987" y="4928"/>
                        </a:lnTo>
                        <a:lnTo>
                          <a:pt x="4978" y="4928"/>
                        </a:lnTo>
                        <a:lnTo>
                          <a:pt x="4978" y="104740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90" name="Freeform: Shape 589">
                    <a:extLst>
                      <a:ext uri="{FF2B5EF4-FFF2-40B4-BE49-F238E27FC236}">
                        <a16:creationId xmlns:a16="http://schemas.microsoft.com/office/drawing/2014/main" id="{43FFA929-B837-26B5-04E7-2DDCC31137F8}"/>
                      </a:ext>
                    </a:extLst>
                  </p:cNvPr>
                  <p:cNvSpPr/>
                  <p:nvPr/>
                </p:nvSpPr>
                <p:spPr>
                  <a:xfrm>
                    <a:off x="4732674" y="3971559"/>
                    <a:ext cx="98915" cy="109718"/>
                  </a:xfrm>
                  <a:custGeom>
                    <a:avLst/>
                    <a:gdLst>
                      <a:gd name="connsiteX0" fmla="*/ 98916 w 98915"/>
                      <a:gd name="connsiteY0" fmla="*/ 109718 h 109718"/>
                      <a:gd name="connsiteX1" fmla="*/ 0 w 98915"/>
                      <a:gd name="connsiteY1" fmla="*/ 109718 h 109718"/>
                      <a:gd name="connsiteX2" fmla="*/ 0 w 98915"/>
                      <a:gd name="connsiteY2" fmla="*/ 0 h 109718"/>
                      <a:gd name="connsiteX3" fmla="*/ 98916 w 98915"/>
                      <a:gd name="connsiteY3" fmla="*/ 0 h 109718"/>
                      <a:gd name="connsiteX4" fmla="*/ 98916 w 98915"/>
                      <a:gd name="connsiteY4" fmla="*/ 109718 h 109718"/>
                      <a:gd name="connsiteX5" fmla="*/ 4928 w 98915"/>
                      <a:gd name="connsiteY5" fmla="*/ 104740 h 109718"/>
                      <a:gd name="connsiteX6" fmla="*/ 93938 w 98915"/>
                      <a:gd name="connsiteY6" fmla="*/ 104740 h 109718"/>
                      <a:gd name="connsiteX7" fmla="*/ 93938 w 98915"/>
                      <a:gd name="connsiteY7" fmla="*/ 4928 h 109718"/>
                      <a:gd name="connsiteX8" fmla="*/ 4928 w 98915"/>
                      <a:gd name="connsiteY8" fmla="*/ 4928 h 109718"/>
                      <a:gd name="connsiteX9" fmla="*/ 4928 w 98915"/>
                      <a:gd name="connsiteY9" fmla="*/ 104740 h 10971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98915" h="109718">
                        <a:moveTo>
                          <a:pt x="98916" y="109718"/>
                        </a:moveTo>
                        <a:lnTo>
                          <a:pt x="0" y="109718"/>
                        </a:lnTo>
                        <a:lnTo>
                          <a:pt x="0" y="0"/>
                        </a:lnTo>
                        <a:lnTo>
                          <a:pt x="98916" y="0"/>
                        </a:lnTo>
                        <a:lnTo>
                          <a:pt x="98916" y="109718"/>
                        </a:lnTo>
                        <a:close/>
                        <a:moveTo>
                          <a:pt x="4928" y="104740"/>
                        </a:moveTo>
                        <a:lnTo>
                          <a:pt x="93938" y="104740"/>
                        </a:lnTo>
                        <a:lnTo>
                          <a:pt x="93938" y="4928"/>
                        </a:lnTo>
                        <a:lnTo>
                          <a:pt x="4928" y="4928"/>
                        </a:lnTo>
                        <a:lnTo>
                          <a:pt x="4928" y="104740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91" name="Freeform: Shape 590">
                    <a:extLst>
                      <a:ext uri="{FF2B5EF4-FFF2-40B4-BE49-F238E27FC236}">
                        <a16:creationId xmlns:a16="http://schemas.microsoft.com/office/drawing/2014/main" id="{5A52DC4C-DBD5-9BCA-D2DA-D044485775DD}"/>
                      </a:ext>
                    </a:extLst>
                  </p:cNvPr>
                  <p:cNvSpPr/>
                  <p:nvPr/>
                </p:nvSpPr>
                <p:spPr>
                  <a:xfrm>
                    <a:off x="4992284" y="3971559"/>
                    <a:ext cx="98915" cy="109718"/>
                  </a:xfrm>
                  <a:custGeom>
                    <a:avLst/>
                    <a:gdLst>
                      <a:gd name="connsiteX0" fmla="*/ 98916 w 98915"/>
                      <a:gd name="connsiteY0" fmla="*/ 109718 h 109718"/>
                      <a:gd name="connsiteX1" fmla="*/ 0 w 98915"/>
                      <a:gd name="connsiteY1" fmla="*/ 109718 h 109718"/>
                      <a:gd name="connsiteX2" fmla="*/ 0 w 98915"/>
                      <a:gd name="connsiteY2" fmla="*/ 0 h 109718"/>
                      <a:gd name="connsiteX3" fmla="*/ 98916 w 98915"/>
                      <a:gd name="connsiteY3" fmla="*/ 0 h 109718"/>
                      <a:gd name="connsiteX4" fmla="*/ 98916 w 98915"/>
                      <a:gd name="connsiteY4" fmla="*/ 109718 h 109718"/>
                      <a:gd name="connsiteX5" fmla="*/ 4978 w 98915"/>
                      <a:gd name="connsiteY5" fmla="*/ 104740 h 109718"/>
                      <a:gd name="connsiteX6" fmla="*/ 93987 w 98915"/>
                      <a:gd name="connsiteY6" fmla="*/ 104740 h 109718"/>
                      <a:gd name="connsiteX7" fmla="*/ 93987 w 98915"/>
                      <a:gd name="connsiteY7" fmla="*/ 4928 h 109718"/>
                      <a:gd name="connsiteX8" fmla="*/ 4978 w 98915"/>
                      <a:gd name="connsiteY8" fmla="*/ 4928 h 109718"/>
                      <a:gd name="connsiteX9" fmla="*/ 4978 w 98915"/>
                      <a:gd name="connsiteY9" fmla="*/ 104740 h 10971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98915" h="109718">
                        <a:moveTo>
                          <a:pt x="98916" y="109718"/>
                        </a:moveTo>
                        <a:lnTo>
                          <a:pt x="0" y="109718"/>
                        </a:lnTo>
                        <a:lnTo>
                          <a:pt x="0" y="0"/>
                        </a:lnTo>
                        <a:lnTo>
                          <a:pt x="98916" y="0"/>
                        </a:lnTo>
                        <a:lnTo>
                          <a:pt x="98916" y="109718"/>
                        </a:lnTo>
                        <a:close/>
                        <a:moveTo>
                          <a:pt x="4978" y="104740"/>
                        </a:moveTo>
                        <a:lnTo>
                          <a:pt x="93987" y="104740"/>
                        </a:lnTo>
                        <a:lnTo>
                          <a:pt x="93987" y="4928"/>
                        </a:lnTo>
                        <a:lnTo>
                          <a:pt x="4978" y="4928"/>
                        </a:lnTo>
                        <a:lnTo>
                          <a:pt x="4978" y="104740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92" name="Freeform: Shape 591">
                    <a:extLst>
                      <a:ext uri="{FF2B5EF4-FFF2-40B4-BE49-F238E27FC236}">
                        <a16:creationId xmlns:a16="http://schemas.microsoft.com/office/drawing/2014/main" id="{34C3F89A-F39F-D519-E99F-DF81B5A32A77}"/>
                      </a:ext>
                    </a:extLst>
                  </p:cNvPr>
                  <p:cNvSpPr/>
                  <p:nvPr/>
                </p:nvSpPr>
                <p:spPr>
                  <a:xfrm>
                    <a:off x="4641275" y="4076349"/>
                    <a:ext cx="541323" cy="184290"/>
                  </a:xfrm>
                  <a:custGeom>
                    <a:avLst/>
                    <a:gdLst>
                      <a:gd name="connsiteX0" fmla="*/ 541323 w 541323"/>
                      <a:gd name="connsiteY0" fmla="*/ 184291 h 184290"/>
                      <a:gd name="connsiteX1" fmla="*/ 0 w 541323"/>
                      <a:gd name="connsiteY1" fmla="*/ 184291 h 184290"/>
                      <a:gd name="connsiteX2" fmla="*/ 0 w 541323"/>
                      <a:gd name="connsiteY2" fmla="*/ 0 h 184290"/>
                      <a:gd name="connsiteX3" fmla="*/ 541273 w 541323"/>
                      <a:gd name="connsiteY3" fmla="*/ 0 h 184290"/>
                      <a:gd name="connsiteX4" fmla="*/ 541273 w 541323"/>
                      <a:gd name="connsiteY4" fmla="*/ 184291 h 184290"/>
                      <a:gd name="connsiteX5" fmla="*/ 4978 w 541323"/>
                      <a:gd name="connsiteY5" fmla="*/ 179313 h 184290"/>
                      <a:gd name="connsiteX6" fmla="*/ 536345 w 541323"/>
                      <a:gd name="connsiteY6" fmla="*/ 179313 h 184290"/>
                      <a:gd name="connsiteX7" fmla="*/ 536345 w 541323"/>
                      <a:gd name="connsiteY7" fmla="*/ 4928 h 184290"/>
                      <a:gd name="connsiteX8" fmla="*/ 4978 w 541323"/>
                      <a:gd name="connsiteY8" fmla="*/ 4928 h 184290"/>
                      <a:gd name="connsiteX9" fmla="*/ 4978 w 541323"/>
                      <a:gd name="connsiteY9" fmla="*/ 179313 h 18429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541323" h="184290">
                        <a:moveTo>
                          <a:pt x="541323" y="184291"/>
                        </a:moveTo>
                        <a:lnTo>
                          <a:pt x="0" y="184291"/>
                        </a:lnTo>
                        <a:lnTo>
                          <a:pt x="0" y="0"/>
                        </a:lnTo>
                        <a:lnTo>
                          <a:pt x="541273" y="0"/>
                        </a:lnTo>
                        <a:lnTo>
                          <a:pt x="541273" y="184291"/>
                        </a:lnTo>
                        <a:close/>
                        <a:moveTo>
                          <a:pt x="4978" y="179313"/>
                        </a:moveTo>
                        <a:lnTo>
                          <a:pt x="536345" y="179313"/>
                        </a:lnTo>
                        <a:lnTo>
                          <a:pt x="536345" y="4928"/>
                        </a:lnTo>
                        <a:lnTo>
                          <a:pt x="4978" y="4928"/>
                        </a:lnTo>
                        <a:lnTo>
                          <a:pt x="4978" y="179313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93" name="Freeform: Shape 592">
                    <a:extLst>
                      <a:ext uri="{FF2B5EF4-FFF2-40B4-BE49-F238E27FC236}">
                        <a16:creationId xmlns:a16="http://schemas.microsoft.com/office/drawing/2014/main" id="{73C8562B-6F28-5156-9193-18FE22640FB1}"/>
                      </a:ext>
                    </a:extLst>
                  </p:cNvPr>
                  <p:cNvSpPr/>
                  <p:nvPr/>
                </p:nvSpPr>
                <p:spPr>
                  <a:xfrm>
                    <a:off x="4659495" y="3986344"/>
                    <a:ext cx="504882" cy="16378"/>
                  </a:xfrm>
                  <a:custGeom>
                    <a:avLst/>
                    <a:gdLst>
                      <a:gd name="connsiteX0" fmla="*/ 504883 w 504882"/>
                      <a:gd name="connsiteY0" fmla="*/ 16378 h 16378"/>
                      <a:gd name="connsiteX1" fmla="*/ 0 w 504882"/>
                      <a:gd name="connsiteY1" fmla="*/ 16378 h 16378"/>
                      <a:gd name="connsiteX2" fmla="*/ 0 w 504882"/>
                      <a:gd name="connsiteY2" fmla="*/ 0 h 16378"/>
                      <a:gd name="connsiteX3" fmla="*/ 504883 w 504882"/>
                      <a:gd name="connsiteY3" fmla="*/ 0 h 16378"/>
                      <a:gd name="connsiteX4" fmla="*/ 504883 w 504882"/>
                      <a:gd name="connsiteY4" fmla="*/ 16378 h 16378"/>
                      <a:gd name="connsiteX5" fmla="*/ 4978 w 504882"/>
                      <a:gd name="connsiteY5" fmla="*/ 11400 h 16378"/>
                      <a:gd name="connsiteX6" fmla="*/ 499905 w 504882"/>
                      <a:gd name="connsiteY6" fmla="*/ 11400 h 16378"/>
                      <a:gd name="connsiteX7" fmla="*/ 499905 w 504882"/>
                      <a:gd name="connsiteY7" fmla="*/ 4928 h 16378"/>
                      <a:gd name="connsiteX8" fmla="*/ 4978 w 504882"/>
                      <a:gd name="connsiteY8" fmla="*/ 4928 h 16378"/>
                      <a:gd name="connsiteX9" fmla="*/ 4978 w 504882"/>
                      <a:gd name="connsiteY9" fmla="*/ 11400 h 1637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504882" h="16378">
                        <a:moveTo>
                          <a:pt x="504883" y="16378"/>
                        </a:moveTo>
                        <a:lnTo>
                          <a:pt x="0" y="16378"/>
                        </a:lnTo>
                        <a:lnTo>
                          <a:pt x="0" y="0"/>
                        </a:lnTo>
                        <a:lnTo>
                          <a:pt x="504883" y="0"/>
                        </a:lnTo>
                        <a:lnTo>
                          <a:pt x="504883" y="16378"/>
                        </a:lnTo>
                        <a:close/>
                        <a:moveTo>
                          <a:pt x="4978" y="11400"/>
                        </a:moveTo>
                        <a:lnTo>
                          <a:pt x="499905" y="11400"/>
                        </a:lnTo>
                        <a:lnTo>
                          <a:pt x="499905" y="4928"/>
                        </a:lnTo>
                        <a:lnTo>
                          <a:pt x="4978" y="4928"/>
                        </a:lnTo>
                        <a:lnTo>
                          <a:pt x="4978" y="11400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94" name="Freeform: Shape 593">
                    <a:extLst>
                      <a:ext uri="{FF2B5EF4-FFF2-40B4-BE49-F238E27FC236}">
                        <a16:creationId xmlns:a16="http://schemas.microsoft.com/office/drawing/2014/main" id="{2A6ACDAE-B5C3-FD7E-EA5A-A9F25D10424B}"/>
                      </a:ext>
                    </a:extLst>
                  </p:cNvPr>
                  <p:cNvSpPr/>
                  <p:nvPr/>
                </p:nvSpPr>
                <p:spPr>
                  <a:xfrm>
                    <a:off x="4659495" y="4054694"/>
                    <a:ext cx="504882" cy="16328"/>
                  </a:xfrm>
                  <a:custGeom>
                    <a:avLst/>
                    <a:gdLst>
                      <a:gd name="connsiteX0" fmla="*/ 504883 w 504882"/>
                      <a:gd name="connsiteY0" fmla="*/ 16328 h 16328"/>
                      <a:gd name="connsiteX1" fmla="*/ 0 w 504882"/>
                      <a:gd name="connsiteY1" fmla="*/ 16328 h 16328"/>
                      <a:gd name="connsiteX2" fmla="*/ 0 w 504882"/>
                      <a:gd name="connsiteY2" fmla="*/ 0 h 16328"/>
                      <a:gd name="connsiteX3" fmla="*/ 504883 w 504882"/>
                      <a:gd name="connsiteY3" fmla="*/ 0 h 16328"/>
                      <a:gd name="connsiteX4" fmla="*/ 504883 w 504882"/>
                      <a:gd name="connsiteY4" fmla="*/ 16328 h 16328"/>
                      <a:gd name="connsiteX5" fmla="*/ 4978 w 504882"/>
                      <a:gd name="connsiteY5" fmla="*/ 11350 h 16328"/>
                      <a:gd name="connsiteX6" fmla="*/ 499905 w 504882"/>
                      <a:gd name="connsiteY6" fmla="*/ 11350 h 16328"/>
                      <a:gd name="connsiteX7" fmla="*/ 499905 w 504882"/>
                      <a:gd name="connsiteY7" fmla="*/ 4928 h 16328"/>
                      <a:gd name="connsiteX8" fmla="*/ 4978 w 504882"/>
                      <a:gd name="connsiteY8" fmla="*/ 4928 h 16328"/>
                      <a:gd name="connsiteX9" fmla="*/ 4978 w 504882"/>
                      <a:gd name="connsiteY9" fmla="*/ 11350 h 163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504882" h="16328">
                        <a:moveTo>
                          <a:pt x="504883" y="16328"/>
                        </a:moveTo>
                        <a:lnTo>
                          <a:pt x="0" y="16328"/>
                        </a:lnTo>
                        <a:lnTo>
                          <a:pt x="0" y="0"/>
                        </a:lnTo>
                        <a:lnTo>
                          <a:pt x="504883" y="0"/>
                        </a:lnTo>
                        <a:lnTo>
                          <a:pt x="504883" y="16328"/>
                        </a:lnTo>
                        <a:close/>
                        <a:moveTo>
                          <a:pt x="4978" y="11350"/>
                        </a:moveTo>
                        <a:lnTo>
                          <a:pt x="499905" y="11350"/>
                        </a:lnTo>
                        <a:lnTo>
                          <a:pt x="499905" y="4928"/>
                        </a:lnTo>
                        <a:lnTo>
                          <a:pt x="4978" y="4928"/>
                        </a:lnTo>
                        <a:lnTo>
                          <a:pt x="4978" y="11350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95" name="Freeform: Shape 594">
                    <a:extLst>
                      <a:ext uri="{FF2B5EF4-FFF2-40B4-BE49-F238E27FC236}">
                        <a16:creationId xmlns:a16="http://schemas.microsoft.com/office/drawing/2014/main" id="{4799758D-B1EB-3F17-B4B2-D34B20AC7580}"/>
                      </a:ext>
                    </a:extLst>
                  </p:cNvPr>
                  <p:cNvSpPr/>
                  <p:nvPr/>
                </p:nvSpPr>
                <p:spPr>
                  <a:xfrm>
                    <a:off x="4641275" y="4102534"/>
                    <a:ext cx="541323" cy="16328"/>
                  </a:xfrm>
                  <a:custGeom>
                    <a:avLst/>
                    <a:gdLst>
                      <a:gd name="connsiteX0" fmla="*/ 541323 w 541323"/>
                      <a:gd name="connsiteY0" fmla="*/ 16328 h 16328"/>
                      <a:gd name="connsiteX1" fmla="*/ 0 w 541323"/>
                      <a:gd name="connsiteY1" fmla="*/ 16328 h 16328"/>
                      <a:gd name="connsiteX2" fmla="*/ 0 w 541323"/>
                      <a:gd name="connsiteY2" fmla="*/ 0 h 16328"/>
                      <a:gd name="connsiteX3" fmla="*/ 541273 w 541323"/>
                      <a:gd name="connsiteY3" fmla="*/ 0 h 16328"/>
                      <a:gd name="connsiteX4" fmla="*/ 541273 w 541323"/>
                      <a:gd name="connsiteY4" fmla="*/ 16328 h 16328"/>
                      <a:gd name="connsiteX5" fmla="*/ 4978 w 541323"/>
                      <a:gd name="connsiteY5" fmla="*/ 11350 h 16328"/>
                      <a:gd name="connsiteX6" fmla="*/ 536345 w 541323"/>
                      <a:gd name="connsiteY6" fmla="*/ 11350 h 16328"/>
                      <a:gd name="connsiteX7" fmla="*/ 536345 w 541323"/>
                      <a:gd name="connsiteY7" fmla="*/ 4929 h 16328"/>
                      <a:gd name="connsiteX8" fmla="*/ 4978 w 541323"/>
                      <a:gd name="connsiteY8" fmla="*/ 4929 h 16328"/>
                      <a:gd name="connsiteX9" fmla="*/ 4978 w 541323"/>
                      <a:gd name="connsiteY9" fmla="*/ 11350 h 163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541323" h="16328">
                        <a:moveTo>
                          <a:pt x="541323" y="16328"/>
                        </a:moveTo>
                        <a:lnTo>
                          <a:pt x="0" y="16328"/>
                        </a:lnTo>
                        <a:lnTo>
                          <a:pt x="0" y="0"/>
                        </a:lnTo>
                        <a:lnTo>
                          <a:pt x="541273" y="0"/>
                        </a:lnTo>
                        <a:lnTo>
                          <a:pt x="541273" y="16328"/>
                        </a:lnTo>
                        <a:close/>
                        <a:moveTo>
                          <a:pt x="4978" y="11350"/>
                        </a:moveTo>
                        <a:lnTo>
                          <a:pt x="536345" y="11350"/>
                        </a:lnTo>
                        <a:lnTo>
                          <a:pt x="536345" y="4929"/>
                        </a:lnTo>
                        <a:lnTo>
                          <a:pt x="4978" y="4929"/>
                        </a:lnTo>
                        <a:lnTo>
                          <a:pt x="4978" y="11350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96" name="Freeform: Shape 595">
                    <a:extLst>
                      <a:ext uri="{FF2B5EF4-FFF2-40B4-BE49-F238E27FC236}">
                        <a16:creationId xmlns:a16="http://schemas.microsoft.com/office/drawing/2014/main" id="{1915FA7A-7BF4-E213-A1DD-9B066FB9DF2F}"/>
                      </a:ext>
                    </a:extLst>
                  </p:cNvPr>
                  <p:cNvSpPr/>
                  <p:nvPr/>
                </p:nvSpPr>
                <p:spPr>
                  <a:xfrm>
                    <a:off x="4641275" y="4225494"/>
                    <a:ext cx="541323" cy="16378"/>
                  </a:xfrm>
                  <a:custGeom>
                    <a:avLst/>
                    <a:gdLst>
                      <a:gd name="connsiteX0" fmla="*/ 541323 w 541323"/>
                      <a:gd name="connsiteY0" fmla="*/ 16378 h 16378"/>
                      <a:gd name="connsiteX1" fmla="*/ 0 w 541323"/>
                      <a:gd name="connsiteY1" fmla="*/ 16378 h 16378"/>
                      <a:gd name="connsiteX2" fmla="*/ 0 w 541323"/>
                      <a:gd name="connsiteY2" fmla="*/ 0 h 16378"/>
                      <a:gd name="connsiteX3" fmla="*/ 541273 w 541323"/>
                      <a:gd name="connsiteY3" fmla="*/ 0 h 16378"/>
                      <a:gd name="connsiteX4" fmla="*/ 541273 w 541323"/>
                      <a:gd name="connsiteY4" fmla="*/ 16378 h 16378"/>
                      <a:gd name="connsiteX5" fmla="*/ 4978 w 541323"/>
                      <a:gd name="connsiteY5" fmla="*/ 11400 h 16378"/>
                      <a:gd name="connsiteX6" fmla="*/ 536345 w 541323"/>
                      <a:gd name="connsiteY6" fmla="*/ 11400 h 16378"/>
                      <a:gd name="connsiteX7" fmla="*/ 536345 w 541323"/>
                      <a:gd name="connsiteY7" fmla="*/ 4928 h 16378"/>
                      <a:gd name="connsiteX8" fmla="*/ 4978 w 541323"/>
                      <a:gd name="connsiteY8" fmla="*/ 4928 h 16378"/>
                      <a:gd name="connsiteX9" fmla="*/ 4978 w 541323"/>
                      <a:gd name="connsiteY9" fmla="*/ 11400 h 1637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541323" h="16378">
                        <a:moveTo>
                          <a:pt x="541323" y="16378"/>
                        </a:moveTo>
                        <a:lnTo>
                          <a:pt x="0" y="16378"/>
                        </a:lnTo>
                        <a:lnTo>
                          <a:pt x="0" y="0"/>
                        </a:lnTo>
                        <a:lnTo>
                          <a:pt x="541273" y="0"/>
                        </a:lnTo>
                        <a:lnTo>
                          <a:pt x="541273" y="16378"/>
                        </a:lnTo>
                        <a:close/>
                        <a:moveTo>
                          <a:pt x="4978" y="11400"/>
                        </a:moveTo>
                        <a:lnTo>
                          <a:pt x="536345" y="11400"/>
                        </a:lnTo>
                        <a:lnTo>
                          <a:pt x="536345" y="4928"/>
                        </a:lnTo>
                        <a:lnTo>
                          <a:pt x="4978" y="4928"/>
                        </a:lnTo>
                        <a:lnTo>
                          <a:pt x="4978" y="11400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97" name="Freeform: Shape 596">
                    <a:extLst>
                      <a:ext uri="{FF2B5EF4-FFF2-40B4-BE49-F238E27FC236}">
                        <a16:creationId xmlns:a16="http://schemas.microsoft.com/office/drawing/2014/main" id="{DCF84809-74E0-8C21-A316-6CE1850636A6}"/>
                      </a:ext>
                    </a:extLst>
                  </p:cNvPr>
                  <p:cNvSpPr/>
                  <p:nvPr/>
                </p:nvSpPr>
                <p:spPr>
                  <a:xfrm>
                    <a:off x="4617380" y="4255662"/>
                    <a:ext cx="589113" cy="272005"/>
                  </a:xfrm>
                  <a:custGeom>
                    <a:avLst/>
                    <a:gdLst>
                      <a:gd name="connsiteX0" fmla="*/ 589113 w 589113"/>
                      <a:gd name="connsiteY0" fmla="*/ 272005 h 272005"/>
                      <a:gd name="connsiteX1" fmla="*/ 0 w 589113"/>
                      <a:gd name="connsiteY1" fmla="*/ 272005 h 272005"/>
                      <a:gd name="connsiteX2" fmla="*/ 0 w 589113"/>
                      <a:gd name="connsiteY2" fmla="*/ 0 h 272005"/>
                      <a:gd name="connsiteX3" fmla="*/ 589113 w 589113"/>
                      <a:gd name="connsiteY3" fmla="*/ 0 h 272005"/>
                      <a:gd name="connsiteX4" fmla="*/ 589113 w 589113"/>
                      <a:gd name="connsiteY4" fmla="*/ 272005 h 272005"/>
                      <a:gd name="connsiteX5" fmla="*/ 4928 w 589113"/>
                      <a:gd name="connsiteY5" fmla="*/ 267027 h 272005"/>
                      <a:gd name="connsiteX6" fmla="*/ 584135 w 589113"/>
                      <a:gd name="connsiteY6" fmla="*/ 267027 h 272005"/>
                      <a:gd name="connsiteX7" fmla="*/ 584135 w 589113"/>
                      <a:gd name="connsiteY7" fmla="*/ 4928 h 272005"/>
                      <a:gd name="connsiteX8" fmla="*/ 4928 w 589113"/>
                      <a:gd name="connsiteY8" fmla="*/ 4928 h 272005"/>
                      <a:gd name="connsiteX9" fmla="*/ 4928 w 589113"/>
                      <a:gd name="connsiteY9" fmla="*/ 267027 h 27200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589113" h="272005">
                        <a:moveTo>
                          <a:pt x="589113" y="272005"/>
                        </a:moveTo>
                        <a:lnTo>
                          <a:pt x="0" y="272005"/>
                        </a:lnTo>
                        <a:lnTo>
                          <a:pt x="0" y="0"/>
                        </a:lnTo>
                        <a:lnTo>
                          <a:pt x="589113" y="0"/>
                        </a:lnTo>
                        <a:lnTo>
                          <a:pt x="589113" y="272005"/>
                        </a:lnTo>
                        <a:close/>
                        <a:moveTo>
                          <a:pt x="4928" y="267027"/>
                        </a:moveTo>
                        <a:lnTo>
                          <a:pt x="584135" y="267027"/>
                        </a:lnTo>
                        <a:lnTo>
                          <a:pt x="584135" y="4928"/>
                        </a:lnTo>
                        <a:lnTo>
                          <a:pt x="4928" y="4928"/>
                        </a:lnTo>
                        <a:lnTo>
                          <a:pt x="4928" y="267027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98" name="Freeform: Shape 597">
                    <a:extLst>
                      <a:ext uri="{FF2B5EF4-FFF2-40B4-BE49-F238E27FC236}">
                        <a16:creationId xmlns:a16="http://schemas.microsoft.com/office/drawing/2014/main" id="{BF8F842C-D184-910E-9A58-A6DCAA645291}"/>
                      </a:ext>
                    </a:extLst>
                  </p:cNvPr>
                  <p:cNvSpPr/>
                  <p:nvPr/>
                </p:nvSpPr>
                <p:spPr>
                  <a:xfrm>
                    <a:off x="4598015" y="4522689"/>
                    <a:ext cx="627843" cy="603898"/>
                  </a:xfrm>
                  <a:custGeom>
                    <a:avLst/>
                    <a:gdLst>
                      <a:gd name="connsiteX0" fmla="*/ 627843 w 627843"/>
                      <a:gd name="connsiteY0" fmla="*/ 603899 h 603898"/>
                      <a:gd name="connsiteX1" fmla="*/ 0 w 627843"/>
                      <a:gd name="connsiteY1" fmla="*/ 603899 h 603898"/>
                      <a:gd name="connsiteX2" fmla="*/ 0 w 627843"/>
                      <a:gd name="connsiteY2" fmla="*/ 0 h 603898"/>
                      <a:gd name="connsiteX3" fmla="*/ 627843 w 627843"/>
                      <a:gd name="connsiteY3" fmla="*/ 0 h 603898"/>
                      <a:gd name="connsiteX4" fmla="*/ 627843 w 627843"/>
                      <a:gd name="connsiteY4" fmla="*/ 603899 h 603898"/>
                      <a:gd name="connsiteX5" fmla="*/ 4978 w 627843"/>
                      <a:gd name="connsiteY5" fmla="*/ 598920 h 603898"/>
                      <a:gd name="connsiteX6" fmla="*/ 622915 w 627843"/>
                      <a:gd name="connsiteY6" fmla="*/ 598920 h 603898"/>
                      <a:gd name="connsiteX7" fmla="*/ 622915 w 627843"/>
                      <a:gd name="connsiteY7" fmla="*/ 4978 h 603898"/>
                      <a:gd name="connsiteX8" fmla="*/ 4978 w 627843"/>
                      <a:gd name="connsiteY8" fmla="*/ 4978 h 603898"/>
                      <a:gd name="connsiteX9" fmla="*/ 4978 w 627843"/>
                      <a:gd name="connsiteY9" fmla="*/ 598920 h 6038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627843" h="603898">
                        <a:moveTo>
                          <a:pt x="627843" y="603899"/>
                        </a:moveTo>
                        <a:lnTo>
                          <a:pt x="0" y="603899"/>
                        </a:lnTo>
                        <a:lnTo>
                          <a:pt x="0" y="0"/>
                        </a:lnTo>
                        <a:lnTo>
                          <a:pt x="627843" y="0"/>
                        </a:lnTo>
                        <a:lnTo>
                          <a:pt x="627843" y="603899"/>
                        </a:lnTo>
                        <a:close/>
                        <a:moveTo>
                          <a:pt x="4978" y="598920"/>
                        </a:moveTo>
                        <a:lnTo>
                          <a:pt x="622915" y="598920"/>
                        </a:lnTo>
                        <a:lnTo>
                          <a:pt x="622915" y="4978"/>
                        </a:lnTo>
                        <a:lnTo>
                          <a:pt x="4978" y="4978"/>
                        </a:lnTo>
                        <a:lnTo>
                          <a:pt x="4978" y="598920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99" name="Freeform: Shape 598">
                    <a:extLst>
                      <a:ext uri="{FF2B5EF4-FFF2-40B4-BE49-F238E27FC236}">
                        <a16:creationId xmlns:a16="http://schemas.microsoft.com/office/drawing/2014/main" id="{AAA6F4CD-CA54-4CE5-BAAE-92C54BBC8F71}"/>
                      </a:ext>
                    </a:extLst>
                  </p:cNvPr>
                  <p:cNvSpPr/>
                  <p:nvPr/>
                </p:nvSpPr>
                <p:spPr>
                  <a:xfrm>
                    <a:off x="4552465" y="4599851"/>
                    <a:ext cx="718943" cy="526737"/>
                  </a:xfrm>
                  <a:custGeom>
                    <a:avLst/>
                    <a:gdLst>
                      <a:gd name="connsiteX0" fmla="*/ 718943 w 718943"/>
                      <a:gd name="connsiteY0" fmla="*/ 526737 h 526737"/>
                      <a:gd name="connsiteX1" fmla="*/ 0 w 718943"/>
                      <a:gd name="connsiteY1" fmla="*/ 526737 h 526737"/>
                      <a:gd name="connsiteX2" fmla="*/ 0 w 718943"/>
                      <a:gd name="connsiteY2" fmla="*/ 0 h 526737"/>
                      <a:gd name="connsiteX3" fmla="*/ 718943 w 718943"/>
                      <a:gd name="connsiteY3" fmla="*/ 0 h 526737"/>
                      <a:gd name="connsiteX4" fmla="*/ 718943 w 718943"/>
                      <a:gd name="connsiteY4" fmla="*/ 526737 h 526737"/>
                      <a:gd name="connsiteX5" fmla="*/ 4978 w 718943"/>
                      <a:gd name="connsiteY5" fmla="*/ 521759 h 526737"/>
                      <a:gd name="connsiteX6" fmla="*/ 714015 w 718943"/>
                      <a:gd name="connsiteY6" fmla="*/ 521759 h 526737"/>
                      <a:gd name="connsiteX7" fmla="*/ 714015 w 718943"/>
                      <a:gd name="connsiteY7" fmla="*/ 4978 h 526737"/>
                      <a:gd name="connsiteX8" fmla="*/ 4978 w 718943"/>
                      <a:gd name="connsiteY8" fmla="*/ 4978 h 526737"/>
                      <a:gd name="connsiteX9" fmla="*/ 4978 w 718943"/>
                      <a:gd name="connsiteY9" fmla="*/ 521759 h 5267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718943" h="526737">
                        <a:moveTo>
                          <a:pt x="718943" y="526737"/>
                        </a:moveTo>
                        <a:lnTo>
                          <a:pt x="0" y="526737"/>
                        </a:lnTo>
                        <a:lnTo>
                          <a:pt x="0" y="0"/>
                        </a:lnTo>
                        <a:lnTo>
                          <a:pt x="718943" y="0"/>
                        </a:lnTo>
                        <a:lnTo>
                          <a:pt x="718943" y="526737"/>
                        </a:lnTo>
                        <a:close/>
                        <a:moveTo>
                          <a:pt x="4978" y="521759"/>
                        </a:moveTo>
                        <a:lnTo>
                          <a:pt x="714015" y="521759"/>
                        </a:lnTo>
                        <a:lnTo>
                          <a:pt x="714015" y="4978"/>
                        </a:lnTo>
                        <a:lnTo>
                          <a:pt x="4978" y="4978"/>
                        </a:lnTo>
                        <a:lnTo>
                          <a:pt x="4978" y="521759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00" name="Freeform: Shape 599">
                    <a:extLst>
                      <a:ext uri="{FF2B5EF4-FFF2-40B4-BE49-F238E27FC236}">
                        <a16:creationId xmlns:a16="http://schemas.microsoft.com/office/drawing/2014/main" id="{895A699C-865F-A761-F82E-9D9BAC306870}"/>
                      </a:ext>
                    </a:extLst>
                  </p:cNvPr>
                  <p:cNvSpPr/>
                  <p:nvPr/>
                </p:nvSpPr>
                <p:spPr>
                  <a:xfrm>
                    <a:off x="4552465" y="4909839"/>
                    <a:ext cx="718943" cy="216748"/>
                  </a:xfrm>
                  <a:custGeom>
                    <a:avLst/>
                    <a:gdLst>
                      <a:gd name="connsiteX0" fmla="*/ 718943 w 718943"/>
                      <a:gd name="connsiteY0" fmla="*/ 216748 h 216748"/>
                      <a:gd name="connsiteX1" fmla="*/ 0 w 718943"/>
                      <a:gd name="connsiteY1" fmla="*/ 216748 h 216748"/>
                      <a:gd name="connsiteX2" fmla="*/ 0 w 718943"/>
                      <a:gd name="connsiteY2" fmla="*/ 0 h 216748"/>
                      <a:gd name="connsiteX3" fmla="*/ 718943 w 718943"/>
                      <a:gd name="connsiteY3" fmla="*/ 0 h 216748"/>
                      <a:gd name="connsiteX4" fmla="*/ 718943 w 718943"/>
                      <a:gd name="connsiteY4" fmla="*/ 216748 h 216748"/>
                      <a:gd name="connsiteX5" fmla="*/ 4978 w 718943"/>
                      <a:gd name="connsiteY5" fmla="*/ 211770 h 216748"/>
                      <a:gd name="connsiteX6" fmla="*/ 714015 w 718943"/>
                      <a:gd name="connsiteY6" fmla="*/ 211770 h 216748"/>
                      <a:gd name="connsiteX7" fmla="*/ 714015 w 718943"/>
                      <a:gd name="connsiteY7" fmla="*/ 4978 h 216748"/>
                      <a:gd name="connsiteX8" fmla="*/ 4978 w 718943"/>
                      <a:gd name="connsiteY8" fmla="*/ 4978 h 216748"/>
                      <a:gd name="connsiteX9" fmla="*/ 4978 w 718943"/>
                      <a:gd name="connsiteY9" fmla="*/ 211770 h 21674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718943" h="216748">
                        <a:moveTo>
                          <a:pt x="718943" y="216748"/>
                        </a:moveTo>
                        <a:lnTo>
                          <a:pt x="0" y="216748"/>
                        </a:lnTo>
                        <a:lnTo>
                          <a:pt x="0" y="0"/>
                        </a:lnTo>
                        <a:lnTo>
                          <a:pt x="718943" y="0"/>
                        </a:lnTo>
                        <a:lnTo>
                          <a:pt x="718943" y="216748"/>
                        </a:lnTo>
                        <a:close/>
                        <a:moveTo>
                          <a:pt x="4978" y="211770"/>
                        </a:moveTo>
                        <a:lnTo>
                          <a:pt x="714015" y="211770"/>
                        </a:lnTo>
                        <a:lnTo>
                          <a:pt x="714015" y="4978"/>
                        </a:lnTo>
                        <a:lnTo>
                          <a:pt x="4978" y="4978"/>
                        </a:lnTo>
                        <a:lnTo>
                          <a:pt x="4978" y="211770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01" name="Freeform: Shape 600">
                    <a:extLst>
                      <a:ext uri="{FF2B5EF4-FFF2-40B4-BE49-F238E27FC236}">
                        <a16:creationId xmlns:a16="http://schemas.microsoft.com/office/drawing/2014/main" id="{06749140-AEA0-D527-DEF3-167362CD1822}"/>
                      </a:ext>
                    </a:extLst>
                  </p:cNvPr>
                  <p:cNvSpPr/>
                  <p:nvPr/>
                </p:nvSpPr>
                <p:spPr>
                  <a:xfrm>
                    <a:off x="4617380" y="4255662"/>
                    <a:ext cx="190563" cy="272005"/>
                  </a:xfrm>
                  <a:custGeom>
                    <a:avLst/>
                    <a:gdLst>
                      <a:gd name="connsiteX0" fmla="*/ 190563 w 190563"/>
                      <a:gd name="connsiteY0" fmla="*/ 272005 h 272005"/>
                      <a:gd name="connsiteX1" fmla="*/ 0 w 190563"/>
                      <a:gd name="connsiteY1" fmla="*/ 272005 h 272005"/>
                      <a:gd name="connsiteX2" fmla="*/ 0 w 190563"/>
                      <a:gd name="connsiteY2" fmla="*/ 0 h 272005"/>
                      <a:gd name="connsiteX3" fmla="*/ 190563 w 190563"/>
                      <a:gd name="connsiteY3" fmla="*/ 0 h 272005"/>
                      <a:gd name="connsiteX4" fmla="*/ 190563 w 190563"/>
                      <a:gd name="connsiteY4" fmla="*/ 272005 h 272005"/>
                      <a:gd name="connsiteX5" fmla="*/ 4928 w 190563"/>
                      <a:gd name="connsiteY5" fmla="*/ 267027 h 272005"/>
                      <a:gd name="connsiteX6" fmla="*/ 185585 w 190563"/>
                      <a:gd name="connsiteY6" fmla="*/ 267027 h 272005"/>
                      <a:gd name="connsiteX7" fmla="*/ 185585 w 190563"/>
                      <a:gd name="connsiteY7" fmla="*/ 4928 h 272005"/>
                      <a:gd name="connsiteX8" fmla="*/ 4928 w 190563"/>
                      <a:gd name="connsiteY8" fmla="*/ 4928 h 272005"/>
                      <a:gd name="connsiteX9" fmla="*/ 4928 w 190563"/>
                      <a:gd name="connsiteY9" fmla="*/ 267027 h 27200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90563" h="272005">
                        <a:moveTo>
                          <a:pt x="190563" y="272005"/>
                        </a:moveTo>
                        <a:lnTo>
                          <a:pt x="0" y="272005"/>
                        </a:lnTo>
                        <a:lnTo>
                          <a:pt x="0" y="0"/>
                        </a:lnTo>
                        <a:lnTo>
                          <a:pt x="190563" y="0"/>
                        </a:lnTo>
                        <a:lnTo>
                          <a:pt x="190563" y="272005"/>
                        </a:lnTo>
                        <a:close/>
                        <a:moveTo>
                          <a:pt x="4928" y="267027"/>
                        </a:moveTo>
                        <a:lnTo>
                          <a:pt x="185585" y="267027"/>
                        </a:lnTo>
                        <a:lnTo>
                          <a:pt x="185585" y="4928"/>
                        </a:lnTo>
                        <a:lnTo>
                          <a:pt x="4928" y="4928"/>
                        </a:lnTo>
                        <a:lnTo>
                          <a:pt x="4928" y="267027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02" name="Freeform: Shape 601">
                    <a:extLst>
                      <a:ext uri="{FF2B5EF4-FFF2-40B4-BE49-F238E27FC236}">
                        <a16:creationId xmlns:a16="http://schemas.microsoft.com/office/drawing/2014/main" id="{FDA3F5A5-F85D-E7C3-946A-7EB462037DA1}"/>
                      </a:ext>
                    </a:extLst>
                  </p:cNvPr>
                  <p:cNvSpPr/>
                  <p:nvPr/>
                </p:nvSpPr>
                <p:spPr>
                  <a:xfrm>
                    <a:off x="5017274" y="4255662"/>
                    <a:ext cx="190563" cy="272005"/>
                  </a:xfrm>
                  <a:custGeom>
                    <a:avLst/>
                    <a:gdLst>
                      <a:gd name="connsiteX0" fmla="*/ 190563 w 190563"/>
                      <a:gd name="connsiteY0" fmla="*/ 272005 h 272005"/>
                      <a:gd name="connsiteX1" fmla="*/ 0 w 190563"/>
                      <a:gd name="connsiteY1" fmla="*/ 272005 h 272005"/>
                      <a:gd name="connsiteX2" fmla="*/ 0 w 190563"/>
                      <a:gd name="connsiteY2" fmla="*/ 0 h 272005"/>
                      <a:gd name="connsiteX3" fmla="*/ 190563 w 190563"/>
                      <a:gd name="connsiteY3" fmla="*/ 0 h 272005"/>
                      <a:gd name="connsiteX4" fmla="*/ 190563 w 190563"/>
                      <a:gd name="connsiteY4" fmla="*/ 272005 h 272005"/>
                      <a:gd name="connsiteX5" fmla="*/ 4978 w 190563"/>
                      <a:gd name="connsiteY5" fmla="*/ 267027 h 272005"/>
                      <a:gd name="connsiteX6" fmla="*/ 185635 w 190563"/>
                      <a:gd name="connsiteY6" fmla="*/ 267027 h 272005"/>
                      <a:gd name="connsiteX7" fmla="*/ 185635 w 190563"/>
                      <a:gd name="connsiteY7" fmla="*/ 4928 h 272005"/>
                      <a:gd name="connsiteX8" fmla="*/ 4978 w 190563"/>
                      <a:gd name="connsiteY8" fmla="*/ 4928 h 272005"/>
                      <a:gd name="connsiteX9" fmla="*/ 4978 w 190563"/>
                      <a:gd name="connsiteY9" fmla="*/ 267027 h 27200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90563" h="272005">
                        <a:moveTo>
                          <a:pt x="190563" y="272005"/>
                        </a:moveTo>
                        <a:lnTo>
                          <a:pt x="0" y="272005"/>
                        </a:lnTo>
                        <a:lnTo>
                          <a:pt x="0" y="0"/>
                        </a:lnTo>
                        <a:lnTo>
                          <a:pt x="190563" y="0"/>
                        </a:lnTo>
                        <a:lnTo>
                          <a:pt x="190563" y="272005"/>
                        </a:lnTo>
                        <a:close/>
                        <a:moveTo>
                          <a:pt x="4978" y="267027"/>
                        </a:moveTo>
                        <a:lnTo>
                          <a:pt x="185635" y="267027"/>
                        </a:lnTo>
                        <a:lnTo>
                          <a:pt x="185635" y="4928"/>
                        </a:lnTo>
                        <a:lnTo>
                          <a:pt x="4978" y="4928"/>
                        </a:lnTo>
                        <a:lnTo>
                          <a:pt x="4978" y="267027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03" name="Freeform: Shape 602">
                    <a:extLst>
                      <a:ext uri="{FF2B5EF4-FFF2-40B4-BE49-F238E27FC236}">
                        <a16:creationId xmlns:a16="http://schemas.microsoft.com/office/drawing/2014/main" id="{3C6E3D41-58DD-5C57-3EBC-8A71764093B2}"/>
                      </a:ext>
                    </a:extLst>
                  </p:cNvPr>
                  <p:cNvSpPr/>
                  <p:nvPr/>
                </p:nvSpPr>
                <p:spPr>
                  <a:xfrm>
                    <a:off x="4652675" y="4290359"/>
                    <a:ext cx="119973" cy="202510"/>
                  </a:xfrm>
                  <a:custGeom>
                    <a:avLst/>
                    <a:gdLst>
                      <a:gd name="connsiteX0" fmla="*/ 119973 w 119973"/>
                      <a:gd name="connsiteY0" fmla="*/ 202511 h 202510"/>
                      <a:gd name="connsiteX1" fmla="*/ 0 w 119973"/>
                      <a:gd name="connsiteY1" fmla="*/ 202511 h 202510"/>
                      <a:gd name="connsiteX2" fmla="*/ 0 w 119973"/>
                      <a:gd name="connsiteY2" fmla="*/ 0 h 202510"/>
                      <a:gd name="connsiteX3" fmla="*/ 119973 w 119973"/>
                      <a:gd name="connsiteY3" fmla="*/ 0 h 202510"/>
                      <a:gd name="connsiteX4" fmla="*/ 119973 w 119973"/>
                      <a:gd name="connsiteY4" fmla="*/ 202511 h 202510"/>
                      <a:gd name="connsiteX5" fmla="*/ 4928 w 119973"/>
                      <a:gd name="connsiteY5" fmla="*/ 197583 h 202510"/>
                      <a:gd name="connsiteX6" fmla="*/ 114995 w 119973"/>
                      <a:gd name="connsiteY6" fmla="*/ 197583 h 202510"/>
                      <a:gd name="connsiteX7" fmla="*/ 114995 w 119973"/>
                      <a:gd name="connsiteY7" fmla="*/ 4978 h 202510"/>
                      <a:gd name="connsiteX8" fmla="*/ 4928 w 119973"/>
                      <a:gd name="connsiteY8" fmla="*/ 4978 h 202510"/>
                      <a:gd name="connsiteX9" fmla="*/ 4928 w 119973"/>
                      <a:gd name="connsiteY9" fmla="*/ 197583 h 20251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19973" h="202510">
                        <a:moveTo>
                          <a:pt x="119973" y="202511"/>
                        </a:moveTo>
                        <a:lnTo>
                          <a:pt x="0" y="202511"/>
                        </a:lnTo>
                        <a:lnTo>
                          <a:pt x="0" y="0"/>
                        </a:lnTo>
                        <a:lnTo>
                          <a:pt x="119973" y="0"/>
                        </a:lnTo>
                        <a:lnTo>
                          <a:pt x="119973" y="202511"/>
                        </a:lnTo>
                        <a:close/>
                        <a:moveTo>
                          <a:pt x="4928" y="197583"/>
                        </a:moveTo>
                        <a:lnTo>
                          <a:pt x="114995" y="197583"/>
                        </a:lnTo>
                        <a:lnTo>
                          <a:pt x="114995" y="4978"/>
                        </a:lnTo>
                        <a:lnTo>
                          <a:pt x="4928" y="4978"/>
                        </a:lnTo>
                        <a:lnTo>
                          <a:pt x="4928" y="197583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04" name="Freeform: Shape 603">
                    <a:extLst>
                      <a:ext uri="{FF2B5EF4-FFF2-40B4-BE49-F238E27FC236}">
                        <a16:creationId xmlns:a16="http://schemas.microsoft.com/office/drawing/2014/main" id="{16595A9F-02C2-9E59-661D-E5557A1E0DE8}"/>
                      </a:ext>
                    </a:extLst>
                  </p:cNvPr>
                  <p:cNvSpPr/>
                  <p:nvPr/>
                </p:nvSpPr>
                <p:spPr>
                  <a:xfrm>
                    <a:off x="5059190" y="4290359"/>
                    <a:ext cx="119973" cy="202510"/>
                  </a:xfrm>
                  <a:custGeom>
                    <a:avLst/>
                    <a:gdLst>
                      <a:gd name="connsiteX0" fmla="*/ 119973 w 119973"/>
                      <a:gd name="connsiteY0" fmla="*/ 202511 h 202510"/>
                      <a:gd name="connsiteX1" fmla="*/ 0 w 119973"/>
                      <a:gd name="connsiteY1" fmla="*/ 202511 h 202510"/>
                      <a:gd name="connsiteX2" fmla="*/ 0 w 119973"/>
                      <a:gd name="connsiteY2" fmla="*/ 0 h 202510"/>
                      <a:gd name="connsiteX3" fmla="*/ 119973 w 119973"/>
                      <a:gd name="connsiteY3" fmla="*/ 0 h 202510"/>
                      <a:gd name="connsiteX4" fmla="*/ 119973 w 119973"/>
                      <a:gd name="connsiteY4" fmla="*/ 202511 h 202510"/>
                      <a:gd name="connsiteX5" fmla="*/ 4978 w 119973"/>
                      <a:gd name="connsiteY5" fmla="*/ 197583 h 202510"/>
                      <a:gd name="connsiteX6" fmla="*/ 115045 w 119973"/>
                      <a:gd name="connsiteY6" fmla="*/ 197583 h 202510"/>
                      <a:gd name="connsiteX7" fmla="*/ 115045 w 119973"/>
                      <a:gd name="connsiteY7" fmla="*/ 4978 h 202510"/>
                      <a:gd name="connsiteX8" fmla="*/ 4978 w 119973"/>
                      <a:gd name="connsiteY8" fmla="*/ 4978 h 202510"/>
                      <a:gd name="connsiteX9" fmla="*/ 4978 w 119973"/>
                      <a:gd name="connsiteY9" fmla="*/ 197583 h 20251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19973" h="202510">
                        <a:moveTo>
                          <a:pt x="119973" y="202511"/>
                        </a:moveTo>
                        <a:lnTo>
                          <a:pt x="0" y="202511"/>
                        </a:lnTo>
                        <a:lnTo>
                          <a:pt x="0" y="0"/>
                        </a:lnTo>
                        <a:lnTo>
                          <a:pt x="119973" y="0"/>
                        </a:lnTo>
                        <a:lnTo>
                          <a:pt x="119973" y="202511"/>
                        </a:lnTo>
                        <a:close/>
                        <a:moveTo>
                          <a:pt x="4978" y="197583"/>
                        </a:moveTo>
                        <a:lnTo>
                          <a:pt x="115045" y="197583"/>
                        </a:lnTo>
                        <a:lnTo>
                          <a:pt x="115045" y="4978"/>
                        </a:lnTo>
                        <a:lnTo>
                          <a:pt x="4978" y="4978"/>
                        </a:lnTo>
                        <a:lnTo>
                          <a:pt x="4978" y="197583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05" name="Freeform: Shape 604">
                    <a:extLst>
                      <a:ext uri="{FF2B5EF4-FFF2-40B4-BE49-F238E27FC236}">
                        <a16:creationId xmlns:a16="http://schemas.microsoft.com/office/drawing/2014/main" id="{5762E7B6-0171-F949-D6B0-B423EB7C6F7E}"/>
                      </a:ext>
                    </a:extLst>
                  </p:cNvPr>
                  <p:cNvSpPr/>
                  <p:nvPr/>
                </p:nvSpPr>
                <p:spPr>
                  <a:xfrm>
                    <a:off x="4845429" y="4290359"/>
                    <a:ext cx="134409" cy="202510"/>
                  </a:xfrm>
                  <a:custGeom>
                    <a:avLst/>
                    <a:gdLst>
                      <a:gd name="connsiteX0" fmla="*/ 134410 w 134409"/>
                      <a:gd name="connsiteY0" fmla="*/ 202511 h 202510"/>
                      <a:gd name="connsiteX1" fmla="*/ 0 w 134409"/>
                      <a:gd name="connsiteY1" fmla="*/ 202511 h 202510"/>
                      <a:gd name="connsiteX2" fmla="*/ 0 w 134409"/>
                      <a:gd name="connsiteY2" fmla="*/ 0 h 202510"/>
                      <a:gd name="connsiteX3" fmla="*/ 134410 w 134409"/>
                      <a:gd name="connsiteY3" fmla="*/ 0 h 202510"/>
                      <a:gd name="connsiteX4" fmla="*/ 134410 w 134409"/>
                      <a:gd name="connsiteY4" fmla="*/ 202511 h 202510"/>
                      <a:gd name="connsiteX5" fmla="*/ 4928 w 134409"/>
                      <a:gd name="connsiteY5" fmla="*/ 197583 h 202510"/>
                      <a:gd name="connsiteX6" fmla="*/ 129432 w 134409"/>
                      <a:gd name="connsiteY6" fmla="*/ 197583 h 202510"/>
                      <a:gd name="connsiteX7" fmla="*/ 129432 w 134409"/>
                      <a:gd name="connsiteY7" fmla="*/ 4978 h 202510"/>
                      <a:gd name="connsiteX8" fmla="*/ 4928 w 134409"/>
                      <a:gd name="connsiteY8" fmla="*/ 4978 h 202510"/>
                      <a:gd name="connsiteX9" fmla="*/ 4928 w 134409"/>
                      <a:gd name="connsiteY9" fmla="*/ 197583 h 20251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34409" h="202510">
                        <a:moveTo>
                          <a:pt x="134410" y="202511"/>
                        </a:moveTo>
                        <a:lnTo>
                          <a:pt x="0" y="202511"/>
                        </a:lnTo>
                        <a:lnTo>
                          <a:pt x="0" y="0"/>
                        </a:lnTo>
                        <a:lnTo>
                          <a:pt x="134410" y="0"/>
                        </a:lnTo>
                        <a:lnTo>
                          <a:pt x="134410" y="202511"/>
                        </a:lnTo>
                        <a:close/>
                        <a:moveTo>
                          <a:pt x="4928" y="197583"/>
                        </a:moveTo>
                        <a:lnTo>
                          <a:pt x="129432" y="197583"/>
                        </a:lnTo>
                        <a:lnTo>
                          <a:pt x="129432" y="4978"/>
                        </a:lnTo>
                        <a:lnTo>
                          <a:pt x="4928" y="4978"/>
                        </a:lnTo>
                        <a:lnTo>
                          <a:pt x="4928" y="197583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06" name="Freeform: Shape 605">
                    <a:extLst>
                      <a:ext uri="{FF2B5EF4-FFF2-40B4-BE49-F238E27FC236}">
                        <a16:creationId xmlns:a16="http://schemas.microsoft.com/office/drawing/2014/main" id="{6F1D145E-FEB4-30B7-47D7-984316E9EE5C}"/>
                      </a:ext>
                    </a:extLst>
                  </p:cNvPr>
                  <p:cNvSpPr/>
                  <p:nvPr/>
                </p:nvSpPr>
                <p:spPr>
                  <a:xfrm>
                    <a:off x="4652675" y="4311666"/>
                    <a:ext cx="119973" cy="181204"/>
                  </a:xfrm>
                  <a:custGeom>
                    <a:avLst/>
                    <a:gdLst>
                      <a:gd name="connsiteX0" fmla="*/ 119973 w 119973"/>
                      <a:gd name="connsiteY0" fmla="*/ 181204 h 181204"/>
                      <a:gd name="connsiteX1" fmla="*/ 0 w 119973"/>
                      <a:gd name="connsiteY1" fmla="*/ 181204 h 181204"/>
                      <a:gd name="connsiteX2" fmla="*/ 0 w 119973"/>
                      <a:gd name="connsiteY2" fmla="*/ 64965 h 181204"/>
                      <a:gd name="connsiteX3" fmla="*/ 58891 w 119973"/>
                      <a:gd name="connsiteY3" fmla="*/ 548 h 181204"/>
                      <a:gd name="connsiteX4" fmla="*/ 59987 w 119973"/>
                      <a:gd name="connsiteY4" fmla="*/ 0 h 181204"/>
                      <a:gd name="connsiteX5" fmla="*/ 61082 w 119973"/>
                      <a:gd name="connsiteY5" fmla="*/ 548 h 181204"/>
                      <a:gd name="connsiteX6" fmla="*/ 119973 w 119973"/>
                      <a:gd name="connsiteY6" fmla="*/ 64965 h 181204"/>
                      <a:gd name="connsiteX7" fmla="*/ 119973 w 119973"/>
                      <a:gd name="connsiteY7" fmla="*/ 181204 h 181204"/>
                      <a:gd name="connsiteX8" fmla="*/ 4928 w 119973"/>
                      <a:gd name="connsiteY8" fmla="*/ 176276 h 181204"/>
                      <a:gd name="connsiteX9" fmla="*/ 114995 w 119973"/>
                      <a:gd name="connsiteY9" fmla="*/ 176276 h 181204"/>
                      <a:gd name="connsiteX10" fmla="*/ 114995 w 119973"/>
                      <a:gd name="connsiteY10" fmla="*/ 65015 h 181204"/>
                      <a:gd name="connsiteX11" fmla="*/ 59987 w 119973"/>
                      <a:gd name="connsiteY11" fmla="*/ 5625 h 181204"/>
                      <a:gd name="connsiteX12" fmla="*/ 4978 w 119973"/>
                      <a:gd name="connsiteY12" fmla="*/ 65015 h 181204"/>
                      <a:gd name="connsiteX13" fmla="*/ 4978 w 119973"/>
                      <a:gd name="connsiteY13" fmla="*/ 176276 h 181204"/>
                      <a:gd name="connsiteX14" fmla="*/ 81094 w 119973"/>
                      <a:gd name="connsiteY14" fmla="*/ 139238 h 181204"/>
                      <a:gd name="connsiteX15" fmla="*/ 38879 w 119973"/>
                      <a:gd name="connsiteY15" fmla="*/ 139238 h 181204"/>
                      <a:gd name="connsiteX16" fmla="*/ 38879 w 119973"/>
                      <a:gd name="connsiteY16" fmla="*/ 67006 h 181204"/>
                      <a:gd name="connsiteX17" fmla="*/ 39228 w 119973"/>
                      <a:gd name="connsiteY17" fmla="*/ 66408 h 181204"/>
                      <a:gd name="connsiteX18" fmla="*/ 58543 w 119973"/>
                      <a:gd name="connsiteY18" fmla="*/ 48686 h 181204"/>
                      <a:gd name="connsiteX19" fmla="*/ 59987 w 119973"/>
                      <a:gd name="connsiteY19" fmla="*/ 47691 h 181204"/>
                      <a:gd name="connsiteX20" fmla="*/ 61430 w 119973"/>
                      <a:gd name="connsiteY20" fmla="*/ 48686 h 181204"/>
                      <a:gd name="connsiteX21" fmla="*/ 80746 w 119973"/>
                      <a:gd name="connsiteY21" fmla="*/ 66408 h 181204"/>
                      <a:gd name="connsiteX22" fmla="*/ 81094 w 119973"/>
                      <a:gd name="connsiteY22" fmla="*/ 67006 h 181204"/>
                      <a:gd name="connsiteX23" fmla="*/ 81094 w 119973"/>
                      <a:gd name="connsiteY23" fmla="*/ 139238 h 181204"/>
                      <a:gd name="connsiteX24" fmla="*/ 43857 w 119973"/>
                      <a:gd name="connsiteY24" fmla="*/ 134260 h 181204"/>
                      <a:gd name="connsiteX25" fmla="*/ 76116 w 119973"/>
                      <a:gd name="connsiteY25" fmla="*/ 134260 h 181204"/>
                      <a:gd name="connsiteX26" fmla="*/ 76116 w 119973"/>
                      <a:gd name="connsiteY26" fmla="*/ 68400 h 181204"/>
                      <a:gd name="connsiteX27" fmla="*/ 59987 w 119973"/>
                      <a:gd name="connsiteY27" fmla="*/ 53764 h 181204"/>
                      <a:gd name="connsiteX28" fmla="*/ 43857 w 119973"/>
                      <a:gd name="connsiteY28" fmla="*/ 68400 h 181204"/>
                      <a:gd name="connsiteX29" fmla="*/ 43857 w 119973"/>
                      <a:gd name="connsiteY29" fmla="*/ 134260 h 18120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</a:cxnLst>
                    <a:rect l="l" t="t" r="r" b="b"/>
                    <a:pathLst>
                      <a:path w="119973" h="181204">
                        <a:moveTo>
                          <a:pt x="119973" y="181204"/>
                        </a:moveTo>
                        <a:lnTo>
                          <a:pt x="0" y="181204"/>
                        </a:lnTo>
                        <a:lnTo>
                          <a:pt x="0" y="64965"/>
                        </a:lnTo>
                        <a:cubicBezTo>
                          <a:pt x="0" y="29470"/>
                          <a:pt x="56502" y="1692"/>
                          <a:pt x="58891" y="548"/>
                        </a:cubicBezTo>
                        <a:lnTo>
                          <a:pt x="59987" y="0"/>
                        </a:lnTo>
                        <a:lnTo>
                          <a:pt x="61082" y="548"/>
                        </a:lnTo>
                        <a:cubicBezTo>
                          <a:pt x="63471" y="1692"/>
                          <a:pt x="119973" y="29470"/>
                          <a:pt x="119973" y="64965"/>
                        </a:cubicBezTo>
                        <a:lnTo>
                          <a:pt x="119973" y="181204"/>
                        </a:lnTo>
                        <a:close/>
                        <a:moveTo>
                          <a:pt x="4928" y="176276"/>
                        </a:moveTo>
                        <a:lnTo>
                          <a:pt x="114995" y="176276"/>
                        </a:lnTo>
                        <a:lnTo>
                          <a:pt x="114995" y="65015"/>
                        </a:lnTo>
                        <a:cubicBezTo>
                          <a:pt x="114995" y="35146"/>
                          <a:pt x="67802" y="9658"/>
                          <a:pt x="59987" y="5625"/>
                        </a:cubicBezTo>
                        <a:cubicBezTo>
                          <a:pt x="52171" y="9658"/>
                          <a:pt x="4978" y="35195"/>
                          <a:pt x="4978" y="65015"/>
                        </a:cubicBezTo>
                        <a:lnTo>
                          <a:pt x="4978" y="176276"/>
                        </a:lnTo>
                        <a:close/>
                        <a:moveTo>
                          <a:pt x="81094" y="139238"/>
                        </a:moveTo>
                        <a:lnTo>
                          <a:pt x="38879" y="139238"/>
                        </a:lnTo>
                        <a:lnTo>
                          <a:pt x="38879" y="67006"/>
                        </a:lnTo>
                        <a:lnTo>
                          <a:pt x="39228" y="66408"/>
                        </a:lnTo>
                        <a:cubicBezTo>
                          <a:pt x="41916" y="61878"/>
                          <a:pt x="49134" y="55208"/>
                          <a:pt x="58543" y="48686"/>
                        </a:cubicBezTo>
                        <a:lnTo>
                          <a:pt x="59987" y="47691"/>
                        </a:lnTo>
                        <a:lnTo>
                          <a:pt x="61430" y="48686"/>
                        </a:lnTo>
                        <a:cubicBezTo>
                          <a:pt x="70839" y="55257"/>
                          <a:pt x="78057" y="61928"/>
                          <a:pt x="80746" y="66408"/>
                        </a:cubicBezTo>
                        <a:lnTo>
                          <a:pt x="81094" y="67006"/>
                        </a:lnTo>
                        <a:lnTo>
                          <a:pt x="81094" y="139238"/>
                        </a:lnTo>
                        <a:close/>
                        <a:moveTo>
                          <a:pt x="43857" y="134260"/>
                        </a:moveTo>
                        <a:lnTo>
                          <a:pt x="76116" y="134260"/>
                        </a:lnTo>
                        <a:lnTo>
                          <a:pt x="76116" y="68400"/>
                        </a:lnTo>
                        <a:cubicBezTo>
                          <a:pt x="73677" y="64766"/>
                          <a:pt x="67553" y="59140"/>
                          <a:pt x="59987" y="53764"/>
                        </a:cubicBezTo>
                        <a:cubicBezTo>
                          <a:pt x="52420" y="59140"/>
                          <a:pt x="46297" y="64766"/>
                          <a:pt x="43857" y="68400"/>
                        </a:cubicBezTo>
                        <a:lnTo>
                          <a:pt x="43857" y="134260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07" name="Freeform: Shape 606">
                    <a:extLst>
                      <a:ext uri="{FF2B5EF4-FFF2-40B4-BE49-F238E27FC236}">
                        <a16:creationId xmlns:a16="http://schemas.microsoft.com/office/drawing/2014/main" id="{F478DA67-63D7-8335-5AD9-EC3BF1E7F418}"/>
                      </a:ext>
                    </a:extLst>
                  </p:cNvPr>
                  <p:cNvSpPr/>
                  <p:nvPr/>
                </p:nvSpPr>
                <p:spPr>
                  <a:xfrm>
                    <a:off x="5059190" y="4311666"/>
                    <a:ext cx="119973" cy="181204"/>
                  </a:xfrm>
                  <a:custGeom>
                    <a:avLst/>
                    <a:gdLst>
                      <a:gd name="connsiteX0" fmla="*/ 119973 w 119973"/>
                      <a:gd name="connsiteY0" fmla="*/ 181204 h 181204"/>
                      <a:gd name="connsiteX1" fmla="*/ 0 w 119973"/>
                      <a:gd name="connsiteY1" fmla="*/ 181204 h 181204"/>
                      <a:gd name="connsiteX2" fmla="*/ 0 w 119973"/>
                      <a:gd name="connsiteY2" fmla="*/ 64965 h 181204"/>
                      <a:gd name="connsiteX3" fmla="*/ 58891 w 119973"/>
                      <a:gd name="connsiteY3" fmla="*/ 548 h 181204"/>
                      <a:gd name="connsiteX4" fmla="*/ 59987 w 119973"/>
                      <a:gd name="connsiteY4" fmla="*/ 0 h 181204"/>
                      <a:gd name="connsiteX5" fmla="*/ 61082 w 119973"/>
                      <a:gd name="connsiteY5" fmla="*/ 548 h 181204"/>
                      <a:gd name="connsiteX6" fmla="*/ 119973 w 119973"/>
                      <a:gd name="connsiteY6" fmla="*/ 64965 h 181204"/>
                      <a:gd name="connsiteX7" fmla="*/ 119973 w 119973"/>
                      <a:gd name="connsiteY7" fmla="*/ 181204 h 181204"/>
                      <a:gd name="connsiteX8" fmla="*/ 4978 w 119973"/>
                      <a:gd name="connsiteY8" fmla="*/ 176276 h 181204"/>
                      <a:gd name="connsiteX9" fmla="*/ 115045 w 119973"/>
                      <a:gd name="connsiteY9" fmla="*/ 176276 h 181204"/>
                      <a:gd name="connsiteX10" fmla="*/ 115045 w 119973"/>
                      <a:gd name="connsiteY10" fmla="*/ 65015 h 181204"/>
                      <a:gd name="connsiteX11" fmla="*/ 60036 w 119973"/>
                      <a:gd name="connsiteY11" fmla="*/ 5625 h 181204"/>
                      <a:gd name="connsiteX12" fmla="*/ 5028 w 119973"/>
                      <a:gd name="connsiteY12" fmla="*/ 65015 h 181204"/>
                      <a:gd name="connsiteX13" fmla="*/ 5028 w 119973"/>
                      <a:gd name="connsiteY13" fmla="*/ 176276 h 181204"/>
                      <a:gd name="connsiteX14" fmla="*/ 81094 w 119973"/>
                      <a:gd name="connsiteY14" fmla="*/ 139238 h 181204"/>
                      <a:gd name="connsiteX15" fmla="*/ 38879 w 119973"/>
                      <a:gd name="connsiteY15" fmla="*/ 139238 h 181204"/>
                      <a:gd name="connsiteX16" fmla="*/ 38879 w 119973"/>
                      <a:gd name="connsiteY16" fmla="*/ 67006 h 181204"/>
                      <a:gd name="connsiteX17" fmla="*/ 39228 w 119973"/>
                      <a:gd name="connsiteY17" fmla="*/ 66408 h 181204"/>
                      <a:gd name="connsiteX18" fmla="*/ 58543 w 119973"/>
                      <a:gd name="connsiteY18" fmla="*/ 48686 h 181204"/>
                      <a:gd name="connsiteX19" fmla="*/ 59987 w 119973"/>
                      <a:gd name="connsiteY19" fmla="*/ 47691 h 181204"/>
                      <a:gd name="connsiteX20" fmla="*/ 61430 w 119973"/>
                      <a:gd name="connsiteY20" fmla="*/ 48686 h 181204"/>
                      <a:gd name="connsiteX21" fmla="*/ 80795 w 119973"/>
                      <a:gd name="connsiteY21" fmla="*/ 66408 h 181204"/>
                      <a:gd name="connsiteX22" fmla="*/ 81144 w 119973"/>
                      <a:gd name="connsiteY22" fmla="*/ 67006 h 181204"/>
                      <a:gd name="connsiteX23" fmla="*/ 81144 w 119973"/>
                      <a:gd name="connsiteY23" fmla="*/ 139238 h 181204"/>
                      <a:gd name="connsiteX24" fmla="*/ 43857 w 119973"/>
                      <a:gd name="connsiteY24" fmla="*/ 134260 h 181204"/>
                      <a:gd name="connsiteX25" fmla="*/ 76166 w 119973"/>
                      <a:gd name="connsiteY25" fmla="*/ 134260 h 181204"/>
                      <a:gd name="connsiteX26" fmla="*/ 76166 w 119973"/>
                      <a:gd name="connsiteY26" fmla="*/ 68400 h 181204"/>
                      <a:gd name="connsiteX27" fmla="*/ 59987 w 119973"/>
                      <a:gd name="connsiteY27" fmla="*/ 53764 h 181204"/>
                      <a:gd name="connsiteX28" fmla="*/ 43857 w 119973"/>
                      <a:gd name="connsiteY28" fmla="*/ 68400 h 181204"/>
                      <a:gd name="connsiteX29" fmla="*/ 43857 w 119973"/>
                      <a:gd name="connsiteY29" fmla="*/ 134260 h 18120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</a:cxnLst>
                    <a:rect l="l" t="t" r="r" b="b"/>
                    <a:pathLst>
                      <a:path w="119973" h="181204">
                        <a:moveTo>
                          <a:pt x="119973" y="181204"/>
                        </a:moveTo>
                        <a:lnTo>
                          <a:pt x="0" y="181204"/>
                        </a:lnTo>
                        <a:lnTo>
                          <a:pt x="0" y="64965"/>
                        </a:lnTo>
                        <a:cubicBezTo>
                          <a:pt x="0" y="29470"/>
                          <a:pt x="56452" y="1692"/>
                          <a:pt x="58891" y="548"/>
                        </a:cubicBezTo>
                        <a:lnTo>
                          <a:pt x="59987" y="0"/>
                        </a:lnTo>
                        <a:lnTo>
                          <a:pt x="61082" y="548"/>
                        </a:lnTo>
                        <a:cubicBezTo>
                          <a:pt x="63471" y="1692"/>
                          <a:pt x="119973" y="29470"/>
                          <a:pt x="119973" y="64965"/>
                        </a:cubicBezTo>
                        <a:lnTo>
                          <a:pt x="119973" y="181204"/>
                        </a:lnTo>
                        <a:close/>
                        <a:moveTo>
                          <a:pt x="4978" y="176276"/>
                        </a:moveTo>
                        <a:lnTo>
                          <a:pt x="115045" y="176276"/>
                        </a:lnTo>
                        <a:lnTo>
                          <a:pt x="115045" y="65015"/>
                        </a:lnTo>
                        <a:cubicBezTo>
                          <a:pt x="115045" y="35146"/>
                          <a:pt x="67852" y="9658"/>
                          <a:pt x="60036" y="5625"/>
                        </a:cubicBezTo>
                        <a:cubicBezTo>
                          <a:pt x="52221" y="9658"/>
                          <a:pt x="5028" y="35195"/>
                          <a:pt x="5028" y="65015"/>
                        </a:cubicBezTo>
                        <a:lnTo>
                          <a:pt x="5028" y="176276"/>
                        </a:lnTo>
                        <a:close/>
                        <a:moveTo>
                          <a:pt x="81094" y="139238"/>
                        </a:moveTo>
                        <a:lnTo>
                          <a:pt x="38879" y="139238"/>
                        </a:lnTo>
                        <a:lnTo>
                          <a:pt x="38879" y="67006"/>
                        </a:lnTo>
                        <a:lnTo>
                          <a:pt x="39228" y="66408"/>
                        </a:lnTo>
                        <a:cubicBezTo>
                          <a:pt x="41866" y="61878"/>
                          <a:pt x="49084" y="55257"/>
                          <a:pt x="58543" y="48686"/>
                        </a:cubicBezTo>
                        <a:lnTo>
                          <a:pt x="59987" y="47691"/>
                        </a:lnTo>
                        <a:lnTo>
                          <a:pt x="61430" y="48686"/>
                        </a:lnTo>
                        <a:cubicBezTo>
                          <a:pt x="70839" y="55257"/>
                          <a:pt x="78057" y="61878"/>
                          <a:pt x="80795" y="66408"/>
                        </a:cubicBezTo>
                        <a:lnTo>
                          <a:pt x="81144" y="67006"/>
                        </a:lnTo>
                        <a:lnTo>
                          <a:pt x="81144" y="139238"/>
                        </a:lnTo>
                        <a:close/>
                        <a:moveTo>
                          <a:pt x="43857" y="134260"/>
                        </a:moveTo>
                        <a:lnTo>
                          <a:pt x="76166" y="134260"/>
                        </a:lnTo>
                        <a:lnTo>
                          <a:pt x="76166" y="68400"/>
                        </a:lnTo>
                        <a:cubicBezTo>
                          <a:pt x="73726" y="64766"/>
                          <a:pt x="67553" y="59140"/>
                          <a:pt x="59987" y="53764"/>
                        </a:cubicBezTo>
                        <a:cubicBezTo>
                          <a:pt x="52420" y="59190"/>
                          <a:pt x="46247" y="64766"/>
                          <a:pt x="43857" y="68400"/>
                        </a:cubicBezTo>
                        <a:lnTo>
                          <a:pt x="43857" y="134260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08" name="Freeform: Shape 607">
                    <a:extLst>
                      <a:ext uri="{FF2B5EF4-FFF2-40B4-BE49-F238E27FC236}">
                        <a16:creationId xmlns:a16="http://schemas.microsoft.com/office/drawing/2014/main" id="{B678E62A-9C0B-7CFA-F21F-1E32D6BEECED}"/>
                      </a:ext>
                    </a:extLst>
                  </p:cNvPr>
                  <p:cNvSpPr/>
                  <p:nvPr/>
                </p:nvSpPr>
                <p:spPr>
                  <a:xfrm>
                    <a:off x="4845429" y="4311716"/>
                    <a:ext cx="134459" cy="181154"/>
                  </a:xfrm>
                  <a:custGeom>
                    <a:avLst/>
                    <a:gdLst>
                      <a:gd name="connsiteX0" fmla="*/ 134410 w 134459"/>
                      <a:gd name="connsiteY0" fmla="*/ 181155 h 181154"/>
                      <a:gd name="connsiteX1" fmla="*/ 0 w 134459"/>
                      <a:gd name="connsiteY1" fmla="*/ 181155 h 181154"/>
                      <a:gd name="connsiteX2" fmla="*/ 0 w 134459"/>
                      <a:gd name="connsiteY2" fmla="*/ 64915 h 181154"/>
                      <a:gd name="connsiteX3" fmla="*/ 66259 w 134459"/>
                      <a:gd name="connsiteY3" fmla="*/ 448 h 181154"/>
                      <a:gd name="connsiteX4" fmla="*/ 67255 w 134459"/>
                      <a:gd name="connsiteY4" fmla="*/ 0 h 181154"/>
                      <a:gd name="connsiteX5" fmla="*/ 68200 w 134459"/>
                      <a:gd name="connsiteY5" fmla="*/ 448 h 181154"/>
                      <a:gd name="connsiteX6" fmla="*/ 134459 w 134459"/>
                      <a:gd name="connsiteY6" fmla="*/ 64915 h 181154"/>
                      <a:gd name="connsiteX7" fmla="*/ 134459 w 134459"/>
                      <a:gd name="connsiteY7" fmla="*/ 181155 h 181154"/>
                      <a:gd name="connsiteX8" fmla="*/ 4928 w 134459"/>
                      <a:gd name="connsiteY8" fmla="*/ 176226 h 181154"/>
                      <a:gd name="connsiteX9" fmla="*/ 129432 w 134459"/>
                      <a:gd name="connsiteY9" fmla="*/ 176226 h 181154"/>
                      <a:gd name="connsiteX10" fmla="*/ 129432 w 134459"/>
                      <a:gd name="connsiteY10" fmla="*/ 64965 h 181154"/>
                      <a:gd name="connsiteX11" fmla="*/ 67205 w 134459"/>
                      <a:gd name="connsiteY11" fmla="*/ 5526 h 181154"/>
                      <a:gd name="connsiteX12" fmla="*/ 4928 w 134459"/>
                      <a:gd name="connsiteY12" fmla="*/ 64965 h 181154"/>
                      <a:gd name="connsiteX13" fmla="*/ 4928 w 134459"/>
                      <a:gd name="connsiteY13" fmla="*/ 176226 h 181154"/>
                      <a:gd name="connsiteX14" fmla="*/ 90652 w 134459"/>
                      <a:gd name="connsiteY14" fmla="*/ 139189 h 181154"/>
                      <a:gd name="connsiteX15" fmla="*/ 43758 w 134459"/>
                      <a:gd name="connsiteY15" fmla="*/ 139189 h 181154"/>
                      <a:gd name="connsiteX16" fmla="*/ 43758 w 134459"/>
                      <a:gd name="connsiteY16" fmla="*/ 66857 h 181154"/>
                      <a:gd name="connsiteX17" fmla="*/ 44156 w 134459"/>
                      <a:gd name="connsiteY17" fmla="*/ 66259 h 181154"/>
                      <a:gd name="connsiteX18" fmla="*/ 65910 w 134459"/>
                      <a:gd name="connsiteY18" fmla="*/ 48537 h 181154"/>
                      <a:gd name="connsiteX19" fmla="*/ 67205 w 134459"/>
                      <a:gd name="connsiteY19" fmla="*/ 47740 h 181154"/>
                      <a:gd name="connsiteX20" fmla="*/ 68499 w 134459"/>
                      <a:gd name="connsiteY20" fmla="*/ 48537 h 181154"/>
                      <a:gd name="connsiteX21" fmla="*/ 90253 w 134459"/>
                      <a:gd name="connsiteY21" fmla="*/ 66259 h 181154"/>
                      <a:gd name="connsiteX22" fmla="*/ 90652 w 134459"/>
                      <a:gd name="connsiteY22" fmla="*/ 66857 h 181154"/>
                      <a:gd name="connsiteX23" fmla="*/ 90652 w 134459"/>
                      <a:gd name="connsiteY23" fmla="*/ 139189 h 181154"/>
                      <a:gd name="connsiteX24" fmla="*/ 48686 w 134459"/>
                      <a:gd name="connsiteY24" fmla="*/ 134211 h 181154"/>
                      <a:gd name="connsiteX25" fmla="*/ 85674 w 134459"/>
                      <a:gd name="connsiteY25" fmla="*/ 134211 h 181154"/>
                      <a:gd name="connsiteX26" fmla="*/ 85674 w 134459"/>
                      <a:gd name="connsiteY26" fmla="*/ 68400 h 181154"/>
                      <a:gd name="connsiteX27" fmla="*/ 67155 w 134459"/>
                      <a:gd name="connsiteY27" fmla="*/ 53565 h 181154"/>
                      <a:gd name="connsiteX28" fmla="*/ 48636 w 134459"/>
                      <a:gd name="connsiteY28" fmla="*/ 68400 h 181154"/>
                      <a:gd name="connsiteX29" fmla="*/ 48636 w 134459"/>
                      <a:gd name="connsiteY29" fmla="*/ 134211 h 18115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</a:cxnLst>
                    <a:rect l="l" t="t" r="r" b="b"/>
                    <a:pathLst>
                      <a:path w="134459" h="181154">
                        <a:moveTo>
                          <a:pt x="134410" y="181155"/>
                        </a:moveTo>
                        <a:lnTo>
                          <a:pt x="0" y="181155"/>
                        </a:lnTo>
                        <a:lnTo>
                          <a:pt x="0" y="64915"/>
                        </a:lnTo>
                        <a:cubicBezTo>
                          <a:pt x="0" y="29371"/>
                          <a:pt x="63521" y="1643"/>
                          <a:pt x="66259" y="448"/>
                        </a:cubicBezTo>
                        <a:lnTo>
                          <a:pt x="67255" y="0"/>
                        </a:lnTo>
                        <a:lnTo>
                          <a:pt x="68200" y="448"/>
                        </a:lnTo>
                        <a:cubicBezTo>
                          <a:pt x="70938" y="1593"/>
                          <a:pt x="134459" y="29371"/>
                          <a:pt x="134459" y="64915"/>
                        </a:cubicBezTo>
                        <a:lnTo>
                          <a:pt x="134459" y="181155"/>
                        </a:lnTo>
                        <a:close/>
                        <a:moveTo>
                          <a:pt x="4928" y="176226"/>
                        </a:moveTo>
                        <a:lnTo>
                          <a:pt x="129432" y="176226"/>
                        </a:lnTo>
                        <a:lnTo>
                          <a:pt x="129432" y="64965"/>
                        </a:lnTo>
                        <a:cubicBezTo>
                          <a:pt x="129432" y="34946"/>
                          <a:pt x="75220" y="9160"/>
                          <a:pt x="67205" y="5526"/>
                        </a:cubicBezTo>
                        <a:cubicBezTo>
                          <a:pt x="59190" y="9160"/>
                          <a:pt x="4928" y="34946"/>
                          <a:pt x="4928" y="64965"/>
                        </a:cubicBezTo>
                        <a:lnTo>
                          <a:pt x="4928" y="176226"/>
                        </a:lnTo>
                        <a:close/>
                        <a:moveTo>
                          <a:pt x="90652" y="139189"/>
                        </a:moveTo>
                        <a:lnTo>
                          <a:pt x="43758" y="139189"/>
                        </a:lnTo>
                        <a:lnTo>
                          <a:pt x="43758" y="66857"/>
                        </a:lnTo>
                        <a:lnTo>
                          <a:pt x="44156" y="66259"/>
                        </a:lnTo>
                        <a:cubicBezTo>
                          <a:pt x="47143" y="61729"/>
                          <a:pt x="55307" y="55108"/>
                          <a:pt x="65910" y="48537"/>
                        </a:cubicBezTo>
                        <a:lnTo>
                          <a:pt x="67205" y="47740"/>
                        </a:lnTo>
                        <a:lnTo>
                          <a:pt x="68499" y="48537"/>
                        </a:lnTo>
                        <a:cubicBezTo>
                          <a:pt x="79103" y="55158"/>
                          <a:pt x="87217" y="61779"/>
                          <a:pt x="90253" y="66259"/>
                        </a:cubicBezTo>
                        <a:lnTo>
                          <a:pt x="90652" y="66857"/>
                        </a:lnTo>
                        <a:lnTo>
                          <a:pt x="90652" y="139189"/>
                        </a:lnTo>
                        <a:close/>
                        <a:moveTo>
                          <a:pt x="48686" y="134211"/>
                        </a:moveTo>
                        <a:lnTo>
                          <a:pt x="85674" y="134211"/>
                        </a:lnTo>
                        <a:lnTo>
                          <a:pt x="85674" y="68400"/>
                        </a:lnTo>
                        <a:cubicBezTo>
                          <a:pt x="82886" y="64766"/>
                          <a:pt x="75817" y="59041"/>
                          <a:pt x="67155" y="53565"/>
                        </a:cubicBezTo>
                        <a:cubicBezTo>
                          <a:pt x="58493" y="59041"/>
                          <a:pt x="51474" y="64766"/>
                          <a:pt x="48636" y="68400"/>
                        </a:cubicBezTo>
                        <a:lnTo>
                          <a:pt x="48636" y="134211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09" name="Freeform: Shape 608">
                    <a:extLst>
                      <a:ext uri="{FF2B5EF4-FFF2-40B4-BE49-F238E27FC236}">
                        <a16:creationId xmlns:a16="http://schemas.microsoft.com/office/drawing/2014/main" id="{8C093E5C-93F1-B025-15D0-52C2DAB499A2}"/>
                      </a:ext>
                    </a:extLst>
                  </p:cNvPr>
                  <p:cNvSpPr/>
                  <p:nvPr/>
                </p:nvSpPr>
                <p:spPr>
                  <a:xfrm>
                    <a:off x="4550573" y="4520300"/>
                    <a:ext cx="99811" cy="84528"/>
                  </a:xfrm>
                  <a:custGeom>
                    <a:avLst/>
                    <a:gdLst>
                      <a:gd name="connsiteX0" fmla="*/ 99812 w 99811"/>
                      <a:gd name="connsiteY0" fmla="*/ 84529 h 84528"/>
                      <a:gd name="connsiteX1" fmla="*/ 0 w 99811"/>
                      <a:gd name="connsiteY1" fmla="*/ 84529 h 84528"/>
                      <a:gd name="connsiteX2" fmla="*/ 49931 w 99811"/>
                      <a:gd name="connsiteY2" fmla="*/ 0 h 84528"/>
                      <a:gd name="connsiteX3" fmla="*/ 99812 w 99811"/>
                      <a:gd name="connsiteY3" fmla="*/ 84529 h 84528"/>
                      <a:gd name="connsiteX4" fmla="*/ 8712 w 99811"/>
                      <a:gd name="connsiteY4" fmla="*/ 79551 h 84528"/>
                      <a:gd name="connsiteX5" fmla="*/ 91100 w 99811"/>
                      <a:gd name="connsiteY5" fmla="*/ 79551 h 84528"/>
                      <a:gd name="connsiteX6" fmla="*/ 49881 w 99811"/>
                      <a:gd name="connsiteY6" fmla="*/ 9807 h 84528"/>
                      <a:gd name="connsiteX7" fmla="*/ 8712 w 99811"/>
                      <a:gd name="connsiteY7" fmla="*/ 79551 h 845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99811" h="84528">
                        <a:moveTo>
                          <a:pt x="99812" y="84529"/>
                        </a:moveTo>
                        <a:lnTo>
                          <a:pt x="0" y="84529"/>
                        </a:lnTo>
                        <a:lnTo>
                          <a:pt x="49931" y="0"/>
                        </a:lnTo>
                        <a:lnTo>
                          <a:pt x="99812" y="84529"/>
                        </a:lnTo>
                        <a:close/>
                        <a:moveTo>
                          <a:pt x="8712" y="79551"/>
                        </a:moveTo>
                        <a:lnTo>
                          <a:pt x="91100" y="79551"/>
                        </a:lnTo>
                        <a:lnTo>
                          <a:pt x="49881" y="9807"/>
                        </a:lnTo>
                        <a:lnTo>
                          <a:pt x="8712" y="79551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10" name="Freeform: Shape 609">
                    <a:extLst>
                      <a:ext uri="{FF2B5EF4-FFF2-40B4-BE49-F238E27FC236}">
                        <a16:creationId xmlns:a16="http://schemas.microsoft.com/office/drawing/2014/main" id="{0A7D8934-2021-32C5-50A5-525AC68F3AE7}"/>
                      </a:ext>
                    </a:extLst>
                  </p:cNvPr>
                  <p:cNvSpPr/>
                  <p:nvPr/>
                </p:nvSpPr>
                <p:spPr>
                  <a:xfrm>
                    <a:off x="5173488" y="4520300"/>
                    <a:ext cx="99811" cy="84528"/>
                  </a:xfrm>
                  <a:custGeom>
                    <a:avLst/>
                    <a:gdLst>
                      <a:gd name="connsiteX0" fmla="*/ 99812 w 99811"/>
                      <a:gd name="connsiteY0" fmla="*/ 84529 h 84528"/>
                      <a:gd name="connsiteX1" fmla="*/ 0 w 99811"/>
                      <a:gd name="connsiteY1" fmla="*/ 84529 h 84528"/>
                      <a:gd name="connsiteX2" fmla="*/ 49931 w 99811"/>
                      <a:gd name="connsiteY2" fmla="*/ 0 h 84528"/>
                      <a:gd name="connsiteX3" fmla="*/ 99812 w 99811"/>
                      <a:gd name="connsiteY3" fmla="*/ 84529 h 84528"/>
                      <a:gd name="connsiteX4" fmla="*/ 8662 w 99811"/>
                      <a:gd name="connsiteY4" fmla="*/ 79551 h 84528"/>
                      <a:gd name="connsiteX5" fmla="*/ 91050 w 99811"/>
                      <a:gd name="connsiteY5" fmla="*/ 79551 h 84528"/>
                      <a:gd name="connsiteX6" fmla="*/ 49831 w 99811"/>
                      <a:gd name="connsiteY6" fmla="*/ 9807 h 84528"/>
                      <a:gd name="connsiteX7" fmla="*/ 8662 w 99811"/>
                      <a:gd name="connsiteY7" fmla="*/ 79551 h 845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99811" h="84528">
                        <a:moveTo>
                          <a:pt x="99812" y="84529"/>
                        </a:moveTo>
                        <a:lnTo>
                          <a:pt x="0" y="84529"/>
                        </a:lnTo>
                        <a:lnTo>
                          <a:pt x="49931" y="0"/>
                        </a:lnTo>
                        <a:lnTo>
                          <a:pt x="99812" y="84529"/>
                        </a:lnTo>
                        <a:close/>
                        <a:moveTo>
                          <a:pt x="8662" y="79551"/>
                        </a:moveTo>
                        <a:lnTo>
                          <a:pt x="91050" y="79551"/>
                        </a:lnTo>
                        <a:lnTo>
                          <a:pt x="49831" y="9807"/>
                        </a:lnTo>
                        <a:lnTo>
                          <a:pt x="8662" y="79551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11" name="Freeform: Shape 610">
                    <a:extLst>
                      <a:ext uri="{FF2B5EF4-FFF2-40B4-BE49-F238E27FC236}">
                        <a16:creationId xmlns:a16="http://schemas.microsoft.com/office/drawing/2014/main" id="{F7287629-7496-403E-0EF7-DA38A70845D1}"/>
                      </a:ext>
                    </a:extLst>
                  </p:cNvPr>
                  <p:cNvSpPr/>
                  <p:nvPr/>
                </p:nvSpPr>
                <p:spPr>
                  <a:xfrm>
                    <a:off x="4812075" y="1808009"/>
                    <a:ext cx="56751" cy="29420"/>
                  </a:xfrm>
                  <a:custGeom>
                    <a:avLst/>
                    <a:gdLst>
                      <a:gd name="connsiteX0" fmla="*/ 48835 w 56751"/>
                      <a:gd name="connsiteY0" fmla="*/ 29421 h 29420"/>
                      <a:gd name="connsiteX1" fmla="*/ 7915 w 56751"/>
                      <a:gd name="connsiteY1" fmla="*/ 29421 h 29420"/>
                      <a:gd name="connsiteX2" fmla="*/ 0 w 56751"/>
                      <a:gd name="connsiteY2" fmla="*/ 21506 h 29420"/>
                      <a:gd name="connsiteX3" fmla="*/ 0 w 56751"/>
                      <a:gd name="connsiteY3" fmla="*/ 7915 h 29420"/>
                      <a:gd name="connsiteX4" fmla="*/ 7915 w 56751"/>
                      <a:gd name="connsiteY4" fmla="*/ 0 h 29420"/>
                      <a:gd name="connsiteX5" fmla="*/ 48835 w 56751"/>
                      <a:gd name="connsiteY5" fmla="*/ 0 h 29420"/>
                      <a:gd name="connsiteX6" fmla="*/ 56751 w 56751"/>
                      <a:gd name="connsiteY6" fmla="*/ 7915 h 29420"/>
                      <a:gd name="connsiteX7" fmla="*/ 56751 w 56751"/>
                      <a:gd name="connsiteY7" fmla="*/ 21506 h 29420"/>
                      <a:gd name="connsiteX8" fmla="*/ 48835 w 56751"/>
                      <a:gd name="connsiteY8" fmla="*/ 29421 h 29420"/>
                      <a:gd name="connsiteX9" fmla="*/ 7965 w 56751"/>
                      <a:gd name="connsiteY9" fmla="*/ 4928 h 29420"/>
                      <a:gd name="connsiteX10" fmla="*/ 4978 w 56751"/>
                      <a:gd name="connsiteY10" fmla="*/ 7866 h 29420"/>
                      <a:gd name="connsiteX11" fmla="*/ 4978 w 56751"/>
                      <a:gd name="connsiteY11" fmla="*/ 21456 h 29420"/>
                      <a:gd name="connsiteX12" fmla="*/ 7965 w 56751"/>
                      <a:gd name="connsiteY12" fmla="*/ 24443 h 29420"/>
                      <a:gd name="connsiteX13" fmla="*/ 48885 w 56751"/>
                      <a:gd name="connsiteY13" fmla="*/ 24443 h 29420"/>
                      <a:gd name="connsiteX14" fmla="*/ 51872 w 56751"/>
                      <a:gd name="connsiteY14" fmla="*/ 21456 h 29420"/>
                      <a:gd name="connsiteX15" fmla="*/ 51872 w 56751"/>
                      <a:gd name="connsiteY15" fmla="*/ 7866 h 29420"/>
                      <a:gd name="connsiteX16" fmla="*/ 48885 w 56751"/>
                      <a:gd name="connsiteY16" fmla="*/ 4928 h 29420"/>
                      <a:gd name="connsiteX17" fmla="*/ 7965 w 56751"/>
                      <a:gd name="connsiteY17" fmla="*/ 4928 h 294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56751" h="29420">
                        <a:moveTo>
                          <a:pt x="48835" y="29421"/>
                        </a:moveTo>
                        <a:lnTo>
                          <a:pt x="7915" y="29421"/>
                        </a:lnTo>
                        <a:cubicBezTo>
                          <a:pt x="3534" y="29421"/>
                          <a:pt x="0" y="25886"/>
                          <a:pt x="0" y="21506"/>
                        </a:cubicBezTo>
                        <a:lnTo>
                          <a:pt x="0" y="7915"/>
                        </a:lnTo>
                        <a:cubicBezTo>
                          <a:pt x="0" y="3535"/>
                          <a:pt x="3534" y="0"/>
                          <a:pt x="7915" y="0"/>
                        </a:cubicBezTo>
                        <a:lnTo>
                          <a:pt x="48835" y="0"/>
                        </a:lnTo>
                        <a:cubicBezTo>
                          <a:pt x="53216" y="0"/>
                          <a:pt x="56751" y="3535"/>
                          <a:pt x="56751" y="7915"/>
                        </a:cubicBezTo>
                        <a:lnTo>
                          <a:pt x="56751" y="21506"/>
                        </a:lnTo>
                        <a:cubicBezTo>
                          <a:pt x="56801" y="25886"/>
                          <a:pt x="53216" y="29421"/>
                          <a:pt x="48835" y="29421"/>
                        </a:cubicBezTo>
                        <a:close/>
                        <a:moveTo>
                          <a:pt x="7965" y="4928"/>
                        </a:moveTo>
                        <a:cubicBezTo>
                          <a:pt x="6372" y="4928"/>
                          <a:pt x="4978" y="6272"/>
                          <a:pt x="4978" y="7866"/>
                        </a:cubicBezTo>
                        <a:lnTo>
                          <a:pt x="4978" y="21456"/>
                        </a:lnTo>
                        <a:cubicBezTo>
                          <a:pt x="4978" y="23049"/>
                          <a:pt x="6322" y="24443"/>
                          <a:pt x="7965" y="24443"/>
                        </a:cubicBezTo>
                        <a:lnTo>
                          <a:pt x="48885" y="24443"/>
                        </a:lnTo>
                        <a:cubicBezTo>
                          <a:pt x="50478" y="24443"/>
                          <a:pt x="51872" y="23099"/>
                          <a:pt x="51872" y="21456"/>
                        </a:cubicBezTo>
                        <a:lnTo>
                          <a:pt x="51872" y="7866"/>
                        </a:lnTo>
                        <a:cubicBezTo>
                          <a:pt x="51872" y="6272"/>
                          <a:pt x="50528" y="4928"/>
                          <a:pt x="48885" y="4928"/>
                        </a:cubicBezTo>
                        <a:lnTo>
                          <a:pt x="7965" y="4928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12" name="Freeform: Shape 611">
                    <a:extLst>
                      <a:ext uri="{FF2B5EF4-FFF2-40B4-BE49-F238E27FC236}">
                        <a16:creationId xmlns:a16="http://schemas.microsoft.com/office/drawing/2014/main" id="{C99EC35F-5EC7-E2C0-8F29-CAAAE15C0B15}"/>
                      </a:ext>
                    </a:extLst>
                  </p:cNvPr>
                  <p:cNvSpPr/>
                  <p:nvPr/>
                </p:nvSpPr>
                <p:spPr>
                  <a:xfrm>
                    <a:off x="4870568" y="1808009"/>
                    <a:ext cx="56800" cy="29420"/>
                  </a:xfrm>
                  <a:custGeom>
                    <a:avLst/>
                    <a:gdLst>
                      <a:gd name="connsiteX0" fmla="*/ 48885 w 56800"/>
                      <a:gd name="connsiteY0" fmla="*/ 29421 h 29420"/>
                      <a:gd name="connsiteX1" fmla="*/ 7965 w 56800"/>
                      <a:gd name="connsiteY1" fmla="*/ 29421 h 29420"/>
                      <a:gd name="connsiteX2" fmla="*/ 0 w 56800"/>
                      <a:gd name="connsiteY2" fmla="*/ 21506 h 29420"/>
                      <a:gd name="connsiteX3" fmla="*/ 0 w 56800"/>
                      <a:gd name="connsiteY3" fmla="*/ 7915 h 29420"/>
                      <a:gd name="connsiteX4" fmla="*/ 7965 w 56800"/>
                      <a:gd name="connsiteY4" fmla="*/ 0 h 29420"/>
                      <a:gd name="connsiteX5" fmla="*/ 48885 w 56800"/>
                      <a:gd name="connsiteY5" fmla="*/ 0 h 29420"/>
                      <a:gd name="connsiteX6" fmla="*/ 56801 w 56800"/>
                      <a:gd name="connsiteY6" fmla="*/ 7915 h 29420"/>
                      <a:gd name="connsiteX7" fmla="*/ 56801 w 56800"/>
                      <a:gd name="connsiteY7" fmla="*/ 21506 h 29420"/>
                      <a:gd name="connsiteX8" fmla="*/ 48885 w 56800"/>
                      <a:gd name="connsiteY8" fmla="*/ 29421 h 29420"/>
                      <a:gd name="connsiteX9" fmla="*/ 7965 w 56800"/>
                      <a:gd name="connsiteY9" fmla="*/ 4928 h 29420"/>
                      <a:gd name="connsiteX10" fmla="*/ 4978 w 56800"/>
                      <a:gd name="connsiteY10" fmla="*/ 7866 h 29420"/>
                      <a:gd name="connsiteX11" fmla="*/ 4978 w 56800"/>
                      <a:gd name="connsiteY11" fmla="*/ 21456 h 29420"/>
                      <a:gd name="connsiteX12" fmla="*/ 7965 w 56800"/>
                      <a:gd name="connsiteY12" fmla="*/ 24443 h 29420"/>
                      <a:gd name="connsiteX13" fmla="*/ 48885 w 56800"/>
                      <a:gd name="connsiteY13" fmla="*/ 24443 h 29420"/>
                      <a:gd name="connsiteX14" fmla="*/ 51872 w 56800"/>
                      <a:gd name="connsiteY14" fmla="*/ 21456 h 29420"/>
                      <a:gd name="connsiteX15" fmla="*/ 51872 w 56800"/>
                      <a:gd name="connsiteY15" fmla="*/ 7866 h 29420"/>
                      <a:gd name="connsiteX16" fmla="*/ 48885 w 56800"/>
                      <a:gd name="connsiteY16" fmla="*/ 4928 h 29420"/>
                      <a:gd name="connsiteX17" fmla="*/ 7965 w 56800"/>
                      <a:gd name="connsiteY17" fmla="*/ 4928 h 294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56800" h="29420">
                        <a:moveTo>
                          <a:pt x="48885" y="29421"/>
                        </a:moveTo>
                        <a:lnTo>
                          <a:pt x="7965" y="29421"/>
                        </a:lnTo>
                        <a:cubicBezTo>
                          <a:pt x="3584" y="29421"/>
                          <a:pt x="0" y="25886"/>
                          <a:pt x="0" y="21506"/>
                        </a:cubicBezTo>
                        <a:lnTo>
                          <a:pt x="0" y="7915"/>
                        </a:lnTo>
                        <a:cubicBezTo>
                          <a:pt x="0" y="3535"/>
                          <a:pt x="3534" y="0"/>
                          <a:pt x="7965" y="0"/>
                        </a:cubicBezTo>
                        <a:lnTo>
                          <a:pt x="48885" y="0"/>
                        </a:lnTo>
                        <a:cubicBezTo>
                          <a:pt x="53266" y="0"/>
                          <a:pt x="56801" y="3535"/>
                          <a:pt x="56801" y="7915"/>
                        </a:cubicBezTo>
                        <a:lnTo>
                          <a:pt x="56801" y="21506"/>
                        </a:lnTo>
                        <a:cubicBezTo>
                          <a:pt x="56801" y="25886"/>
                          <a:pt x="53266" y="29421"/>
                          <a:pt x="48885" y="29421"/>
                        </a:cubicBezTo>
                        <a:close/>
                        <a:moveTo>
                          <a:pt x="7965" y="4928"/>
                        </a:moveTo>
                        <a:cubicBezTo>
                          <a:pt x="6322" y="4928"/>
                          <a:pt x="4978" y="6272"/>
                          <a:pt x="4978" y="7866"/>
                        </a:cubicBezTo>
                        <a:lnTo>
                          <a:pt x="4978" y="21456"/>
                        </a:lnTo>
                        <a:cubicBezTo>
                          <a:pt x="4978" y="23099"/>
                          <a:pt x="6322" y="24443"/>
                          <a:pt x="7965" y="24443"/>
                        </a:cubicBezTo>
                        <a:lnTo>
                          <a:pt x="48885" y="24443"/>
                        </a:lnTo>
                        <a:cubicBezTo>
                          <a:pt x="50478" y="24443"/>
                          <a:pt x="51872" y="23099"/>
                          <a:pt x="51872" y="21456"/>
                        </a:cubicBezTo>
                        <a:lnTo>
                          <a:pt x="51872" y="7866"/>
                        </a:lnTo>
                        <a:cubicBezTo>
                          <a:pt x="51872" y="6272"/>
                          <a:pt x="50528" y="4928"/>
                          <a:pt x="48885" y="4928"/>
                        </a:cubicBezTo>
                        <a:lnTo>
                          <a:pt x="7965" y="4928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13" name="Freeform: Shape 612">
                    <a:extLst>
                      <a:ext uri="{FF2B5EF4-FFF2-40B4-BE49-F238E27FC236}">
                        <a16:creationId xmlns:a16="http://schemas.microsoft.com/office/drawing/2014/main" id="{6FF496A1-6357-EC5E-0EE7-B80073AA9AE0}"/>
                      </a:ext>
                    </a:extLst>
                  </p:cNvPr>
                  <p:cNvSpPr/>
                  <p:nvPr/>
                </p:nvSpPr>
                <p:spPr>
                  <a:xfrm>
                    <a:off x="4841795" y="1837679"/>
                    <a:ext cx="56750" cy="29420"/>
                  </a:xfrm>
                  <a:custGeom>
                    <a:avLst/>
                    <a:gdLst>
                      <a:gd name="connsiteX0" fmla="*/ 48835 w 56750"/>
                      <a:gd name="connsiteY0" fmla="*/ 29421 h 29420"/>
                      <a:gd name="connsiteX1" fmla="*/ 7915 w 56750"/>
                      <a:gd name="connsiteY1" fmla="*/ 29421 h 29420"/>
                      <a:gd name="connsiteX2" fmla="*/ 0 w 56750"/>
                      <a:gd name="connsiteY2" fmla="*/ 21506 h 29420"/>
                      <a:gd name="connsiteX3" fmla="*/ 0 w 56750"/>
                      <a:gd name="connsiteY3" fmla="*/ 7915 h 29420"/>
                      <a:gd name="connsiteX4" fmla="*/ 7915 w 56750"/>
                      <a:gd name="connsiteY4" fmla="*/ 0 h 29420"/>
                      <a:gd name="connsiteX5" fmla="*/ 48835 w 56750"/>
                      <a:gd name="connsiteY5" fmla="*/ 0 h 29420"/>
                      <a:gd name="connsiteX6" fmla="*/ 56751 w 56750"/>
                      <a:gd name="connsiteY6" fmla="*/ 7915 h 29420"/>
                      <a:gd name="connsiteX7" fmla="*/ 56751 w 56750"/>
                      <a:gd name="connsiteY7" fmla="*/ 21506 h 29420"/>
                      <a:gd name="connsiteX8" fmla="*/ 48835 w 56750"/>
                      <a:gd name="connsiteY8" fmla="*/ 29421 h 29420"/>
                      <a:gd name="connsiteX9" fmla="*/ 7915 w 56750"/>
                      <a:gd name="connsiteY9" fmla="*/ 4928 h 29420"/>
                      <a:gd name="connsiteX10" fmla="*/ 4928 w 56750"/>
                      <a:gd name="connsiteY10" fmla="*/ 7865 h 29420"/>
                      <a:gd name="connsiteX11" fmla="*/ 4928 w 56750"/>
                      <a:gd name="connsiteY11" fmla="*/ 21456 h 29420"/>
                      <a:gd name="connsiteX12" fmla="*/ 7915 w 56750"/>
                      <a:gd name="connsiteY12" fmla="*/ 24393 h 29420"/>
                      <a:gd name="connsiteX13" fmla="*/ 48835 w 56750"/>
                      <a:gd name="connsiteY13" fmla="*/ 24393 h 29420"/>
                      <a:gd name="connsiteX14" fmla="*/ 51822 w 56750"/>
                      <a:gd name="connsiteY14" fmla="*/ 21456 h 29420"/>
                      <a:gd name="connsiteX15" fmla="*/ 51822 w 56750"/>
                      <a:gd name="connsiteY15" fmla="*/ 7865 h 29420"/>
                      <a:gd name="connsiteX16" fmla="*/ 48835 w 56750"/>
                      <a:gd name="connsiteY16" fmla="*/ 4928 h 29420"/>
                      <a:gd name="connsiteX17" fmla="*/ 7915 w 56750"/>
                      <a:gd name="connsiteY17" fmla="*/ 4928 h 294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56750" h="29420">
                        <a:moveTo>
                          <a:pt x="48835" y="29421"/>
                        </a:moveTo>
                        <a:lnTo>
                          <a:pt x="7915" y="29421"/>
                        </a:lnTo>
                        <a:cubicBezTo>
                          <a:pt x="3534" y="29421"/>
                          <a:pt x="0" y="25886"/>
                          <a:pt x="0" y="21506"/>
                        </a:cubicBezTo>
                        <a:lnTo>
                          <a:pt x="0" y="7915"/>
                        </a:lnTo>
                        <a:cubicBezTo>
                          <a:pt x="0" y="3534"/>
                          <a:pt x="3534" y="0"/>
                          <a:pt x="7915" y="0"/>
                        </a:cubicBezTo>
                        <a:lnTo>
                          <a:pt x="48835" y="0"/>
                        </a:lnTo>
                        <a:cubicBezTo>
                          <a:pt x="53216" y="0"/>
                          <a:pt x="56751" y="3534"/>
                          <a:pt x="56751" y="7915"/>
                        </a:cubicBezTo>
                        <a:lnTo>
                          <a:pt x="56751" y="21506"/>
                        </a:lnTo>
                        <a:cubicBezTo>
                          <a:pt x="56751" y="25886"/>
                          <a:pt x="53166" y="29421"/>
                          <a:pt x="48835" y="29421"/>
                        </a:cubicBezTo>
                        <a:close/>
                        <a:moveTo>
                          <a:pt x="7915" y="4928"/>
                        </a:moveTo>
                        <a:cubicBezTo>
                          <a:pt x="6272" y="4928"/>
                          <a:pt x="4928" y="6272"/>
                          <a:pt x="4928" y="7865"/>
                        </a:cubicBezTo>
                        <a:lnTo>
                          <a:pt x="4928" y="21456"/>
                        </a:lnTo>
                        <a:cubicBezTo>
                          <a:pt x="4928" y="23099"/>
                          <a:pt x="6272" y="24393"/>
                          <a:pt x="7915" y="24393"/>
                        </a:cubicBezTo>
                        <a:lnTo>
                          <a:pt x="48835" y="24393"/>
                        </a:lnTo>
                        <a:cubicBezTo>
                          <a:pt x="50478" y="24393"/>
                          <a:pt x="51822" y="23049"/>
                          <a:pt x="51822" y="21456"/>
                        </a:cubicBezTo>
                        <a:lnTo>
                          <a:pt x="51822" y="7865"/>
                        </a:lnTo>
                        <a:cubicBezTo>
                          <a:pt x="51822" y="6272"/>
                          <a:pt x="50478" y="4928"/>
                          <a:pt x="48835" y="4928"/>
                        </a:cubicBezTo>
                        <a:lnTo>
                          <a:pt x="7915" y="4928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14" name="Freeform: Shape 613">
                    <a:extLst>
                      <a:ext uri="{FF2B5EF4-FFF2-40B4-BE49-F238E27FC236}">
                        <a16:creationId xmlns:a16="http://schemas.microsoft.com/office/drawing/2014/main" id="{0A2918C3-D5FD-17B0-B427-2B046ECD9D0B}"/>
                      </a:ext>
                    </a:extLst>
                  </p:cNvPr>
                  <p:cNvSpPr/>
                  <p:nvPr/>
                </p:nvSpPr>
                <p:spPr>
                  <a:xfrm>
                    <a:off x="4960921" y="1943564"/>
                    <a:ext cx="56750" cy="29420"/>
                  </a:xfrm>
                  <a:custGeom>
                    <a:avLst/>
                    <a:gdLst>
                      <a:gd name="connsiteX0" fmla="*/ 48836 w 56750"/>
                      <a:gd name="connsiteY0" fmla="*/ 29421 h 29420"/>
                      <a:gd name="connsiteX1" fmla="*/ 7915 w 56750"/>
                      <a:gd name="connsiteY1" fmla="*/ 29421 h 29420"/>
                      <a:gd name="connsiteX2" fmla="*/ 0 w 56750"/>
                      <a:gd name="connsiteY2" fmla="*/ 21506 h 29420"/>
                      <a:gd name="connsiteX3" fmla="*/ 0 w 56750"/>
                      <a:gd name="connsiteY3" fmla="*/ 7915 h 29420"/>
                      <a:gd name="connsiteX4" fmla="*/ 7915 w 56750"/>
                      <a:gd name="connsiteY4" fmla="*/ 0 h 29420"/>
                      <a:gd name="connsiteX5" fmla="*/ 48836 w 56750"/>
                      <a:gd name="connsiteY5" fmla="*/ 0 h 29420"/>
                      <a:gd name="connsiteX6" fmla="*/ 56751 w 56750"/>
                      <a:gd name="connsiteY6" fmla="*/ 7915 h 29420"/>
                      <a:gd name="connsiteX7" fmla="*/ 56751 w 56750"/>
                      <a:gd name="connsiteY7" fmla="*/ 21506 h 29420"/>
                      <a:gd name="connsiteX8" fmla="*/ 48836 w 56750"/>
                      <a:gd name="connsiteY8" fmla="*/ 29421 h 29420"/>
                      <a:gd name="connsiteX9" fmla="*/ 7915 w 56750"/>
                      <a:gd name="connsiteY9" fmla="*/ 4978 h 29420"/>
                      <a:gd name="connsiteX10" fmla="*/ 4928 w 56750"/>
                      <a:gd name="connsiteY10" fmla="*/ 7965 h 29420"/>
                      <a:gd name="connsiteX11" fmla="*/ 4928 w 56750"/>
                      <a:gd name="connsiteY11" fmla="*/ 21555 h 29420"/>
                      <a:gd name="connsiteX12" fmla="*/ 7915 w 56750"/>
                      <a:gd name="connsiteY12" fmla="*/ 24542 h 29420"/>
                      <a:gd name="connsiteX13" fmla="*/ 48836 w 56750"/>
                      <a:gd name="connsiteY13" fmla="*/ 24542 h 29420"/>
                      <a:gd name="connsiteX14" fmla="*/ 51822 w 56750"/>
                      <a:gd name="connsiteY14" fmla="*/ 21555 h 29420"/>
                      <a:gd name="connsiteX15" fmla="*/ 51822 w 56750"/>
                      <a:gd name="connsiteY15" fmla="*/ 7965 h 29420"/>
                      <a:gd name="connsiteX16" fmla="*/ 48836 w 56750"/>
                      <a:gd name="connsiteY16" fmla="*/ 4978 h 29420"/>
                      <a:gd name="connsiteX17" fmla="*/ 7915 w 56750"/>
                      <a:gd name="connsiteY17" fmla="*/ 4978 h 294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56750" h="29420">
                        <a:moveTo>
                          <a:pt x="48836" y="29421"/>
                        </a:moveTo>
                        <a:lnTo>
                          <a:pt x="7915" y="29421"/>
                        </a:lnTo>
                        <a:cubicBezTo>
                          <a:pt x="3534" y="29421"/>
                          <a:pt x="0" y="25886"/>
                          <a:pt x="0" y="21506"/>
                        </a:cubicBezTo>
                        <a:lnTo>
                          <a:pt x="0" y="7915"/>
                        </a:lnTo>
                        <a:cubicBezTo>
                          <a:pt x="0" y="3535"/>
                          <a:pt x="3534" y="0"/>
                          <a:pt x="7915" y="0"/>
                        </a:cubicBezTo>
                        <a:lnTo>
                          <a:pt x="48836" y="0"/>
                        </a:lnTo>
                        <a:cubicBezTo>
                          <a:pt x="53216" y="0"/>
                          <a:pt x="56751" y="3535"/>
                          <a:pt x="56751" y="7915"/>
                        </a:cubicBezTo>
                        <a:lnTo>
                          <a:pt x="56751" y="21506"/>
                        </a:lnTo>
                        <a:cubicBezTo>
                          <a:pt x="56751" y="25886"/>
                          <a:pt x="53216" y="29421"/>
                          <a:pt x="48836" y="29421"/>
                        </a:cubicBezTo>
                        <a:close/>
                        <a:moveTo>
                          <a:pt x="7915" y="4978"/>
                        </a:moveTo>
                        <a:cubicBezTo>
                          <a:pt x="6322" y="4978"/>
                          <a:pt x="4928" y="6322"/>
                          <a:pt x="4928" y="7965"/>
                        </a:cubicBezTo>
                        <a:lnTo>
                          <a:pt x="4928" y="21555"/>
                        </a:lnTo>
                        <a:cubicBezTo>
                          <a:pt x="4928" y="23148"/>
                          <a:pt x="6272" y="24542"/>
                          <a:pt x="7915" y="24542"/>
                        </a:cubicBezTo>
                        <a:lnTo>
                          <a:pt x="48836" y="24542"/>
                        </a:lnTo>
                        <a:cubicBezTo>
                          <a:pt x="50429" y="24542"/>
                          <a:pt x="51822" y="23198"/>
                          <a:pt x="51822" y="21555"/>
                        </a:cubicBezTo>
                        <a:lnTo>
                          <a:pt x="51822" y="7965"/>
                        </a:lnTo>
                        <a:cubicBezTo>
                          <a:pt x="51822" y="6372"/>
                          <a:pt x="50478" y="4978"/>
                          <a:pt x="48836" y="4978"/>
                        </a:cubicBezTo>
                        <a:lnTo>
                          <a:pt x="7915" y="4978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15" name="Freeform: Shape 614">
                    <a:extLst>
                      <a:ext uri="{FF2B5EF4-FFF2-40B4-BE49-F238E27FC236}">
                        <a16:creationId xmlns:a16="http://schemas.microsoft.com/office/drawing/2014/main" id="{247DB671-265D-009E-2AEB-D484992812EE}"/>
                      </a:ext>
                    </a:extLst>
                  </p:cNvPr>
                  <p:cNvSpPr/>
                  <p:nvPr/>
                </p:nvSpPr>
                <p:spPr>
                  <a:xfrm>
                    <a:off x="4930156" y="1974727"/>
                    <a:ext cx="56751" cy="29420"/>
                  </a:xfrm>
                  <a:custGeom>
                    <a:avLst/>
                    <a:gdLst>
                      <a:gd name="connsiteX0" fmla="*/ 48885 w 56751"/>
                      <a:gd name="connsiteY0" fmla="*/ 29421 h 29420"/>
                      <a:gd name="connsiteX1" fmla="*/ 7915 w 56751"/>
                      <a:gd name="connsiteY1" fmla="*/ 29421 h 29420"/>
                      <a:gd name="connsiteX2" fmla="*/ 0 w 56751"/>
                      <a:gd name="connsiteY2" fmla="*/ 21506 h 29420"/>
                      <a:gd name="connsiteX3" fmla="*/ 0 w 56751"/>
                      <a:gd name="connsiteY3" fmla="*/ 7915 h 29420"/>
                      <a:gd name="connsiteX4" fmla="*/ 7915 w 56751"/>
                      <a:gd name="connsiteY4" fmla="*/ 0 h 29420"/>
                      <a:gd name="connsiteX5" fmla="*/ 48836 w 56751"/>
                      <a:gd name="connsiteY5" fmla="*/ 0 h 29420"/>
                      <a:gd name="connsiteX6" fmla="*/ 56751 w 56751"/>
                      <a:gd name="connsiteY6" fmla="*/ 7915 h 29420"/>
                      <a:gd name="connsiteX7" fmla="*/ 56751 w 56751"/>
                      <a:gd name="connsiteY7" fmla="*/ 21506 h 29420"/>
                      <a:gd name="connsiteX8" fmla="*/ 48885 w 56751"/>
                      <a:gd name="connsiteY8" fmla="*/ 29421 h 29420"/>
                      <a:gd name="connsiteX9" fmla="*/ 7915 w 56751"/>
                      <a:gd name="connsiteY9" fmla="*/ 4978 h 29420"/>
                      <a:gd name="connsiteX10" fmla="*/ 4929 w 56751"/>
                      <a:gd name="connsiteY10" fmla="*/ 7915 h 29420"/>
                      <a:gd name="connsiteX11" fmla="*/ 4929 w 56751"/>
                      <a:gd name="connsiteY11" fmla="*/ 21506 h 29420"/>
                      <a:gd name="connsiteX12" fmla="*/ 7915 w 56751"/>
                      <a:gd name="connsiteY12" fmla="*/ 24492 h 29420"/>
                      <a:gd name="connsiteX13" fmla="*/ 48836 w 56751"/>
                      <a:gd name="connsiteY13" fmla="*/ 24492 h 29420"/>
                      <a:gd name="connsiteX14" fmla="*/ 51822 w 56751"/>
                      <a:gd name="connsiteY14" fmla="*/ 21506 h 29420"/>
                      <a:gd name="connsiteX15" fmla="*/ 51822 w 56751"/>
                      <a:gd name="connsiteY15" fmla="*/ 7915 h 29420"/>
                      <a:gd name="connsiteX16" fmla="*/ 48836 w 56751"/>
                      <a:gd name="connsiteY16" fmla="*/ 4978 h 29420"/>
                      <a:gd name="connsiteX17" fmla="*/ 7915 w 56751"/>
                      <a:gd name="connsiteY17" fmla="*/ 4978 h 294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56751" h="29420">
                        <a:moveTo>
                          <a:pt x="48885" y="29421"/>
                        </a:moveTo>
                        <a:lnTo>
                          <a:pt x="7915" y="29421"/>
                        </a:lnTo>
                        <a:cubicBezTo>
                          <a:pt x="3535" y="29421"/>
                          <a:pt x="0" y="25886"/>
                          <a:pt x="0" y="21506"/>
                        </a:cubicBezTo>
                        <a:lnTo>
                          <a:pt x="0" y="7915"/>
                        </a:lnTo>
                        <a:cubicBezTo>
                          <a:pt x="0" y="3534"/>
                          <a:pt x="3535" y="0"/>
                          <a:pt x="7915" y="0"/>
                        </a:cubicBezTo>
                        <a:lnTo>
                          <a:pt x="48836" y="0"/>
                        </a:lnTo>
                        <a:cubicBezTo>
                          <a:pt x="53216" y="0"/>
                          <a:pt x="56751" y="3534"/>
                          <a:pt x="56751" y="7915"/>
                        </a:cubicBezTo>
                        <a:lnTo>
                          <a:pt x="56751" y="21506"/>
                        </a:lnTo>
                        <a:cubicBezTo>
                          <a:pt x="56801" y="25886"/>
                          <a:pt x="53216" y="29421"/>
                          <a:pt x="48885" y="29421"/>
                        </a:cubicBezTo>
                        <a:close/>
                        <a:moveTo>
                          <a:pt x="7915" y="4978"/>
                        </a:moveTo>
                        <a:cubicBezTo>
                          <a:pt x="6323" y="4978"/>
                          <a:pt x="4929" y="6322"/>
                          <a:pt x="4929" y="7915"/>
                        </a:cubicBezTo>
                        <a:lnTo>
                          <a:pt x="4929" y="21506"/>
                        </a:lnTo>
                        <a:cubicBezTo>
                          <a:pt x="4929" y="23148"/>
                          <a:pt x="6272" y="24492"/>
                          <a:pt x="7915" y="24492"/>
                        </a:cubicBezTo>
                        <a:lnTo>
                          <a:pt x="48836" y="24492"/>
                        </a:lnTo>
                        <a:cubicBezTo>
                          <a:pt x="50478" y="24492"/>
                          <a:pt x="51822" y="23148"/>
                          <a:pt x="51822" y="21506"/>
                        </a:cubicBezTo>
                        <a:lnTo>
                          <a:pt x="51822" y="7915"/>
                        </a:lnTo>
                        <a:cubicBezTo>
                          <a:pt x="51822" y="6322"/>
                          <a:pt x="50478" y="4978"/>
                          <a:pt x="48836" y="4978"/>
                        </a:cubicBezTo>
                        <a:lnTo>
                          <a:pt x="7915" y="4978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16" name="Freeform: Shape 615">
                    <a:extLst>
                      <a:ext uri="{FF2B5EF4-FFF2-40B4-BE49-F238E27FC236}">
                        <a16:creationId xmlns:a16="http://schemas.microsoft.com/office/drawing/2014/main" id="{6419AE57-7DA0-10FA-3031-C0ED913D61F7}"/>
                      </a:ext>
                    </a:extLst>
                  </p:cNvPr>
                  <p:cNvSpPr/>
                  <p:nvPr/>
                </p:nvSpPr>
                <p:spPr>
                  <a:xfrm>
                    <a:off x="5023646" y="1769777"/>
                    <a:ext cx="30814" cy="29420"/>
                  </a:xfrm>
                  <a:custGeom>
                    <a:avLst/>
                    <a:gdLst>
                      <a:gd name="connsiteX0" fmla="*/ 30814 w 30814"/>
                      <a:gd name="connsiteY0" fmla="*/ 29421 h 29420"/>
                      <a:gd name="connsiteX1" fmla="*/ 7915 w 30814"/>
                      <a:gd name="connsiteY1" fmla="*/ 29421 h 29420"/>
                      <a:gd name="connsiteX2" fmla="*/ 0 w 30814"/>
                      <a:gd name="connsiteY2" fmla="*/ 21506 h 29420"/>
                      <a:gd name="connsiteX3" fmla="*/ 0 w 30814"/>
                      <a:gd name="connsiteY3" fmla="*/ 7915 h 29420"/>
                      <a:gd name="connsiteX4" fmla="*/ 7915 w 30814"/>
                      <a:gd name="connsiteY4" fmla="*/ 0 h 29420"/>
                      <a:gd name="connsiteX5" fmla="*/ 30814 w 30814"/>
                      <a:gd name="connsiteY5" fmla="*/ 0 h 29420"/>
                      <a:gd name="connsiteX6" fmla="*/ 30814 w 30814"/>
                      <a:gd name="connsiteY6" fmla="*/ 29421 h 29420"/>
                      <a:gd name="connsiteX7" fmla="*/ 7915 w 30814"/>
                      <a:gd name="connsiteY7" fmla="*/ 4978 h 29420"/>
                      <a:gd name="connsiteX8" fmla="*/ 4928 w 30814"/>
                      <a:gd name="connsiteY8" fmla="*/ 7965 h 29420"/>
                      <a:gd name="connsiteX9" fmla="*/ 4928 w 30814"/>
                      <a:gd name="connsiteY9" fmla="*/ 21555 h 29420"/>
                      <a:gd name="connsiteX10" fmla="*/ 7915 w 30814"/>
                      <a:gd name="connsiteY10" fmla="*/ 24542 h 29420"/>
                      <a:gd name="connsiteX11" fmla="*/ 25886 w 30814"/>
                      <a:gd name="connsiteY11" fmla="*/ 24542 h 29420"/>
                      <a:gd name="connsiteX12" fmla="*/ 25886 w 30814"/>
                      <a:gd name="connsiteY12" fmla="*/ 5028 h 29420"/>
                      <a:gd name="connsiteX13" fmla="*/ 7915 w 30814"/>
                      <a:gd name="connsiteY13" fmla="*/ 5028 h 294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30814" h="29420">
                        <a:moveTo>
                          <a:pt x="30814" y="29421"/>
                        </a:moveTo>
                        <a:lnTo>
                          <a:pt x="7915" y="29421"/>
                        </a:lnTo>
                        <a:cubicBezTo>
                          <a:pt x="3534" y="29421"/>
                          <a:pt x="0" y="25886"/>
                          <a:pt x="0" y="21506"/>
                        </a:cubicBezTo>
                        <a:lnTo>
                          <a:pt x="0" y="7915"/>
                        </a:lnTo>
                        <a:cubicBezTo>
                          <a:pt x="0" y="3534"/>
                          <a:pt x="3534" y="0"/>
                          <a:pt x="7915" y="0"/>
                        </a:cubicBezTo>
                        <a:lnTo>
                          <a:pt x="30814" y="0"/>
                        </a:lnTo>
                        <a:lnTo>
                          <a:pt x="30814" y="29421"/>
                        </a:lnTo>
                        <a:close/>
                        <a:moveTo>
                          <a:pt x="7915" y="4978"/>
                        </a:moveTo>
                        <a:cubicBezTo>
                          <a:pt x="6272" y="4978"/>
                          <a:pt x="4928" y="6322"/>
                          <a:pt x="4928" y="7965"/>
                        </a:cubicBezTo>
                        <a:lnTo>
                          <a:pt x="4928" y="21555"/>
                        </a:lnTo>
                        <a:cubicBezTo>
                          <a:pt x="4928" y="23198"/>
                          <a:pt x="6272" y="24542"/>
                          <a:pt x="7915" y="24542"/>
                        </a:cubicBezTo>
                        <a:lnTo>
                          <a:pt x="25886" y="24542"/>
                        </a:lnTo>
                        <a:lnTo>
                          <a:pt x="25886" y="5028"/>
                        </a:lnTo>
                        <a:lnTo>
                          <a:pt x="7915" y="5028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17" name="Freeform: Shape 616">
                    <a:extLst>
                      <a:ext uri="{FF2B5EF4-FFF2-40B4-BE49-F238E27FC236}">
                        <a16:creationId xmlns:a16="http://schemas.microsoft.com/office/drawing/2014/main" id="{7116901A-EDEA-05B7-D50D-1033A59F6128}"/>
                      </a:ext>
                    </a:extLst>
                  </p:cNvPr>
                  <p:cNvSpPr/>
                  <p:nvPr/>
                </p:nvSpPr>
                <p:spPr>
                  <a:xfrm>
                    <a:off x="4769412" y="1890199"/>
                    <a:ext cx="30864" cy="29420"/>
                  </a:xfrm>
                  <a:custGeom>
                    <a:avLst/>
                    <a:gdLst>
                      <a:gd name="connsiteX0" fmla="*/ 22949 w 30864"/>
                      <a:gd name="connsiteY0" fmla="*/ 29421 h 29420"/>
                      <a:gd name="connsiteX1" fmla="*/ 0 w 30864"/>
                      <a:gd name="connsiteY1" fmla="*/ 29421 h 29420"/>
                      <a:gd name="connsiteX2" fmla="*/ 0 w 30864"/>
                      <a:gd name="connsiteY2" fmla="*/ 0 h 29420"/>
                      <a:gd name="connsiteX3" fmla="*/ 22949 w 30864"/>
                      <a:gd name="connsiteY3" fmla="*/ 0 h 29420"/>
                      <a:gd name="connsiteX4" fmla="*/ 30865 w 30864"/>
                      <a:gd name="connsiteY4" fmla="*/ 7915 h 29420"/>
                      <a:gd name="connsiteX5" fmla="*/ 30865 w 30864"/>
                      <a:gd name="connsiteY5" fmla="*/ 21506 h 29420"/>
                      <a:gd name="connsiteX6" fmla="*/ 22949 w 30864"/>
                      <a:gd name="connsiteY6" fmla="*/ 29421 h 29420"/>
                      <a:gd name="connsiteX7" fmla="*/ 4928 w 30864"/>
                      <a:gd name="connsiteY7" fmla="*/ 24443 h 29420"/>
                      <a:gd name="connsiteX8" fmla="*/ 22899 w 30864"/>
                      <a:gd name="connsiteY8" fmla="*/ 24443 h 29420"/>
                      <a:gd name="connsiteX9" fmla="*/ 25886 w 30864"/>
                      <a:gd name="connsiteY9" fmla="*/ 21456 h 29420"/>
                      <a:gd name="connsiteX10" fmla="*/ 25886 w 30864"/>
                      <a:gd name="connsiteY10" fmla="*/ 7865 h 29420"/>
                      <a:gd name="connsiteX11" fmla="*/ 22899 w 30864"/>
                      <a:gd name="connsiteY11" fmla="*/ 4879 h 29420"/>
                      <a:gd name="connsiteX12" fmla="*/ 4928 w 30864"/>
                      <a:gd name="connsiteY12" fmla="*/ 4879 h 29420"/>
                      <a:gd name="connsiteX13" fmla="*/ 4928 w 30864"/>
                      <a:gd name="connsiteY13" fmla="*/ 24443 h 294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30864" h="29420">
                        <a:moveTo>
                          <a:pt x="22949" y="29421"/>
                        </a:moveTo>
                        <a:lnTo>
                          <a:pt x="0" y="29421"/>
                        </a:lnTo>
                        <a:lnTo>
                          <a:pt x="0" y="0"/>
                        </a:lnTo>
                        <a:lnTo>
                          <a:pt x="22949" y="0"/>
                        </a:lnTo>
                        <a:cubicBezTo>
                          <a:pt x="27330" y="0"/>
                          <a:pt x="30865" y="3534"/>
                          <a:pt x="30865" y="7915"/>
                        </a:cubicBezTo>
                        <a:lnTo>
                          <a:pt x="30865" y="21506"/>
                        </a:lnTo>
                        <a:cubicBezTo>
                          <a:pt x="30865" y="25886"/>
                          <a:pt x="27280" y="29421"/>
                          <a:pt x="22949" y="29421"/>
                        </a:cubicBezTo>
                        <a:close/>
                        <a:moveTo>
                          <a:pt x="4928" y="24443"/>
                        </a:moveTo>
                        <a:lnTo>
                          <a:pt x="22899" y="24443"/>
                        </a:lnTo>
                        <a:cubicBezTo>
                          <a:pt x="24492" y="24443"/>
                          <a:pt x="25886" y="23099"/>
                          <a:pt x="25886" y="21456"/>
                        </a:cubicBezTo>
                        <a:lnTo>
                          <a:pt x="25886" y="7865"/>
                        </a:lnTo>
                        <a:cubicBezTo>
                          <a:pt x="25886" y="6272"/>
                          <a:pt x="24542" y="4879"/>
                          <a:pt x="22899" y="4879"/>
                        </a:cubicBezTo>
                        <a:lnTo>
                          <a:pt x="4928" y="4879"/>
                        </a:lnTo>
                        <a:lnTo>
                          <a:pt x="4928" y="24443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545" name="Freeform: Shape 544">
                  <a:extLst>
                    <a:ext uri="{FF2B5EF4-FFF2-40B4-BE49-F238E27FC236}">
                      <a16:creationId xmlns:a16="http://schemas.microsoft.com/office/drawing/2014/main" id="{B2741EB0-9928-C1A8-D378-36CEA589B5BD}"/>
                    </a:ext>
                  </a:extLst>
                </p:cNvPr>
                <p:cNvSpPr/>
                <p:nvPr/>
              </p:nvSpPr>
              <p:spPr>
                <a:xfrm>
                  <a:off x="4552465" y="1249014"/>
                  <a:ext cx="718992" cy="3877573"/>
                </a:xfrm>
                <a:custGeom>
                  <a:avLst/>
                  <a:gdLst>
                    <a:gd name="connsiteX0" fmla="*/ 718943 w 718992"/>
                    <a:gd name="connsiteY0" fmla="*/ 3877574 h 3877573"/>
                    <a:gd name="connsiteX1" fmla="*/ 0 w 718992"/>
                    <a:gd name="connsiteY1" fmla="*/ 3877574 h 3877573"/>
                    <a:gd name="connsiteX2" fmla="*/ 0 w 718992"/>
                    <a:gd name="connsiteY2" fmla="*/ 3352629 h 3877573"/>
                    <a:gd name="connsiteX3" fmla="*/ 349 w 718992"/>
                    <a:gd name="connsiteY3" fmla="*/ 3352031 h 3877573"/>
                    <a:gd name="connsiteX4" fmla="*/ 46645 w 718992"/>
                    <a:gd name="connsiteY4" fmla="*/ 3273676 h 3877573"/>
                    <a:gd name="connsiteX5" fmla="*/ 64915 w 718992"/>
                    <a:gd name="connsiteY5" fmla="*/ 3273676 h 3877573"/>
                    <a:gd name="connsiteX6" fmla="*/ 64915 w 718992"/>
                    <a:gd name="connsiteY6" fmla="*/ 3006648 h 3877573"/>
                    <a:gd name="connsiteX7" fmla="*/ 88810 w 718992"/>
                    <a:gd name="connsiteY7" fmla="*/ 3006648 h 3877573"/>
                    <a:gd name="connsiteX8" fmla="*/ 88810 w 718992"/>
                    <a:gd name="connsiteY8" fmla="*/ 2827285 h 3877573"/>
                    <a:gd name="connsiteX9" fmla="*/ 107030 w 718992"/>
                    <a:gd name="connsiteY9" fmla="*/ 2827285 h 3877573"/>
                    <a:gd name="connsiteX10" fmla="*/ 107030 w 718992"/>
                    <a:gd name="connsiteY10" fmla="*/ 2722546 h 3877573"/>
                    <a:gd name="connsiteX11" fmla="*/ 136650 w 718992"/>
                    <a:gd name="connsiteY11" fmla="*/ 2722546 h 3877573"/>
                    <a:gd name="connsiteX12" fmla="*/ 150290 w 718992"/>
                    <a:gd name="connsiteY12" fmla="*/ 1131731 h 3877573"/>
                    <a:gd name="connsiteX13" fmla="*/ 145959 w 718992"/>
                    <a:gd name="connsiteY13" fmla="*/ 1131731 h 3877573"/>
                    <a:gd name="connsiteX14" fmla="*/ 145959 w 718992"/>
                    <a:gd name="connsiteY14" fmla="*/ 1097431 h 3877573"/>
                    <a:gd name="connsiteX15" fmla="*/ 132070 w 718992"/>
                    <a:gd name="connsiteY15" fmla="*/ 1097431 h 3877573"/>
                    <a:gd name="connsiteX16" fmla="*/ 132070 w 718992"/>
                    <a:gd name="connsiteY16" fmla="*/ 1008771 h 3877573"/>
                    <a:gd name="connsiteX17" fmla="*/ 122811 w 718992"/>
                    <a:gd name="connsiteY17" fmla="*/ 1008771 h 3877573"/>
                    <a:gd name="connsiteX18" fmla="*/ 122811 w 718992"/>
                    <a:gd name="connsiteY18" fmla="*/ 915779 h 3877573"/>
                    <a:gd name="connsiteX19" fmla="*/ 110465 w 718992"/>
                    <a:gd name="connsiteY19" fmla="*/ 915779 h 3877573"/>
                    <a:gd name="connsiteX20" fmla="*/ 110465 w 718992"/>
                    <a:gd name="connsiteY20" fmla="*/ 800634 h 3877573"/>
                    <a:gd name="connsiteX21" fmla="*/ 216947 w 718992"/>
                    <a:gd name="connsiteY21" fmla="*/ 800634 h 3877573"/>
                    <a:gd name="connsiteX22" fmla="*/ 216947 w 718992"/>
                    <a:gd name="connsiteY22" fmla="*/ 470833 h 3877573"/>
                    <a:gd name="connsiteX23" fmla="*/ 212567 w 718992"/>
                    <a:gd name="connsiteY23" fmla="*/ 470833 h 3877573"/>
                    <a:gd name="connsiteX24" fmla="*/ 212567 w 718992"/>
                    <a:gd name="connsiteY24" fmla="*/ 458039 h 3877573"/>
                    <a:gd name="connsiteX25" fmla="*/ 202411 w 718992"/>
                    <a:gd name="connsiteY25" fmla="*/ 458039 h 3877573"/>
                    <a:gd name="connsiteX26" fmla="*/ 202411 w 718992"/>
                    <a:gd name="connsiteY26" fmla="*/ 438375 h 3877573"/>
                    <a:gd name="connsiteX27" fmla="*/ 194148 w 718992"/>
                    <a:gd name="connsiteY27" fmla="*/ 438375 h 3877573"/>
                    <a:gd name="connsiteX28" fmla="*/ 194148 w 718992"/>
                    <a:gd name="connsiteY28" fmla="*/ 418911 h 3877573"/>
                    <a:gd name="connsiteX29" fmla="*/ 209082 w 718992"/>
                    <a:gd name="connsiteY29" fmla="*/ 418911 h 3877573"/>
                    <a:gd name="connsiteX30" fmla="*/ 348122 w 718992"/>
                    <a:gd name="connsiteY30" fmla="*/ 75469 h 3877573"/>
                    <a:gd name="connsiteX31" fmla="*/ 348122 w 718992"/>
                    <a:gd name="connsiteY31" fmla="*/ 39427 h 3877573"/>
                    <a:gd name="connsiteX32" fmla="*/ 354195 w 718992"/>
                    <a:gd name="connsiteY32" fmla="*/ 39427 h 3877573"/>
                    <a:gd name="connsiteX33" fmla="*/ 354195 w 718992"/>
                    <a:gd name="connsiteY33" fmla="*/ 0 h 3877573"/>
                    <a:gd name="connsiteX34" fmla="*/ 364699 w 718992"/>
                    <a:gd name="connsiteY34" fmla="*/ 0 h 3877573"/>
                    <a:gd name="connsiteX35" fmla="*/ 364699 w 718992"/>
                    <a:gd name="connsiteY35" fmla="*/ 39427 h 3877573"/>
                    <a:gd name="connsiteX36" fmla="*/ 370772 w 718992"/>
                    <a:gd name="connsiteY36" fmla="*/ 39427 h 3877573"/>
                    <a:gd name="connsiteX37" fmla="*/ 370772 w 718992"/>
                    <a:gd name="connsiteY37" fmla="*/ 75469 h 3877573"/>
                    <a:gd name="connsiteX38" fmla="*/ 509861 w 718992"/>
                    <a:gd name="connsiteY38" fmla="*/ 418911 h 3877573"/>
                    <a:gd name="connsiteX39" fmla="*/ 524796 w 718992"/>
                    <a:gd name="connsiteY39" fmla="*/ 418911 h 3877573"/>
                    <a:gd name="connsiteX40" fmla="*/ 524796 w 718992"/>
                    <a:gd name="connsiteY40" fmla="*/ 438375 h 3877573"/>
                    <a:gd name="connsiteX41" fmla="*/ 516532 w 718992"/>
                    <a:gd name="connsiteY41" fmla="*/ 438375 h 3877573"/>
                    <a:gd name="connsiteX42" fmla="*/ 516532 w 718992"/>
                    <a:gd name="connsiteY42" fmla="*/ 457989 h 3877573"/>
                    <a:gd name="connsiteX43" fmla="*/ 506377 w 718992"/>
                    <a:gd name="connsiteY43" fmla="*/ 457989 h 3877573"/>
                    <a:gd name="connsiteX44" fmla="*/ 506377 w 718992"/>
                    <a:gd name="connsiteY44" fmla="*/ 470783 h 3877573"/>
                    <a:gd name="connsiteX45" fmla="*/ 501996 w 718992"/>
                    <a:gd name="connsiteY45" fmla="*/ 470783 h 3877573"/>
                    <a:gd name="connsiteX46" fmla="*/ 501996 w 718992"/>
                    <a:gd name="connsiteY46" fmla="*/ 800585 h 3877573"/>
                    <a:gd name="connsiteX47" fmla="*/ 608478 w 718992"/>
                    <a:gd name="connsiteY47" fmla="*/ 800585 h 3877573"/>
                    <a:gd name="connsiteX48" fmla="*/ 608478 w 718992"/>
                    <a:gd name="connsiteY48" fmla="*/ 915729 h 3877573"/>
                    <a:gd name="connsiteX49" fmla="*/ 596132 w 718992"/>
                    <a:gd name="connsiteY49" fmla="*/ 915729 h 3877573"/>
                    <a:gd name="connsiteX50" fmla="*/ 596132 w 718992"/>
                    <a:gd name="connsiteY50" fmla="*/ 1008671 h 3877573"/>
                    <a:gd name="connsiteX51" fmla="*/ 586873 w 718992"/>
                    <a:gd name="connsiteY51" fmla="*/ 1008671 h 3877573"/>
                    <a:gd name="connsiteX52" fmla="*/ 586873 w 718992"/>
                    <a:gd name="connsiteY52" fmla="*/ 1097332 h 3877573"/>
                    <a:gd name="connsiteX53" fmla="*/ 572984 w 718992"/>
                    <a:gd name="connsiteY53" fmla="*/ 1097332 h 3877573"/>
                    <a:gd name="connsiteX54" fmla="*/ 572984 w 718992"/>
                    <a:gd name="connsiteY54" fmla="*/ 1131631 h 3877573"/>
                    <a:gd name="connsiteX55" fmla="*/ 568703 w 718992"/>
                    <a:gd name="connsiteY55" fmla="*/ 1131631 h 3877573"/>
                    <a:gd name="connsiteX56" fmla="*/ 582343 w 718992"/>
                    <a:gd name="connsiteY56" fmla="*/ 2722446 h 3877573"/>
                    <a:gd name="connsiteX57" fmla="*/ 611963 w 718992"/>
                    <a:gd name="connsiteY57" fmla="*/ 2722446 h 3877573"/>
                    <a:gd name="connsiteX58" fmla="*/ 611963 w 718992"/>
                    <a:gd name="connsiteY58" fmla="*/ 2827186 h 3877573"/>
                    <a:gd name="connsiteX59" fmla="*/ 630183 w 718992"/>
                    <a:gd name="connsiteY59" fmla="*/ 2827186 h 3877573"/>
                    <a:gd name="connsiteX60" fmla="*/ 630183 w 718992"/>
                    <a:gd name="connsiteY60" fmla="*/ 3006549 h 3877573"/>
                    <a:gd name="connsiteX61" fmla="*/ 655422 w 718992"/>
                    <a:gd name="connsiteY61" fmla="*/ 3006549 h 3877573"/>
                    <a:gd name="connsiteX62" fmla="*/ 655422 w 718992"/>
                    <a:gd name="connsiteY62" fmla="*/ 3273576 h 3877573"/>
                    <a:gd name="connsiteX63" fmla="*/ 672348 w 718992"/>
                    <a:gd name="connsiteY63" fmla="*/ 3273576 h 3877573"/>
                    <a:gd name="connsiteX64" fmla="*/ 673095 w 718992"/>
                    <a:gd name="connsiteY64" fmla="*/ 3274771 h 3877573"/>
                    <a:gd name="connsiteX65" fmla="*/ 718993 w 718992"/>
                    <a:gd name="connsiteY65" fmla="*/ 3352529 h 3877573"/>
                    <a:gd name="connsiteX66" fmla="*/ 718993 w 718992"/>
                    <a:gd name="connsiteY66" fmla="*/ 3877574 h 3877573"/>
                    <a:gd name="connsiteX67" fmla="*/ 4978 w 718992"/>
                    <a:gd name="connsiteY67" fmla="*/ 3872596 h 3877573"/>
                    <a:gd name="connsiteX68" fmla="*/ 714015 w 718992"/>
                    <a:gd name="connsiteY68" fmla="*/ 3872596 h 3877573"/>
                    <a:gd name="connsiteX69" fmla="*/ 714015 w 718992"/>
                    <a:gd name="connsiteY69" fmla="*/ 3353973 h 3877573"/>
                    <a:gd name="connsiteX70" fmla="*/ 669510 w 718992"/>
                    <a:gd name="connsiteY70" fmla="*/ 3278604 h 3877573"/>
                    <a:gd name="connsiteX71" fmla="*/ 650444 w 718992"/>
                    <a:gd name="connsiteY71" fmla="*/ 3278604 h 3877573"/>
                    <a:gd name="connsiteX72" fmla="*/ 650444 w 718992"/>
                    <a:gd name="connsiteY72" fmla="*/ 3011576 h 3877573"/>
                    <a:gd name="connsiteX73" fmla="*/ 625205 w 718992"/>
                    <a:gd name="connsiteY73" fmla="*/ 3011576 h 3877573"/>
                    <a:gd name="connsiteX74" fmla="*/ 625205 w 718992"/>
                    <a:gd name="connsiteY74" fmla="*/ 2832214 h 3877573"/>
                    <a:gd name="connsiteX75" fmla="*/ 606985 w 718992"/>
                    <a:gd name="connsiteY75" fmla="*/ 2832214 h 3877573"/>
                    <a:gd name="connsiteX76" fmla="*/ 606985 w 718992"/>
                    <a:gd name="connsiteY76" fmla="*/ 2727474 h 3877573"/>
                    <a:gd name="connsiteX77" fmla="*/ 577365 w 718992"/>
                    <a:gd name="connsiteY77" fmla="*/ 2727474 h 3877573"/>
                    <a:gd name="connsiteX78" fmla="*/ 577365 w 718992"/>
                    <a:gd name="connsiteY78" fmla="*/ 2724985 h 3877573"/>
                    <a:gd name="connsiteX79" fmla="*/ 563675 w 718992"/>
                    <a:gd name="connsiteY79" fmla="*/ 1126753 h 3877573"/>
                    <a:gd name="connsiteX80" fmla="*/ 568006 w 718992"/>
                    <a:gd name="connsiteY80" fmla="*/ 1126753 h 3877573"/>
                    <a:gd name="connsiteX81" fmla="*/ 568006 w 718992"/>
                    <a:gd name="connsiteY81" fmla="*/ 1092453 h 3877573"/>
                    <a:gd name="connsiteX82" fmla="*/ 581895 w 718992"/>
                    <a:gd name="connsiteY82" fmla="*/ 1092453 h 3877573"/>
                    <a:gd name="connsiteX83" fmla="*/ 581895 w 718992"/>
                    <a:gd name="connsiteY83" fmla="*/ 1003792 h 3877573"/>
                    <a:gd name="connsiteX84" fmla="*/ 591154 w 718992"/>
                    <a:gd name="connsiteY84" fmla="*/ 1003792 h 3877573"/>
                    <a:gd name="connsiteX85" fmla="*/ 591154 w 718992"/>
                    <a:gd name="connsiteY85" fmla="*/ 910851 h 3877573"/>
                    <a:gd name="connsiteX86" fmla="*/ 603500 w 718992"/>
                    <a:gd name="connsiteY86" fmla="*/ 910851 h 3877573"/>
                    <a:gd name="connsiteX87" fmla="*/ 603500 w 718992"/>
                    <a:gd name="connsiteY87" fmla="*/ 805613 h 3877573"/>
                    <a:gd name="connsiteX88" fmla="*/ 497018 w 718992"/>
                    <a:gd name="connsiteY88" fmla="*/ 805613 h 3877573"/>
                    <a:gd name="connsiteX89" fmla="*/ 497018 w 718992"/>
                    <a:gd name="connsiteY89" fmla="*/ 465854 h 3877573"/>
                    <a:gd name="connsiteX90" fmla="*/ 501398 w 718992"/>
                    <a:gd name="connsiteY90" fmla="*/ 465854 h 3877573"/>
                    <a:gd name="connsiteX91" fmla="*/ 501398 w 718992"/>
                    <a:gd name="connsiteY91" fmla="*/ 453061 h 3877573"/>
                    <a:gd name="connsiteX92" fmla="*/ 511554 w 718992"/>
                    <a:gd name="connsiteY92" fmla="*/ 453061 h 3877573"/>
                    <a:gd name="connsiteX93" fmla="*/ 511554 w 718992"/>
                    <a:gd name="connsiteY93" fmla="*/ 433447 h 3877573"/>
                    <a:gd name="connsiteX94" fmla="*/ 519768 w 718992"/>
                    <a:gd name="connsiteY94" fmla="*/ 433447 h 3877573"/>
                    <a:gd name="connsiteX95" fmla="*/ 519768 w 718992"/>
                    <a:gd name="connsiteY95" fmla="*/ 423889 h 3877573"/>
                    <a:gd name="connsiteX96" fmla="*/ 506427 w 718992"/>
                    <a:gd name="connsiteY96" fmla="*/ 423889 h 3877573"/>
                    <a:gd name="connsiteX97" fmla="*/ 365744 w 718992"/>
                    <a:gd name="connsiteY97" fmla="*/ 75966 h 3877573"/>
                    <a:gd name="connsiteX98" fmla="*/ 365744 w 718992"/>
                    <a:gd name="connsiteY98" fmla="*/ 44405 h 3877573"/>
                    <a:gd name="connsiteX99" fmla="*/ 359671 w 718992"/>
                    <a:gd name="connsiteY99" fmla="*/ 44405 h 3877573"/>
                    <a:gd name="connsiteX100" fmla="*/ 359671 w 718992"/>
                    <a:gd name="connsiteY100" fmla="*/ 4978 h 3877573"/>
                    <a:gd name="connsiteX101" fmla="*/ 359073 w 718992"/>
                    <a:gd name="connsiteY101" fmla="*/ 4978 h 3877573"/>
                    <a:gd name="connsiteX102" fmla="*/ 359073 w 718992"/>
                    <a:gd name="connsiteY102" fmla="*/ 44405 h 3877573"/>
                    <a:gd name="connsiteX103" fmla="*/ 353000 w 718992"/>
                    <a:gd name="connsiteY103" fmla="*/ 44405 h 3877573"/>
                    <a:gd name="connsiteX104" fmla="*/ 352851 w 718992"/>
                    <a:gd name="connsiteY104" fmla="*/ 76912 h 3877573"/>
                    <a:gd name="connsiteX105" fmla="*/ 212367 w 718992"/>
                    <a:gd name="connsiteY105" fmla="*/ 423889 h 3877573"/>
                    <a:gd name="connsiteX106" fmla="*/ 199026 w 718992"/>
                    <a:gd name="connsiteY106" fmla="*/ 423889 h 3877573"/>
                    <a:gd name="connsiteX107" fmla="*/ 199026 w 718992"/>
                    <a:gd name="connsiteY107" fmla="*/ 433447 h 3877573"/>
                    <a:gd name="connsiteX108" fmla="*/ 207290 w 718992"/>
                    <a:gd name="connsiteY108" fmla="*/ 433447 h 3877573"/>
                    <a:gd name="connsiteX109" fmla="*/ 207290 w 718992"/>
                    <a:gd name="connsiteY109" fmla="*/ 453061 h 3877573"/>
                    <a:gd name="connsiteX110" fmla="*/ 217396 w 718992"/>
                    <a:gd name="connsiteY110" fmla="*/ 453061 h 3877573"/>
                    <a:gd name="connsiteX111" fmla="*/ 217396 w 718992"/>
                    <a:gd name="connsiteY111" fmla="*/ 465854 h 3877573"/>
                    <a:gd name="connsiteX112" fmla="*/ 221776 w 718992"/>
                    <a:gd name="connsiteY112" fmla="*/ 465854 h 3877573"/>
                    <a:gd name="connsiteX113" fmla="*/ 221776 w 718992"/>
                    <a:gd name="connsiteY113" fmla="*/ 805613 h 3877573"/>
                    <a:gd name="connsiteX114" fmla="*/ 115294 w 718992"/>
                    <a:gd name="connsiteY114" fmla="*/ 805613 h 3877573"/>
                    <a:gd name="connsiteX115" fmla="*/ 115294 w 718992"/>
                    <a:gd name="connsiteY115" fmla="*/ 910851 h 3877573"/>
                    <a:gd name="connsiteX116" fmla="*/ 127640 w 718992"/>
                    <a:gd name="connsiteY116" fmla="*/ 910851 h 3877573"/>
                    <a:gd name="connsiteX117" fmla="*/ 127640 w 718992"/>
                    <a:gd name="connsiteY117" fmla="*/ 1003792 h 3877573"/>
                    <a:gd name="connsiteX118" fmla="*/ 136899 w 718992"/>
                    <a:gd name="connsiteY118" fmla="*/ 1003792 h 3877573"/>
                    <a:gd name="connsiteX119" fmla="*/ 136899 w 718992"/>
                    <a:gd name="connsiteY119" fmla="*/ 1092453 h 3877573"/>
                    <a:gd name="connsiteX120" fmla="*/ 150788 w 718992"/>
                    <a:gd name="connsiteY120" fmla="*/ 1092453 h 3877573"/>
                    <a:gd name="connsiteX121" fmla="*/ 150788 w 718992"/>
                    <a:gd name="connsiteY121" fmla="*/ 1126753 h 3877573"/>
                    <a:gd name="connsiteX122" fmla="*/ 155119 w 718992"/>
                    <a:gd name="connsiteY122" fmla="*/ 1126753 h 3877573"/>
                    <a:gd name="connsiteX123" fmla="*/ 155069 w 718992"/>
                    <a:gd name="connsiteY123" fmla="*/ 1129242 h 3877573"/>
                    <a:gd name="connsiteX124" fmla="*/ 141429 w 718992"/>
                    <a:gd name="connsiteY124" fmla="*/ 2727474 h 3877573"/>
                    <a:gd name="connsiteX125" fmla="*/ 111809 w 718992"/>
                    <a:gd name="connsiteY125" fmla="*/ 2727474 h 3877573"/>
                    <a:gd name="connsiteX126" fmla="*/ 111809 w 718992"/>
                    <a:gd name="connsiteY126" fmla="*/ 2832214 h 3877573"/>
                    <a:gd name="connsiteX127" fmla="*/ 93589 w 718992"/>
                    <a:gd name="connsiteY127" fmla="*/ 2832214 h 3877573"/>
                    <a:gd name="connsiteX128" fmla="*/ 93589 w 718992"/>
                    <a:gd name="connsiteY128" fmla="*/ 3011576 h 3877573"/>
                    <a:gd name="connsiteX129" fmla="*/ 69694 w 718992"/>
                    <a:gd name="connsiteY129" fmla="*/ 3011576 h 3877573"/>
                    <a:gd name="connsiteX130" fmla="*/ 69694 w 718992"/>
                    <a:gd name="connsiteY130" fmla="*/ 3278604 h 3877573"/>
                    <a:gd name="connsiteX131" fmla="*/ 49283 w 718992"/>
                    <a:gd name="connsiteY131" fmla="*/ 3278604 h 3877573"/>
                    <a:gd name="connsiteX132" fmla="*/ 4779 w 718992"/>
                    <a:gd name="connsiteY132" fmla="*/ 3353973 h 3877573"/>
                    <a:gd name="connsiteX133" fmla="*/ 4779 w 718992"/>
                    <a:gd name="connsiteY133" fmla="*/ 3872596 h 38775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</a:cxnLst>
                  <a:rect l="l" t="t" r="r" b="b"/>
                  <a:pathLst>
                    <a:path w="718992" h="3877573">
                      <a:moveTo>
                        <a:pt x="718943" y="3877574"/>
                      </a:moveTo>
                      <a:lnTo>
                        <a:pt x="0" y="3877574"/>
                      </a:lnTo>
                      <a:lnTo>
                        <a:pt x="0" y="3352629"/>
                      </a:lnTo>
                      <a:lnTo>
                        <a:pt x="349" y="3352031"/>
                      </a:lnTo>
                      <a:lnTo>
                        <a:pt x="46645" y="3273676"/>
                      </a:lnTo>
                      <a:lnTo>
                        <a:pt x="64915" y="3273676"/>
                      </a:lnTo>
                      <a:lnTo>
                        <a:pt x="64915" y="3006648"/>
                      </a:lnTo>
                      <a:lnTo>
                        <a:pt x="88810" y="3006648"/>
                      </a:lnTo>
                      <a:lnTo>
                        <a:pt x="88810" y="2827285"/>
                      </a:lnTo>
                      <a:lnTo>
                        <a:pt x="107030" y="2827285"/>
                      </a:lnTo>
                      <a:lnTo>
                        <a:pt x="107030" y="2722546"/>
                      </a:lnTo>
                      <a:lnTo>
                        <a:pt x="136650" y="2722546"/>
                      </a:lnTo>
                      <a:lnTo>
                        <a:pt x="150290" y="1131731"/>
                      </a:lnTo>
                      <a:lnTo>
                        <a:pt x="145959" y="1131731"/>
                      </a:lnTo>
                      <a:lnTo>
                        <a:pt x="145959" y="1097431"/>
                      </a:lnTo>
                      <a:lnTo>
                        <a:pt x="132070" y="1097431"/>
                      </a:lnTo>
                      <a:lnTo>
                        <a:pt x="132070" y="1008771"/>
                      </a:lnTo>
                      <a:lnTo>
                        <a:pt x="122811" y="1008771"/>
                      </a:lnTo>
                      <a:lnTo>
                        <a:pt x="122811" y="915779"/>
                      </a:lnTo>
                      <a:lnTo>
                        <a:pt x="110465" y="915779"/>
                      </a:lnTo>
                      <a:lnTo>
                        <a:pt x="110465" y="800634"/>
                      </a:lnTo>
                      <a:lnTo>
                        <a:pt x="216947" y="800634"/>
                      </a:lnTo>
                      <a:lnTo>
                        <a:pt x="216947" y="470833"/>
                      </a:lnTo>
                      <a:lnTo>
                        <a:pt x="212567" y="470833"/>
                      </a:lnTo>
                      <a:lnTo>
                        <a:pt x="212567" y="458039"/>
                      </a:lnTo>
                      <a:lnTo>
                        <a:pt x="202411" y="458039"/>
                      </a:lnTo>
                      <a:lnTo>
                        <a:pt x="202411" y="438375"/>
                      </a:lnTo>
                      <a:lnTo>
                        <a:pt x="194148" y="438375"/>
                      </a:lnTo>
                      <a:lnTo>
                        <a:pt x="194148" y="418911"/>
                      </a:lnTo>
                      <a:lnTo>
                        <a:pt x="209082" y="418911"/>
                      </a:lnTo>
                      <a:lnTo>
                        <a:pt x="348122" y="75469"/>
                      </a:lnTo>
                      <a:lnTo>
                        <a:pt x="348122" y="39427"/>
                      </a:lnTo>
                      <a:lnTo>
                        <a:pt x="354195" y="39427"/>
                      </a:lnTo>
                      <a:lnTo>
                        <a:pt x="354195" y="0"/>
                      </a:lnTo>
                      <a:lnTo>
                        <a:pt x="364699" y="0"/>
                      </a:lnTo>
                      <a:lnTo>
                        <a:pt x="364699" y="39427"/>
                      </a:lnTo>
                      <a:lnTo>
                        <a:pt x="370772" y="39427"/>
                      </a:lnTo>
                      <a:lnTo>
                        <a:pt x="370772" y="75469"/>
                      </a:lnTo>
                      <a:lnTo>
                        <a:pt x="509861" y="418911"/>
                      </a:lnTo>
                      <a:lnTo>
                        <a:pt x="524796" y="418911"/>
                      </a:lnTo>
                      <a:lnTo>
                        <a:pt x="524796" y="438375"/>
                      </a:lnTo>
                      <a:lnTo>
                        <a:pt x="516532" y="438375"/>
                      </a:lnTo>
                      <a:lnTo>
                        <a:pt x="516532" y="457989"/>
                      </a:lnTo>
                      <a:lnTo>
                        <a:pt x="506377" y="457989"/>
                      </a:lnTo>
                      <a:lnTo>
                        <a:pt x="506377" y="470783"/>
                      </a:lnTo>
                      <a:lnTo>
                        <a:pt x="501996" y="470783"/>
                      </a:lnTo>
                      <a:lnTo>
                        <a:pt x="501996" y="800585"/>
                      </a:lnTo>
                      <a:lnTo>
                        <a:pt x="608478" y="800585"/>
                      </a:lnTo>
                      <a:lnTo>
                        <a:pt x="608478" y="915729"/>
                      </a:lnTo>
                      <a:lnTo>
                        <a:pt x="596132" y="915729"/>
                      </a:lnTo>
                      <a:lnTo>
                        <a:pt x="596132" y="1008671"/>
                      </a:lnTo>
                      <a:lnTo>
                        <a:pt x="586873" y="1008671"/>
                      </a:lnTo>
                      <a:lnTo>
                        <a:pt x="586873" y="1097332"/>
                      </a:lnTo>
                      <a:lnTo>
                        <a:pt x="572984" y="1097332"/>
                      </a:lnTo>
                      <a:lnTo>
                        <a:pt x="572984" y="1131631"/>
                      </a:lnTo>
                      <a:lnTo>
                        <a:pt x="568703" y="1131631"/>
                      </a:lnTo>
                      <a:lnTo>
                        <a:pt x="582343" y="2722446"/>
                      </a:lnTo>
                      <a:lnTo>
                        <a:pt x="611963" y="2722446"/>
                      </a:lnTo>
                      <a:lnTo>
                        <a:pt x="611963" y="2827186"/>
                      </a:lnTo>
                      <a:lnTo>
                        <a:pt x="630183" y="2827186"/>
                      </a:lnTo>
                      <a:lnTo>
                        <a:pt x="630183" y="3006549"/>
                      </a:lnTo>
                      <a:lnTo>
                        <a:pt x="655422" y="3006549"/>
                      </a:lnTo>
                      <a:lnTo>
                        <a:pt x="655422" y="3273576"/>
                      </a:lnTo>
                      <a:lnTo>
                        <a:pt x="672348" y="3273576"/>
                      </a:lnTo>
                      <a:lnTo>
                        <a:pt x="673095" y="3274771"/>
                      </a:lnTo>
                      <a:lnTo>
                        <a:pt x="718993" y="3352529"/>
                      </a:lnTo>
                      <a:lnTo>
                        <a:pt x="718993" y="3877574"/>
                      </a:lnTo>
                      <a:close/>
                      <a:moveTo>
                        <a:pt x="4978" y="3872596"/>
                      </a:moveTo>
                      <a:lnTo>
                        <a:pt x="714015" y="3872596"/>
                      </a:lnTo>
                      <a:lnTo>
                        <a:pt x="714015" y="3353973"/>
                      </a:lnTo>
                      <a:lnTo>
                        <a:pt x="669510" y="3278604"/>
                      </a:lnTo>
                      <a:lnTo>
                        <a:pt x="650444" y="3278604"/>
                      </a:lnTo>
                      <a:lnTo>
                        <a:pt x="650444" y="3011576"/>
                      </a:lnTo>
                      <a:lnTo>
                        <a:pt x="625205" y="3011576"/>
                      </a:lnTo>
                      <a:lnTo>
                        <a:pt x="625205" y="2832214"/>
                      </a:lnTo>
                      <a:lnTo>
                        <a:pt x="606985" y="2832214"/>
                      </a:lnTo>
                      <a:lnTo>
                        <a:pt x="606985" y="2727474"/>
                      </a:lnTo>
                      <a:lnTo>
                        <a:pt x="577365" y="2727474"/>
                      </a:lnTo>
                      <a:lnTo>
                        <a:pt x="577365" y="2724985"/>
                      </a:lnTo>
                      <a:lnTo>
                        <a:pt x="563675" y="1126753"/>
                      </a:lnTo>
                      <a:lnTo>
                        <a:pt x="568006" y="1126753"/>
                      </a:lnTo>
                      <a:lnTo>
                        <a:pt x="568006" y="1092453"/>
                      </a:lnTo>
                      <a:lnTo>
                        <a:pt x="581895" y="1092453"/>
                      </a:lnTo>
                      <a:lnTo>
                        <a:pt x="581895" y="1003792"/>
                      </a:lnTo>
                      <a:lnTo>
                        <a:pt x="591154" y="1003792"/>
                      </a:lnTo>
                      <a:lnTo>
                        <a:pt x="591154" y="910851"/>
                      </a:lnTo>
                      <a:lnTo>
                        <a:pt x="603500" y="910851"/>
                      </a:lnTo>
                      <a:lnTo>
                        <a:pt x="603500" y="805613"/>
                      </a:lnTo>
                      <a:lnTo>
                        <a:pt x="497018" y="805613"/>
                      </a:lnTo>
                      <a:lnTo>
                        <a:pt x="497018" y="465854"/>
                      </a:lnTo>
                      <a:lnTo>
                        <a:pt x="501398" y="465854"/>
                      </a:lnTo>
                      <a:lnTo>
                        <a:pt x="501398" y="453061"/>
                      </a:lnTo>
                      <a:lnTo>
                        <a:pt x="511554" y="453061"/>
                      </a:lnTo>
                      <a:lnTo>
                        <a:pt x="511554" y="433447"/>
                      </a:lnTo>
                      <a:lnTo>
                        <a:pt x="519768" y="433447"/>
                      </a:lnTo>
                      <a:lnTo>
                        <a:pt x="519768" y="423889"/>
                      </a:lnTo>
                      <a:lnTo>
                        <a:pt x="506427" y="423889"/>
                      </a:lnTo>
                      <a:lnTo>
                        <a:pt x="365744" y="75966"/>
                      </a:lnTo>
                      <a:lnTo>
                        <a:pt x="365744" y="44405"/>
                      </a:lnTo>
                      <a:lnTo>
                        <a:pt x="359671" y="44405"/>
                      </a:lnTo>
                      <a:lnTo>
                        <a:pt x="359671" y="4978"/>
                      </a:lnTo>
                      <a:lnTo>
                        <a:pt x="359073" y="4978"/>
                      </a:lnTo>
                      <a:lnTo>
                        <a:pt x="359073" y="44405"/>
                      </a:lnTo>
                      <a:lnTo>
                        <a:pt x="353000" y="44405"/>
                      </a:lnTo>
                      <a:lnTo>
                        <a:pt x="352851" y="76912"/>
                      </a:lnTo>
                      <a:lnTo>
                        <a:pt x="212367" y="423889"/>
                      </a:lnTo>
                      <a:lnTo>
                        <a:pt x="199026" y="423889"/>
                      </a:lnTo>
                      <a:lnTo>
                        <a:pt x="199026" y="433447"/>
                      </a:lnTo>
                      <a:lnTo>
                        <a:pt x="207290" y="433447"/>
                      </a:lnTo>
                      <a:lnTo>
                        <a:pt x="207290" y="453061"/>
                      </a:lnTo>
                      <a:lnTo>
                        <a:pt x="217396" y="453061"/>
                      </a:lnTo>
                      <a:lnTo>
                        <a:pt x="217396" y="465854"/>
                      </a:lnTo>
                      <a:lnTo>
                        <a:pt x="221776" y="465854"/>
                      </a:lnTo>
                      <a:lnTo>
                        <a:pt x="221776" y="805613"/>
                      </a:lnTo>
                      <a:lnTo>
                        <a:pt x="115294" y="805613"/>
                      </a:lnTo>
                      <a:lnTo>
                        <a:pt x="115294" y="910851"/>
                      </a:lnTo>
                      <a:lnTo>
                        <a:pt x="127640" y="910851"/>
                      </a:lnTo>
                      <a:lnTo>
                        <a:pt x="127640" y="1003792"/>
                      </a:lnTo>
                      <a:lnTo>
                        <a:pt x="136899" y="1003792"/>
                      </a:lnTo>
                      <a:lnTo>
                        <a:pt x="136899" y="1092453"/>
                      </a:lnTo>
                      <a:lnTo>
                        <a:pt x="150788" y="1092453"/>
                      </a:lnTo>
                      <a:lnTo>
                        <a:pt x="150788" y="1126753"/>
                      </a:lnTo>
                      <a:lnTo>
                        <a:pt x="155119" y="1126753"/>
                      </a:lnTo>
                      <a:lnTo>
                        <a:pt x="155069" y="1129242"/>
                      </a:lnTo>
                      <a:lnTo>
                        <a:pt x="141429" y="2727474"/>
                      </a:lnTo>
                      <a:lnTo>
                        <a:pt x="111809" y="2727474"/>
                      </a:lnTo>
                      <a:lnTo>
                        <a:pt x="111809" y="2832214"/>
                      </a:lnTo>
                      <a:lnTo>
                        <a:pt x="93589" y="2832214"/>
                      </a:lnTo>
                      <a:lnTo>
                        <a:pt x="93589" y="3011576"/>
                      </a:lnTo>
                      <a:lnTo>
                        <a:pt x="69694" y="3011576"/>
                      </a:lnTo>
                      <a:lnTo>
                        <a:pt x="69694" y="3278604"/>
                      </a:lnTo>
                      <a:lnTo>
                        <a:pt x="49283" y="3278604"/>
                      </a:lnTo>
                      <a:lnTo>
                        <a:pt x="4779" y="3353973"/>
                      </a:lnTo>
                      <a:lnTo>
                        <a:pt x="4779" y="3872596"/>
                      </a:lnTo>
                      <a:close/>
                    </a:path>
                  </a:pathLst>
                </a:custGeom>
                <a:grpFill/>
                <a:ln w="4977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38" name="Freeform: Shape 37">
                <a:extLst>
                  <a:ext uri="{FF2B5EF4-FFF2-40B4-BE49-F238E27FC236}">
                    <a16:creationId xmlns:a16="http://schemas.microsoft.com/office/drawing/2014/main" id="{DFE416CD-C118-BFD9-ABD3-D570716973CE}"/>
                  </a:ext>
                </a:extLst>
              </p:cNvPr>
              <p:cNvSpPr/>
              <p:nvPr/>
            </p:nvSpPr>
            <p:spPr>
              <a:xfrm>
                <a:off x="10230731" y="4177356"/>
                <a:ext cx="435139" cy="942959"/>
              </a:xfrm>
              <a:custGeom>
                <a:avLst/>
                <a:gdLst>
                  <a:gd name="connsiteX0" fmla="*/ 412390 w 435139"/>
                  <a:gd name="connsiteY0" fmla="*/ 942959 h 942959"/>
                  <a:gd name="connsiteX1" fmla="*/ 332242 w 435139"/>
                  <a:gd name="connsiteY1" fmla="*/ 942959 h 942959"/>
                  <a:gd name="connsiteX2" fmla="*/ 332242 w 435139"/>
                  <a:gd name="connsiteY2" fmla="*/ 861019 h 942959"/>
                  <a:gd name="connsiteX3" fmla="*/ 321489 w 435139"/>
                  <a:gd name="connsiteY3" fmla="*/ 861019 h 942959"/>
                  <a:gd name="connsiteX4" fmla="*/ 321489 w 435139"/>
                  <a:gd name="connsiteY4" fmla="*/ 840758 h 942959"/>
                  <a:gd name="connsiteX5" fmla="*/ 319647 w 435139"/>
                  <a:gd name="connsiteY5" fmla="*/ 840758 h 942959"/>
                  <a:gd name="connsiteX6" fmla="*/ 320344 w 435139"/>
                  <a:gd name="connsiteY6" fmla="*/ 838518 h 942959"/>
                  <a:gd name="connsiteX7" fmla="*/ 321489 w 435139"/>
                  <a:gd name="connsiteY7" fmla="*/ 830304 h 942959"/>
                  <a:gd name="connsiteX8" fmla="*/ 304513 w 435139"/>
                  <a:gd name="connsiteY8" fmla="*/ 807205 h 942959"/>
                  <a:gd name="connsiteX9" fmla="*/ 301924 w 435139"/>
                  <a:gd name="connsiteY9" fmla="*/ 807156 h 942959"/>
                  <a:gd name="connsiteX10" fmla="*/ 302920 w 435139"/>
                  <a:gd name="connsiteY10" fmla="*/ 804766 h 942959"/>
                  <a:gd name="connsiteX11" fmla="*/ 305409 w 435139"/>
                  <a:gd name="connsiteY11" fmla="*/ 792968 h 942959"/>
                  <a:gd name="connsiteX12" fmla="*/ 304065 w 435139"/>
                  <a:gd name="connsiteY12" fmla="*/ 783858 h 942959"/>
                  <a:gd name="connsiteX13" fmla="*/ 302920 w 435139"/>
                  <a:gd name="connsiteY13" fmla="*/ 781419 h 942959"/>
                  <a:gd name="connsiteX14" fmla="*/ 302074 w 435139"/>
                  <a:gd name="connsiteY14" fmla="*/ 779975 h 942959"/>
                  <a:gd name="connsiteX15" fmla="*/ 301427 w 435139"/>
                  <a:gd name="connsiteY15" fmla="*/ 778681 h 942959"/>
                  <a:gd name="connsiteX16" fmla="*/ 300331 w 435139"/>
                  <a:gd name="connsiteY16" fmla="*/ 776490 h 942959"/>
                  <a:gd name="connsiteX17" fmla="*/ 297096 w 435139"/>
                  <a:gd name="connsiteY17" fmla="*/ 773553 h 942959"/>
                  <a:gd name="connsiteX18" fmla="*/ 296548 w 435139"/>
                  <a:gd name="connsiteY18" fmla="*/ 773105 h 942959"/>
                  <a:gd name="connsiteX19" fmla="*/ 295602 w 435139"/>
                  <a:gd name="connsiteY19" fmla="*/ 772259 h 942959"/>
                  <a:gd name="connsiteX20" fmla="*/ 294906 w 435139"/>
                  <a:gd name="connsiteY20" fmla="*/ 771612 h 942959"/>
                  <a:gd name="connsiteX21" fmla="*/ 291072 w 435139"/>
                  <a:gd name="connsiteY21" fmla="*/ 770517 h 942959"/>
                  <a:gd name="connsiteX22" fmla="*/ 290325 w 435139"/>
                  <a:gd name="connsiteY22" fmla="*/ 770367 h 942959"/>
                  <a:gd name="connsiteX23" fmla="*/ 289130 w 435139"/>
                  <a:gd name="connsiteY23" fmla="*/ 770019 h 942959"/>
                  <a:gd name="connsiteX24" fmla="*/ 288434 w 435139"/>
                  <a:gd name="connsiteY24" fmla="*/ 769820 h 942959"/>
                  <a:gd name="connsiteX25" fmla="*/ 285695 w 435139"/>
                  <a:gd name="connsiteY25" fmla="*/ 770218 h 942959"/>
                  <a:gd name="connsiteX26" fmla="*/ 282510 w 435139"/>
                  <a:gd name="connsiteY26" fmla="*/ 771164 h 942959"/>
                  <a:gd name="connsiteX27" fmla="*/ 283107 w 435139"/>
                  <a:gd name="connsiteY27" fmla="*/ 768227 h 942959"/>
                  <a:gd name="connsiteX28" fmla="*/ 283654 w 435139"/>
                  <a:gd name="connsiteY28" fmla="*/ 762601 h 942959"/>
                  <a:gd name="connsiteX29" fmla="*/ 282311 w 435139"/>
                  <a:gd name="connsiteY29" fmla="*/ 753491 h 942959"/>
                  <a:gd name="connsiteX30" fmla="*/ 281066 w 435139"/>
                  <a:gd name="connsiteY30" fmla="*/ 750903 h 942959"/>
                  <a:gd name="connsiteX31" fmla="*/ 280320 w 435139"/>
                  <a:gd name="connsiteY31" fmla="*/ 749708 h 942959"/>
                  <a:gd name="connsiteX32" fmla="*/ 279722 w 435139"/>
                  <a:gd name="connsiteY32" fmla="*/ 748414 h 942959"/>
                  <a:gd name="connsiteX33" fmla="*/ 278527 w 435139"/>
                  <a:gd name="connsiteY33" fmla="*/ 746124 h 942959"/>
                  <a:gd name="connsiteX34" fmla="*/ 274893 w 435139"/>
                  <a:gd name="connsiteY34" fmla="*/ 742888 h 942959"/>
                  <a:gd name="connsiteX35" fmla="*/ 273748 w 435139"/>
                  <a:gd name="connsiteY35" fmla="*/ 741843 h 942959"/>
                  <a:gd name="connsiteX36" fmla="*/ 273201 w 435139"/>
                  <a:gd name="connsiteY36" fmla="*/ 741345 h 942959"/>
                  <a:gd name="connsiteX37" fmla="*/ 269019 w 435139"/>
                  <a:gd name="connsiteY37" fmla="*/ 740200 h 942959"/>
                  <a:gd name="connsiteX38" fmla="*/ 267327 w 435139"/>
                  <a:gd name="connsiteY38" fmla="*/ 739702 h 942959"/>
                  <a:gd name="connsiteX39" fmla="*/ 266580 w 435139"/>
                  <a:gd name="connsiteY39" fmla="*/ 739503 h 942959"/>
                  <a:gd name="connsiteX40" fmla="*/ 266231 w 435139"/>
                  <a:gd name="connsiteY40" fmla="*/ 739552 h 942959"/>
                  <a:gd name="connsiteX41" fmla="*/ 265435 w 435139"/>
                  <a:gd name="connsiteY41" fmla="*/ 739702 h 942959"/>
                  <a:gd name="connsiteX42" fmla="*/ 263493 w 435139"/>
                  <a:gd name="connsiteY42" fmla="*/ 739901 h 942959"/>
                  <a:gd name="connsiteX43" fmla="*/ 263493 w 435139"/>
                  <a:gd name="connsiteY43" fmla="*/ 739702 h 942959"/>
                  <a:gd name="connsiteX44" fmla="*/ 262448 w 435139"/>
                  <a:gd name="connsiteY44" fmla="*/ 739702 h 942959"/>
                  <a:gd name="connsiteX45" fmla="*/ 263046 w 435139"/>
                  <a:gd name="connsiteY45" fmla="*/ 737462 h 942959"/>
                  <a:gd name="connsiteX46" fmla="*/ 264091 w 435139"/>
                  <a:gd name="connsiteY46" fmla="*/ 729895 h 942959"/>
                  <a:gd name="connsiteX47" fmla="*/ 264240 w 435139"/>
                  <a:gd name="connsiteY47" fmla="*/ 729049 h 942959"/>
                  <a:gd name="connsiteX48" fmla="*/ 262995 w 435139"/>
                  <a:gd name="connsiteY48" fmla="*/ 720138 h 942959"/>
                  <a:gd name="connsiteX49" fmla="*/ 262398 w 435139"/>
                  <a:gd name="connsiteY49" fmla="*/ 718794 h 942959"/>
                  <a:gd name="connsiteX50" fmla="*/ 261900 w 435139"/>
                  <a:gd name="connsiteY50" fmla="*/ 717649 h 942959"/>
                  <a:gd name="connsiteX51" fmla="*/ 259561 w 435139"/>
                  <a:gd name="connsiteY51" fmla="*/ 713119 h 942959"/>
                  <a:gd name="connsiteX52" fmla="*/ 258217 w 435139"/>
                  <a:gd name="connsiteY52" fmla="*/ 711526 h 942959"/>
                  <a:gd name="connsiteX53" fmla="*/ 257718 w 435139"/>
                  <a:gd name="connsiteY53" fmla="*/ 710978 h 942959"/>
                  <a:gd name="connsiteX54" fmla="*/ 254582 w 435139"/>
                  <a:gd name="connsiteY54" fmla="*/ 708240 h 942959"/>
                  <a:gd name="connsiteX55" fmla="*/ 252242 w 435139"/>
                  <a:gd name="connsiteY55" fmla="*/ 707045 h 942959"/>
                  <a:gd name="connsiteX56" fmla="*/ 250948 w 435139"/>
                  <a:gd name="connsiteY56" fmla="*/ 706647 h 942959"/>
                  <a:gd name="connsiteX57" fmla="*/ 250700 w 435139"/>
                  <a:gd name="connsiteY57" fmla="*/ 706796 h 942959"/>
                  <a:gd name="connsiteX58" fmla="*/ 250002 w 435139"/>
                  <a:gd name="connsiteY58" fmla="*/ 707394 h 942959"/>
                  <a:gd name="connsiteX59" fmla="*/ 249505 w 435139"/>
                  <a:gd name="connsiteY59" fmla="*/ 707991 h 942959"/>
                  <a:gd name="connsiteX60" fmla="*/ 248260 w 435139"/>
                  <a:gd name="connsiteY60" fmla="*/ 709385 h 942959"/>
                  <a:gd name="connsiteX61" fmla="*/ 247663 w 435139"/>
                  <a:gd name="connsiteY61" fmla="*/ 710132 h 942959"/>
                  <a:gd name="connsiteX62" fmla="*/ 246169 w 435139"/>
                  <a:gd name="connsiteY62" fmla="*/ 712471 h 942959"/>
                  <a:gd name="connsiteX63" fmla="*/ 245920 w 435139"/>
                  <a:gd name="connsiteY63" fmla="*/ 713019 h 942959"/>
                  <a:gd name="connsiteX64" fmla="*/ 245522 w 435139"/>
                  <a:gd name="connsiteY64" fmla="*/ 713666 h 942959"/>
                  <a:gd name="connsiteX65" fmla="*/ 244875 w 435139"/>
                  <a:gd name="connsiteY65" fmla="*/ 715160 h 942959"/>
                  <a:gd name="connsiteX66" fmla="*/ 244526 w 435139"/>
                  <a:gd name="connsiteY66" fmla="*/ 716056 h 942959"/>
                  <a:gd name="connsiteX67" fmla="*/ 244378 w 435139"/>
                  <a:gd name="connsiteY67" fmla="*/ 716504 h 942959"/>
                  <a:gd name="connsiteX68" fmla="*/ 243879 w 435139"/>
                  <a:gd name="connsiteY68" fmla="*/ 717699 h 942959"/>
                  <a:gd name="connsiteX69" fmla="*/ 243531 w 435139"/>
                  <a:gd name="connsiteY69" fmla="*/ 719192 h 942959"/>
                  <a:gd name="connsiteX70" fmla="*/ 243382 w 435139"/>
                  <a:gd name="connsiteY70" fmla="*/ 719939 h 942959"/>
                  <a:gd name="connsiteX71" fmla="*/ 242934 w 435139"/>
                  <a:gd name="connsiteY71" fmla="*/ 721731 h 942959"/>
                  <a:gd name="connsiteX72" fmla="*/ 242436 w 435139"/>
                  <a:gd name="connsiteY72" fmla="*/ 725365 h 942959"/>
                  <a:gd name="connsiteX73" fmla="*/ 239549 w 435139"/>
                  <a:gd name="connsiteY73" fmla="*/ 722677 h 942959"/>
                  <a:gd name="connsiteX74" fmla="*/ 237208 w 435139"/>
                  <a:gd name="connsiteY74" fmla="*/ 721233 h 942959"/>
                  <a:gd name="connsiteX75" fmla="*/ 236512 w 435139"/>
                  <a:gd name="connsiteY75" fmla="*/ 720835 h 942959"/>
                  <a:gd name="connsiteX76" fmla="*/ 224166 w 435139"/>
                  <a:gd name="connsiteY76" fmla="*/ 720835 h 942959"/>
                  <a:gd name="connsiteX77" fmla="*/ 213612 w 435139"/>
                  <a:gd name="connsiteY77" fmla="*/ 742091 h 942959"/>
                  <a:gd name="connsiteX78" fmla="*/ 214906 w 435139"/>
                  <a:gd name="connsiteY78" fmla="*/ 750803 h 942959"/>
                  <a:gd name="connsiteX79" fmla="*/ 215653 w 435139"/>
                  <a:gd name="connsiteY79" fmla="*/ 753093 h 942959"/>
                  <a:gd name="connsiteX80" fmla="*/ 211023 w 435139"/>
                  <a:gd name="connsiteY80" fmla="*/ 752894 h 942959"/>
                  <a:gd name="connsiteX81" fmla="*/ 194297 w 435139"/>
                  <a:gd name="connsiteY81" fmla="*/ 775993 h 942959"/>
                  <a:gd name="connsiteX82" fmla="*/ 194546 w 435139"/>
                  <a:gd name="connsiteY82" fmla="*/ 778133 h 942959"/>
                  <a:gd name="connsiteX83" fmla="*/ 194696 w 435139"/>
                  <a:gd name="connsiteY83" fmla="*/ 779826 h 942959"/>
                  <a:gd name="connsiteX84" fmla="*/ 194895 w 435139"/>
                  <a:gd name="connsiteY84" fmla="*/ 781568 h 942959"/>
                  <a:gd name="connsiteX85" fmla="*/ 195442 w 435139"/>
                  <a:gd name="connsiteY85" fmla="*/ 784306 h 942959"/>
                  <a:gd name="connsiteX86" fmla="*/ 194396 w 435139"/>
                  <a:gd name="connsiteY86" fmla="*/ 784008 h 942959"/>
                  <a:gd name="connsiteX87" fmla="*/ 194396 w 435139"/>
                  <a:gd name="connsiteY87" fmla="*/ 784057 h 942959"/>
                  <a:gd name="connsiteX88" fmla="*/ 192256 w 435139"/>
                  <a:gd name="connsiteY88" fmla="*/ 783609 h 942959"/>
                  <a:gd name="connsiteX89" fmla="*/ 189319 w 435139"/>
                  <a:gd name="connsiteY89" fmla="*/ 783211 h 942959"/>
                  <a:gd name="connsiteX90" fmla="*/ 184440 w 435139"/>
                  <a:gd name="connsiteY90" fmla="*/ 784654 h 942959"/>
                  <a:gd name="connsiteX91" fmla="*/ 177570 w 435139"/>
                  <a:gd name="connsiteY91" fmla="*/ 789882 h 942959"/>
                  <a:gd name="connsiteX92" fmla="*/ 172493 w 435139"/>
                  <a:gd name="connsiteY92" fmla="*/ 806260 h 942959"/>
                  <a:gd name="connsiteX93" fmla="*/ 173190 w 435139"/>
                  <a:gd name="connsiteY93" fmla="*/ 812482 h 942959"/>
                  <a:gd name="connsiteX94" fmla="*/ 175032 w 435139"/>
                  <a:gd name="connsiteY94" fmla="*/ 818008 h 942959"/>
                  <a:gd name="connsiteX95" fmla="*/ 176077 w 435139"/>
                  <a:gd name="connsiteY95" fmla="*/ 820447 h 942959"/>
                  <a:gd name="connsiteX96" fmla="*/ 173439 w 435139"/>
                  <a:gd name="connsiteY96" fmla="*/ 820497 h 942959"/>
                  <a:gd name="connsiteX97" fmla="*/ 162686 w 435139"/>
                  <a:gd name="connsiteY97" fmla="*/ 825873 h 942959"/>
                  <a:gd name="connsiteX98" fmla="*/ 162935 w 435139"/>
                  <a:gd name="connsiteY98" fmla="*/ 942860 h 942959"/>
                  <a:gd name="connsiteX99" fmla="*/ 22850 w 435139"/>
                  <a:gd name="connsiteY99" fmla="*/ 942860 h 942959"/>
                  <a:gd name="connsiteX100" fmla="*/ 22850 w 435139"/>
                  <a:gd name="connsiteY100" fmla="*/ 547645 h 942959"/>
                  <a:gd name="connsiteX101" fmla="*/ 0 w 435139"/>
                  <a:gd name="connsiteY101" fmla="*/ 547645 h 942959"/>
                  <a:gd name="connsiteX102" fmla="*/ 0 w 435139"/>
                  <a:gd name="connsiteY102" fmla="*/ 499755 h 942959"/>
                  <a:gd name="connsiteX103" fmla="*/ 22850 w 435139"/>
                  <a:gd name="connsiteY103" fmla="*/ 499755 h 942959"/>
                  <a:gd name="connsiteX104" fmla="*/ 22850 w 435139"/>
                  <a:gd name="connsiteY104" fmla="*/ 255528 h 942959"/>
                  <a:gd name="connsiteX105" fmla="*/ 0 w 435139"/>
                  <a:gd name="connsiteY105" fmla="*/ 255528 h 942959"/>
                  <a:gd name="connsiteX106" fmla="*/ 0 w 435139"/>
                  <a:gd name="connsiteY106" fmla="*/ 207638 h 942959"/>
                  <a:gd name="connsiteX107" fmla="*/ 22850 w 435139"/>
                  <a:gd name="connsiteY107" fmla="*/ 207638 h 942959"/>
                  <a:gd name="connsiteX108" fmla="*/ 22850 w 435139"/>
                  <a:gd name="connsiteY108" fmla="*/ 145610 h 942959"/>
                  <a:gd name="connsiteX109" fmla="*/ 43658 w 435139"/>
                  <a:gd name="connsiteY109" fmla="*/ 145610 h 942959"/>
                  <a:gd name="connsiteX110" fmla="*/ 35942 w 435139"/>
                  <a:gd name="connsiteY110" fmla="*/ 166270 h 942959"/>
                  <a:gd name="connsiteX111" fmla="*/ 51375 w 435139"/>
                  <a:gd name="connsiteY111" fmla="*/ 166270 h 942959"/>
                  <a:gd name="connsiteX112" fmla="*/ 43708 w 435139"/>
                  <a:gd name="connsiteY112" fmla="*/ 186979 h 942959"/>
                  <a:gd name="connsiteX113" fmla="*/ 53316 w 435139"/>
                  <a:gd name="connsiteY113" fmla="*/ 186979 h 942959"/>
                  <a:gd name="connsiteX114" fmla="*/ 52669 w 435139"/>
                  <a:gd name="connsiteY114" fmla="*/ 172642 h 942959"/>
                  <a:gd name="connsiteX115" fmla="*/ 52769 w 435139"/>
                  <a:gd name="connsiteY115" fmla="*/ 168460 h 942959"/>
                  <a:gd name="connsiteX116" fmla="*/ 52769 w 435139"/>
                  <a:gd name="connsiteY116" fmla="*/ 164229 h 942959"/>
                  <a:gd name="connsiteX117" fmla="*/ 53017 w 435139"/>
                  <a:gd name="connsiteY117" fmla="*/ 164478 h 942959"/>
                  <a:gd name="connsiteX118" fmla="*/ 54461 w 435139"/>
                  <a:gd name="connsiteY118" fmla="*/ 148348 h 942959"/>
                  <a:gd name="connsiteX119" fmla="*/ 54810 w 435139"/>
                  <a:gd name="connsiteY119" fmla="*/ 146108 h 942959"/>
                  <a:gd name="connsiteX120" fmla="*/ 58294 w 435139"/>
                  <a:gd name="connsiteY120" fmla="*/ 128486 h 942959"/>
                  <a:gd name="connsiteX121" fmla="*/ 58643 w 435139"/>
                  <a:gd name="connsiteY121" fmla="*/ 127291 h 942959"/>
                  <a:gd name="connsiteX122" fmla="*/ 58941 w 435139"/>
                  <a:gd name="connsiteY122" fmla="*/ 125897 h 942959"/>
                  <a:gd name="connsiteX123" fmla="*/ 64866 w 435139"/>
                  <a:gd name="connsiteY123" fmla="*/ 107727 h 942959"/>
                  <a:gd name="connsiteX124" fmla="*/ 65065 w 435139"/>
                  <a:gd name="connsiteY124" fmla="*/ 107229 h 942959"/>
                  <a:gd name="connsiteX125" fmla="*/ 72034 w 435139"/>
                  <a:gd name="connsiteY125" fmla="*/ 91647 h 942959"/>
                  <a:gd name="connsiteX126" fmla="*/ 71984 w 435139"/>
                  <a:gd name="connsiteY126" fmla="*/ 91647 h 942959"/>
                  <a:gd name="connsiteX127" fmla="*/ 73278 w 435139"/>
                  <a:gd name="connsiteY127" fmla="*/ 89059 h 942959"/>
                  <a:gd name="connsiteX128" fmla="*/ 80347 w 435139"/>
                  <a:gd name="connsiteY128" fmla="*/ 77061 h 942959"/>
                  <a:gd name="connsiteX129" fmla="*/ 80646 w 435139"/>
                  <a:gd name="connsiteY129" fmla="*/ 76514 h 942959"/>
                  <a:gd name="connsiteX130" fmla="*/ 92494 w 435139"/>
                  <a:gd name="connsiteY130" fmla="*/ 60385 h 942959"/>
                  <a:gd name="connsiteX131" fmla="*/ 92792 w 435139"/>
                  <a:gd name="connsiteY131" fmla="*/ 59986 h 942959"/>
                  <a:gd name="connsiteX132" fmla="*/ 106134 w 435139"/>
                  <a:gd name="connsiteY132" fmla="*/ 45749 h 942959"/>
                  <a:gd name="connsiteX133" fmla="*/ 107777 w 435139"/>
                  <a:gd name="connsiteY133" fmla="*/ 44156 h 942959"/>
                  <a:gd name="connsiteX134" fmla="*/ 118729 w 435139"/>
                  <a:gd name="connsiteY134" fmla="*/ 34797 h 942959"/>
                  <a:gd name="connsiteX135" fmla="*/ 119277 w 435139"/>
                  <a:gd name="connsiteY135" fmla="*/ 34349 h 942959"/>
                  <a:gd name="connsiteX136" fmla="*/ 130577 w 435139"/>
                  <a:gd name="connsiteY136" fmla="*/ 26235 h 942959"/>
                  <a:gd name="connsiteX137" fmla="*/ 131871 w 435139"/>
                  <a:gd name="connsiteY137" fmla="*/ 25388 h 942959"/>
                  <a:gd name="connsiteX138" fmla="*/ 143221 w 435139"/>
                  <a:gd name="connsiteY138" fmla="*/ 18718 h 942959"/>
                  <a:gd name="connsiteX139" fmla="*/ 144515 w 435139"/>
                  <a:gd name="connsiteY139" fmla="*/ 18071 h 942959"/>
                  <a:gd name="connsiteX140" fmla="*/ 145710 w 435139"/>
                  <a:gd name="connsiteY140" fmla="*/ 17423 h 942959"/>
                  <a:gd name="connsiteX141" fmla="*/ 156613 w 435139"/>
                  <a:gd name="connsiteY141" fmla="*/ 12345 h 942959"/>
                  <a:gd name="connsiteX142" fmla="*/ 159301 w 435139"/>
                  <a:gd name="connsiteY142" fmla="*/ 11300 h 942959"/>
                  <a:gd name="connsiteX143" fmla="*/ 160795 w 435139"/>
                  <a:gd name="connsiteY143" fmla="*/ 10753 h 942959"/>
                  <a:gd name="connsiteX144" fmla="*/ 170751 w 435139"/>
                  <a:gd name="connsiteY144" fmla="*/ 7168 h 942959"/>
                  <a:gd name="connsiteX145" fmla="*/ 174932 w 435139"/>
                  <a:gd name="connsiteY145" fmla="*/ 6073 h 942959"/>
                  <a:gd name="connsiteX146" fmla="*/ 178467 w 435139"/>
                  <a:gd name="connsiteY146" fmla="*/ 5127 h 942959"/>
                  <a:gd name="connsiteX147" fmla="*/ 185685 w 435139"/>
                  <a:gd name="connsiteY147" fmla="*/ 3335 h 942959"/>
                  <a:gd name="connsiteX148" fmla="*/ 192505 w 435139"/>
                  <a:gd name="connsiteY148" fmla="*/ 2240 h 942959"/>
                  <a:gd name="connsiteX149" fmla="*/ 196786 w 435139"/>
                  <a:gd name="connsiteY149" fmla="*/ 1543 h 942959"/>
                  <a:gd name="connsiteX150" fmla="*/ 201266 w 435139"/>
                  <a:gd name="connsiteY150" fmla="*/ 846 h 942959"/>
                  <a:gd name="connsiteX151" fmla="*/ 217495 w 435139"/>
                  <a:gd name="connsiteY151" fmla="*/ 0 h 942959"/>
                  <a:gd name="connsiteX152" fmla="*/ 218142 w 435139"/>
                  <a:gd name="connsiteY152" fmla="*/ 50 h 942959"/>
                  <a:gd name="connsiteX153" fmla="*/ 218939 w 435139"/>
                  <a:gd name="connsiteY153" fmla="*/ 0 h 942959"/>
                  <a:gd name="connsiteX154" fmla="*/ 239897 w 435139"/>
                  <a:gd name="connsiteY154" fmla="*/ 1493 h 942959"/>
                  <a:gd name="connsiteX155" fmla="*/ 244776 w 435139"/>
                  <a:gd name="connsiteY155" fmla="*/ 2340 h 942959"/>
                  <a:gd name="connsiteX156" fmla="*/ 262398 w 435139"/>
                  <a:gd name="connsiteY156" fmla="*/ 6272 h 942959"/>
                  <a:gd name="connsiteX157" fmla="*/ 263095 w 435139"/>
                  <a:gd name="connsiteY157" fmla="*/ 6422 h 942959"/>
                  <a:gd name="connsiteX158" fmla="*/ 264638 w 435139"/>
                  <a:gd name="connsiteY158" fmla="*/ 6870 h 942959"/>
                  <a:gd name="connsiteX159" fmla="*/ 303916 w 435139"/>
                  <a:gd name="connsiteY159" fmla="*/ 24841 h 942959"/>
                  <a:gd name="connsiteX160" fmla="*/ 304065 w 435139"/>
                  <a:gd name="connsiteY160" fmla="*/ 24891 h 942959"/>
                  <a:gd name="connsiteX161" fmla="*/ 305061 w 435139"/>
                  <a:gd name="connsiteY161" fmla="*/ 25239 h 942959"/>
                  <a:gd name="connsiteX162" fmla="*/ 307749 w 435139"/>
                  <a:gd name="connsiteY162" fmla="*/ 27330 h 942959"/>
                  <a:gd name="connsiteX163" fmla="*/ 327860 w 435139"/>
                  <a:gd name="connsiteY163" fmla="*/ 43260 h 942959"/>
                  <a:gd name="connsiteX164" fmla="*/ 330002 w 435139"/>
                  <a:gd name="connsiteY164" fmla="*/ 43758 h 942959"/>
                  <a:gd name="connsiteX165" fmla="*/ 330449 w 435139"/>
                  <a:gd name="connsiteY165" fmla="*/ 43758 h 942959"/>
                  <a:gd name="connsiteX166" fmla="*/ 330798 w 435139"/>
                  <a:gd name="connsiteY166" fmla="*/ 44056 h 942959"/>
                  <a:gd name="connsiteX167" fmla="*/ 332689 w 435139"/>
                  <a:gd name="connsiteY167" fmla="*/ 46247 h 942959"/>
                  <a:gd name="connsiteX168" fmla="*/ 332242 w 435139"/>
                  <a:gd name="connsiteY168" fmla="*/ 47491 h 942959"/>
                  <a:gd name="connsiteX169" fmla="*/ 352452 w 435139"/>
                  <a:gd name="connsiteY169" fmla="*/ 71635 h 942959"/>
                  <a:gd name="connsiteX170" fmla="*/ 352801 w 435139"/>
                  <a:gd name="connsiteY170" fmla="*/ 72083 h 942959"/>
                  <a:gd name="connsiteX171" fmla="*/ 361264 w 435139"/>
                  <a:gd name="connsiteY171" fmla="*/ 85773 h 942959"/>
                  <a:gd name="connsiteX172" fmla="*/ 362011 w 435139"/>
                  <a:gd name="connsiteY172" fmla="*/ 86968 h 942959"/>
                  <a:gd name="connsiteX173" fmla="*/ 368681 w 435139"/>
                  <a:gd name="connsiteY173" fmla="*/ 100558 h 942959"/>
                  <a:gd name="connsiteX174" fmla="*/ 369677 w 435139"/>
                  <a:gd name="connsiteY174" fmla="*/ 102699 h 942959"/>
                  <a:gd name="connsiteX175" fmla="*/ 374705 w 435139"/>
                  <a:gd name="connsiteY175" fmla="*/ 116140 h 942959"/>
                  <a:gd name="connsiteX176" fmla="*/ 375253 w 435139"/>
                  <a:gd name="connsiteY176" fmla="*/ 117683 h 942959"/>
                  <a:gd name="connsiteX177" fmla="*/ 375850 w 435139"/>
                  <a:gd name="connsiteY177" fmla="*/ 119326 h 942959"/>
                  <a:gd name="connsiteX178" fmla="*/ 379285 w 435139"/>
                  <a:gd name="connsiteY178" fmla="*/ 132518 h 942959"/>
                  <a:gd name="connsiteX179" fmla="*/ 379783 w 435139"/>
                  <a:gd name="connsiteY179" fmla="*/ 134509 h 942959"/>
                  <a:gd name="connsiteX180" fmla="*/ 380281 w 435139"/>
                  <a:gd name="connsiteY180" fmla="*/ 136550 h 942959"/>
                  <a:gd name="connsiteX181" fmla="*/ 382421 w 435139"/>
                  <a:gd name="connsiteY181" fmla="*/ 150091 h 942959"/>
                  <a:gd name="connsiteX182" fmla="*/ 382670 w 435139"/>
                  <a:gd name="connsiteY182" fmla="*/ 152132 h 942959"/>
                  <a:gd name="connsiteX183" fmla="*/ 383018 w 435139"/>
                  <a:gd name="connsiteY183" fmla="*/ 154322 h 942959"/>
                  <a:gd name="connsiteX184" fmla="*/ 383815 w 435139"/>
                  <a:gd name="connsiteY184" fmla="*/ 166170 h 942959"/>
                  <a:gd name="connsiteX185" fmla="*/ 399198 w 435139"/>
                  <a:gd name="connsiteY185" fmla="*/ 166170 h 942959"/>
                  <a:gd name="connsiteX186" fmla="*/ 391481 w 435139"/>
                  <a:gd name="connsiteY186" fmla="*/ 145511 h 942959"/>
                  <a:gd name="connsiteX187" fmla="*/ 412290 w 435139"/>
                  <a:gd name="connsiteY187" fmla="*/ 145511 h 942959"/>
                  <a:gd name="connsiteX188" fmla="*/ 412290 w 435139"/>
                  <a:gd name="connsiteY188" fmla="*/ 207539 h 942959"/>
                  <a:gd name="connsiteX189" fmla="*/ 435140 w 435139"/>
                  <a:gd name="connsiteY189" fmla="*/ 207539 h 942959"/>
                  <a:gd name="connsiteX190" fmla="*/ 435140 w 435139"/>
                  <a:gd name="connsiteY190" fmla="*/ 255428 h 942959"/>
                  <a:gd name="connsiteX191" fmla="*/ 412340 w 435139"/>
                  <a:gd name="connsiteY191" fmla="*/ 255428 h 942959"/>
                  <a:gd name="connsiteX192" fmla="*/ 412290 w 435139"/>
                  <a:gd name="connsiteY192" fmla="*/ 499656 h 942959"/>
                  <a:gd name="connsiteX193" fmla="*/ 435140 w 435139"/>
                  <a:gd name="connsiteY193" fmla="*/ 499656 h 942959"/>
                  <a:gd name="connsiteX194" fmla="*/ 435140 w 435139"/>
                  <a:gd name="connsiteY194" fmla="*/ 547546 h 942959"/>
                  <a:gd name="connsiteX195" fmla="*/ 412340 w 435139"/>
                  <a:gd name="connsiteY195" fmla="*/ 547546 h 942959"/>
                  <a:gd name="connsiteX196" fmla="*/ 412390 w 435139"/>
                  <a:gd name="connsiteY196" fmla="*/ 942959 h 942959"/>
                  <a:gd name="connsiteX197" fmla="*/ 335726 w 435139"/>
                  <a:gd name="connsiteY197" fmla="*/ 939475 h 942959"/>
                  <a:gd name="connsiteX198" fmla="*/ 408905 w 435139"/>
                  <a:gd name="connsiteY198" fmla="*/ 939475 h 942959"/>
                  <a:gd name="connsiteX199" fmla="*/ 408955 w 435139"/>
                  <a:gd name="connsiteY199" fmla="*/ 544260 h 942959"/>
                  <a:gd name="connsiteX200" fmla="*/ 431754 w 435139"/>
                  <a:gd name="connsiteY200" fmla="*/ 544260 h 942959"/>
                  <a:gd name="connsiteX201" fmla="*/ 431754 w 435139"/>
                  <a:gd name="connsiteY201" fmla="*/ 503390 h 942959"/>
                  <a:gd name="connsiteX202" fmla="*/ 408905 w 435139"/>
                  <a:gd name="connsiteY202" fmla="*/ 503390 h 942959"/>
                  <a:gd name="connsiteX203" fmla="*/ 408955 w 435139"/>
                  <a:gd name="connsiteY203" fmla="*/ 252143 h 942959"/>
                  <a:gd name="connsiteX204" fmla="*/ 431754 w 435139"/>
                  <a:gd name="connsiteY204" fmla="*/ 252143 h 942959"/>
                  <a:gd name="connsiteX205" fmla="*/ 431754 w 435139"/>
                  <a:gd name="connsiteY205" fmla="*/ 211272 h 942959"/>
                  <a:gd name="connsiteX206" fmla="*/ 408905 w 435139"/>
                  <a:gd name="connsiteY206" fmla="*/ 211272 h 942959"/>
                  <a:gd name="connsiteX207" fmla="*/ 408905 w 435139"/>
                  <a:gd name="connsiteY207" fmla="*/ 149244 h 942959"/>
                  <a:gd name="connsiteX208" fmla="*/ 396658 w 435139"/>
                  <a:gd name="connsiteY208" fmla="*/ 149244 h 942959"/>
                  <a:gd name="connsiteX209" fmla="*/ 404374 w 435139"/>
                  <a:gd name="connsiteY209" fmla="*/ 169904 h 942959"/>
                  <a:gd name="connsiteX210" fmla="*/ 388942 w 435139"/>
                  <a:gd name="connsiteY210" fmla="*/ 169904 h 942959"/>
                  <a:gd name="connsiteX211" fmla="*/ 396559 w 435139"/>
                  <a:gd name="connsiteY211" fmla="*/ 190613 h 942959"/>
                  <a:gd name="connsiteX212" fmla="*/ 379633 w 435139"/>
                  <a:gd name="connsiteY212" fmla="*/ 190613 h 942959"/>
                  <a:gd name="connsiteX213" fmla="*/ 379783 w 435139"/>
                  <a:gd name="connsiteY213" fmla="*/ 188721 h 942959"/>
                  <a:gd name="connsiteX214" fmla="*/ 380579 w 435139"/>
                  <a:gd name="connsiteY214" fmla="*/ 172791 h 942959"/>
                  <a:gd name="connsiteX215" fmla="*/ 379633 w 435139"/>
                  <a:gd name="connsiteY215" fmla="*/ 154969 h 942959"/>
                  <a:gd name="connsiteX216" fmla="*/ 379384 w 435139"/>
                  <a:gd name="connsiteY216" fmla="*/ 152978 h 942959"/>
                  <a:gd name="connsiteX217" fmla="*/ 379036 w 435139"/>
                  <a:gd name="connsiteY217" fmla="*/ 150788 h 942959"/>
                  <a:gd name="connsiteX218" fmla="*/ 376995 w 435139"/>
                  <a:gd name="connsiteY218" fmla="*/ 137496 h 942959"/>
                  <a:gd name="connsiteX219" fmla="*/ 376497 w 435139"/>
                  <a:gd name="connsiteY219" fmla="*/ 135555 h 942959"/>
                  <a:gd name="connsiteX220" fmla="*/ 375999 w 435139"/>
                  <a:gd name="connsiteY220" fmla="*/ 133514 h 942959"/>
                  <a:gd name="connsiteX221" fmla="*/ 372664 w 435139"/>
                  <a:gd name="connsiteY221" fmla="*/ 120620 h 942959"/>
                  <a:gd name="connsiteX222" fmla="*/ 372116 w 435139"/>
                  <a:gd name="connsiteY222" fmla="*/ 119077 h 942959"/>
                  <a:gd name="connsiteX223" fmla="*/ 371519 w 435139"/>
                  <a:gd name="connsiteY223" fmla="*/ 117434 h 942959"/>
                  <a:gd name="connsiteX224" fmla="*/ 366640 w 435139"/>
                  <a:gd name="connsiteY224" fmla="*/ 104342 h 942959"/>
                  <a:gd name="connsiteX225" fmla="*/ 365645 w 435139"/>
                  <a:gd name="connsiteY225" fmla="*/ 102201 h 942959"/>
                  <a:gd name="connsiteX226" fmla="*/ 359074 w 435139"/>
                  <a:gd name="connsiteY226" fmla="*/ 88760 h 942959"/>
                  <a:gd name="connsiteX227" fmla="*/ 358427 w 435139"/>
                  <a:gd name="connsiteY227" fmla="*/ 87715 h 942959"/>
                  <a:gd name="connsiteX228" fmla="*/ 350013 w 435139"/>
                  <a:gd name="connsiteY228" fmla="*/ 74224 h 942959"/>
                  <a:gd name="connsiteX229" fmla="*/ 349715 w 435139"/>
                  <a:gd name="connsiteY229" fmla="*/ 73776 h 942959"/>
                  <a:gd name="connsiteX230" fmla="*/ 328259 w 435139"/>
                  <a:gd name="connsiteY230" fmla="*/ 48537 h 942959"/>
                  <a:gd name="connsiteX231" fmla="*/ 325969 w 435139"/>
                  <a:gd name="connsiteY231" fmla="*/ 46297 h 942959"/>
                  <a:gd name="connsiteX232" fmla="*/ 304911 w 435139"/>
                  <a:gd name="connsiteY232" fmla="*/ 29769 h 942959"/>
                  <a:gd name="connsiteX233" fmla="*/ 303169 w 435139"/>
                  <a:gd name="connsiteY233" fmla="*/ 28624 h 942959"/>
                  <a:gd name="connsiteX234" fmla="*/ 303269 w 435139"/>
                  <a:gd name="connsiteY234" fmla="*/ 28475 h 942959"/>
                  <a:gd name="connsiteX235" fmla="*/ 303219 w 435139"/>
                  <a:gd name="connsiteY235" fmla="*/ 28425 h 942959"/>
                  <a:gd name="connsiteX236" fmla="*/ 303517 w 435139"/>
                  <a:gd name="connsiteY236" fmla="*/ 26683 h 942959"/>
                  <a:gd name="connsiteX237" fmla="*/ 302821 w 435139"/>
                  <a:gd name="connsiteY237" fmla="*/ 28326 h 942959"/>
                  <a:gd name="connsiteX238" fmla="*/ 302322 w 435139"/>
                  <a:gd name="connsiteY238" fmla="*/ 28076 h 942959"/>
                  <a:gd name="connsiteX239" fmla="*/ 263693 w 435139"/>
                  <a:gd name="connsiteY239" fmla="*/ 10355 h 942959"/>
                  <a:gd name="connsiteX240" fmla="*/ 262299 w 435139"/>
                  <a:gd name="connsiteY240" fmla="*/ 10006 h 942959"/>
                  <a:gd name="connsiteX241" fmla="*/ 261552 w 435139"/>
                  <a:gd name="connsiteY241" fmla="*/ 9807 h 942959"/>
                  <a:gd name="connsiteX242" fmla="*/ 244278 w 435139"/>
                  <a:gd name="connsiteY242" fmla="*/ 5924 h 942959"/>
                  <a:gd name="connsiteX243" fmla="*/ 239499 w 435139"/>
                  <a:gd name="connsiteY243" fmla="*/ 5127 h 942959"/>
                  <a:gd name="connsiteX244" fmla="*/ 220433 w 435139"/>
                  <a:gd name="connsiteY244" fmla="*/ 3684 h 942959"/>
                  <a:gd name="connsiteX245" fmla="*/ 219039 w 435139"/>
                  <a:gd name="connsiteY245" fmla="*/ 3733 h 942959"/>
                  <a:gd name="connsiteX246" fmla="*/ 217645 w 435139"/>
                  <a:gd name="connsiteY246" fmla="*/ 3684 h 942959"/>
                  <a:gd name="connsiteX247" fmla="*/ 201814 w 435139"/>
                  <a:gd name="connsiteY247" fmla="*/ 4530 h 942959"/>
                  <a:gd name="connsiteX248" fmla="*/ 197533 w 435139"/>
                  <a:gd name="connsiteY248" fmla="*/ 5177 h 942959"/>
                  <a:gd name="connsiteX249" fmla="*/ 193152 w 435139"/>
                  <a:gd name="connsiteY249" fmla="*/ 5874 h 942959"/>
                  <a:gd name="connsiteX250" fmla="*/ 186581 w 435139"/>
                  <a:gd name="connsiteY250" fmla="*/ 6920 h 942959"/>
                  <a:gd name="connsiteX251" fmla="*/ 179512 w 435139"/>
                  <a:gd name="connsiteY251" fmla="*/ 8662 h 942959"/>
                  <a:gd name="connsiteX252" fmla="*/ 175878 w 435139"/>
                  <a:gd name="connsiteY252" fmla="*/ 9608 h 942959"/>
                  <a:gd name="connsiteX253" fmla="*/ 171945 w 435139"/>
                  <a:gd name="connsiteY253" fmla="*/ 10653 h 942959"/>
                  <a:gd name="connsiteX254" fmla="*/ 162188 w 435139"/>
                  <a:gd name="connsiteY254" fmla="*/ 14138 h 942959"/>
                  <a:gd name="connsiteX255" fmla="*/ 160645 w 435139"/>
                  <a:gd name="connsiteY255" fmla="*/ 14735 h 942959"/>
                  <a:gd name="connsiteX256" fmla="*/ 158106 w 435139"/>
                  <a:gd name="connsiteY256" fmla="*/ 15780 h 942959"/>
                  <a:gd name="connsiteX257" fmla="*/ 147453 w 435139"/>
                  <a:gd name="connsiteY257" fmla="*/ 20759 h 942959"/>
                  <a:gd name="connsiteX258" fmla="*/ 146209 w 435139"/>
                  <a:gd name="connsiteY258" fmla="*/ 21406 h 942959"/>
                  <a:gd name="connsiteX259" fmla="*/ 145014 w 435139"/>
                  <a:gd name="connsiteY259" fmla="*/ 22053 h 942959"/>
                  <a:gd name="connsiteX260" fmla="*/ 133912 w 435139"/>
                  <a:gd name="connsiteY260" fmla="*/ 28525 h 942959"/>
                  <a:gd name="connsiteX261" fmla="*/ 132668 w 435139"/>
                  <a:gd name="connsiteY261" fmla="*/ 29371 h 942959"/>
                  <a:gd name="connsiteX262" fmla="*/ 121417 w 435139"/>
                  <a:gd name="connsiteY262" fmla="*/ 37386 h 942959"/>
                  <a:gd name="connsiteX263" fmla="*/ 121367 w 435139"/>
                  <a:gd name="connsiteY263" fmla="*/ 37485 h 942959"/>
                  <a:gd name="connsiteX264" fmla="*/ 120969 w 435139"/>
                  <a:gd name="connsiteY264" fmla="*/ 37734 h 942959"/>
                  <a:gd name="connsiteX265" fmla="*/ 110017 w 435139"/>
                  <a:gd name="connsiteY265" fmla="*/ 47093 h 942959"/>
                  <a:gd name="connsiteX266" fmla="*/ 109220 w 435139"/>
                  <a:gd name="connsiteY266" fmla="*/ 47890 h 942959"/>
                  <a:gd name="connsiteX267" fmla="*/ 95630 w 435139"/>
                  <a:gd name="connsiteY267" fmla="*/ 62476 h 942959"/>
                  <a:gd name="connsiteX268" fmla="*/ 95332 w 435139"/>
                  <a:gd name="connsiteY268" fmla="*/ 62874 h 942959"/>
                  <a:gd name="connsiteX269" fmla="*/ 83882 w 435139"/>
                  <a:gd name="connsiteY269" fmla="*/ 78356 h 942959"/>
                  <a:gd name="connsiteX270" fmla="*/ 83484 w 435139"/>
                  <a:gd name="connsiteY270" fmla="*/ 79103 h 942959"/>
                  <a:gd name="connsiteX271" fmla="*/ 77460 w 435139"/>
                  <a:gd name="connsiteY271" fmla="*/ 89308 h 942959"/>
                  <a:gd name="connsiteX272" fmla="*/ 76564 w 435139"/>
                  <a:gd name="connsiteY272" fmla="*/ 91000 h 942959"/>
                  <a:gd name="connsiteX273" fmla="*/ 68350 w 435139"/>
                  <a:gd name="connsiteY273" fmla="*/ 108922 h 942959"/>
                  <a:gd name="connsiteX274" fmla="*/ 68151 w 435139"/>
                  <a:gd name="connsiteY274" fmla="*/ 109419 h 942959"/>
                  <a:gd name="connsiteX275" fmla="*/ 62476 w 435139"/>
                  <a:gd name="connsiteY275" fmla="*/ 127092 h 942959"/>
                  <a:gd name="connsiteX276" fmla="*/ 62127 w 435139"/>
                  <a:gd name="connsiteY276" fmla="*/ 128286 h 942959"/>
                  <a:gd name="connsiteX277" fmla="*/ 61829 w 435139"/>
                  <a:gd name="connsiteY277" fmla="*/ 129680 h 942959"/>
                  <a:gd name="connsiteX278" fmla="*/ 58394 w 435139"/>
                  <a:gd name="connsiteY278" fmla="*/ 146855 h 942959"/>
                  <a:gd name="connsiteX279" fmla="*/ 58095 w 435139"/>
                  <a:gd name="connsiteY279" fmla="*/ 149095 h 942959"/>
                  <a:gd name="connsiteX280" fmla="*/ 56502 w 435139"/>
                  <a:gd name="connsiteY280" fmla="*/ 168908 h 942959"/>
                  <a:gd name="connsiteX281" fmla="*/ 56403 w 435139"/>
                  <a:gd name="connsiteY281" fmla="*/ 168908 h 942959"/>
                  <a:gd name="connsiteX282" fmla="*/ 56303 w 435139"/>
                  <a:gd name="connsiteY282" fmla="*/ 172891 h 942959"/>
                  <a:gd name="connsiteX283" fmla="*/ 57099 w 435139"/>
                  <a:gd name="connsiteY283" fmla="*/ 188821 h 942959"/>
                  <a:gd name="connsiteX284" fmla="*/ 57249 w 435139"/>
                  <a:gd name="connsiteY284" fmla="*/ 190712 h 942959"/>
                  <a:gd name="connsiteX285" fmla="*/ 38780 w 435139"/>
                  <a:gd name="connsiteY285" fmla="*/ 190712 h 942959"/>
                  <a:gd name="connsiteX286" fmla="*/ 46446 w 435139"/>
                  <a:gd name="connsiteY286" fmla="*/ 170003 h 942959"/>
                  <a:gd name="connsiteX287" fmla="*/ 31014 w 435139"/>
                  <a:gd name="connsiteY287" fmla="*/ 170003 h 942959"/>
                  <a:gd name="connsiteX288" fmla="*/ 38730 w 435139"/>
                  <a:gd name="connsiteY288" fmla="*/ 149344 h 942959"/>
                  <a:gd name="connsiteX289" fmla="*/ 26484 w 435139"/>
                  <a:gd name="connsiteY289" fmla="*/ 149344 h 942959"/>
                  <a:gd name="connsiteX290" fmla="*/ 26484 w 435139"/>
                  <a:gd name="connsiteY290" fmla="*/ 211372 h 942959"/>
                  <a:gd name="connsiteX291" fmla="*/ 3634 w 435139"/>
                  <a:gd name="connsiteY291" fmla="*/ 211372 h 942959"/>
                  <a:gd name="connsiteX292" fmla="*/ 3634 w 435139"/>
                  <a:gd name="connsiteY292" fmla="*/ 252242 h 942959"/>
                  <a:gd name="connsiteX293" fmla="*/ 26484 w 435139"/>
                  <a:gd name="connsiteY293" fmla="*/ 252242 h 942959"/>
                  <a:gd name="connsiteX294" fmla="*/ 26484 w 435139"/>
                  <a:gd name="connsiteY294" fmla="*/ 503489 h 942959"/>
                  <a:gd name="connsiteX295" fmla="*/ 3634 w 435139"/>
                  <a:gd name="connsiteY295" fmla="*/ 503489 h 942959"/>
                  <a:gd name="connsiteX296" fmla="*/ 3634 w 435139"/>
                  <a:gd name="connsiteY296" fmla="*/ 544360 h 942959"/>
                  <a:gd name="connsiteX297" fmla="*/ 26484 w 435139"/>
                  <a:gd name="connsiteY297" fmla="*/ 544360 h 942959"/>
                  <a:gd name="connsiteX298" fmla="*/ 26484 w 435139"/>
                  <a:gd name="connsiteY298" fmla="*/ 939574 h 942959"/>
                  <a:gd name="connsiteX299" fmla="*/ 118181 w 435139"/>
                  <a:gd name="connsiteY299" fmla="*/ 939574 h 942959"/>
                  <a:gd name="connsiteX300" fmla="*/ 118181 w 435139"/>
                  <a:gd name="connsiteY300" fmla="*/ 811437 h 942959"/>
                  <a:gd name="connsiteX301" fmla="*/ 121815 w 435139"/>
                  <a:gd name="connsiteY301" fmla="*/ 807853 h 942959"/>
                  <a:gd name="connsiteX302" fmla="*/ 121815 w 435139"/>
                  <a:gd name="connsiteY302" fmla="*/ 939574 h 942959"/>
                  <a:gd name="connsiteX303" fmla="*/ 159550 w 435139"/>
                  <a:gd name="connsiteY303" fmla="*/ 939574 h 942959"/>
                  <a:gd name="connsiteX304" fmla="*/ 159301 w 435139"/>
                  <a:gd name="connsiteY304" fmla="*/ 824779 h 942959"/>
                  <a:gd name="connsiteX305" fmla="*/ 159749 w 435139"/>
                  <a:gd name="connsiteY305" fmla="*/ 824281 h 942959"/>
                  <a:gd name="connsiteX306" fmla="*/ 171049 w 435139"/>
                  <a:gd name="connsiteY306" fmla="*/ 817361 h 942959"/>
                  <a:gd name="connsiteX307" fmla="*/ 169904 w 435139"/>
                  <a:gd name="connsiteY307" fmla="*/ 813329 h 942959"/>
                  <a:gd name="connsiteX308" fmla="*/ 169108 w 435139"/>
                  <a:gd name="connsiteY308" fmla="*/ 806359 h 942959"/>
                  <a:gd name="connsiteX309" fmla="*/ 174882 w 435139"/>
                  <a:gd name="connsiteY309" fmla="*/ 787840 h 942959"/>
                  <a:gd name="connsiteX310" fmla="*/ 183096 w 435139"/>
                  <a:gd name="connsiteY310" fmla="*/ 781518 h 942959"/>
                  <a:gd name="connsiteX311" fmla="*/ 189419 w 435139"/>
                  <a:gd name="connsiteY311" fmla="*/ 779776 h 942959"/>
                  <a:gd name="connsiteX312" fmla="*/ 191310 w 435139"/>
                  <a:gd name="connsiteY312" fmla="*/ 779925 h 942959"/>
                  <a:gd name="connsiteX313" fmla="*/ 191161 w 435139"/>
                  <a:gd name="connsiteY313" fmla="*/ 778731 h 942959"/>
                  <a:gd name="connsiteX314" fmla="*/ 190862 w 435139"/>
                  <a:gd name="connsiteY314" fmla="*/ 776042 h 942959"/>
                  <a:gd name="connsiteX315" fmla="*/ 210974 w 435139"/>
                  <a:gd name="connsiteY315" fmla="*/ 749459 h 942959"/>
                  <a:gd name="connsiteX316" fmla="*/ 210974 w 435139"/>
                  <a:gd name="connsiteY316" fmla="*/ 749459 h 942959"/>
                  <a:gd name="connsiteX317" fmla="*/ 210128 w 435139"/>
                  <a:gd name="connsiteY317" fmla="*/ 742191 h 942959"/>
                  <a:gd name="connsiteX318" fmla="*/ 222423 w 435139"/>
                  <a:gd name="connsiteY318" fmla="*/ 717947 h 942959"/>
                  <a:gd name="connsiteX319" fmla="*/ 238204 w 435139"/>
                  <a:gd name="connsiteY319" fmla="*/ 717947 h 942959"/>
                  <a:gd name="connsiteX320" fmla="*/ 238902 w 435139"/>
                  <a:gd name="connsiteY320" fmla="*/ 718296 h 942959"/>
                  <a:gd name="connsiteX321" fmla="*/ 239001 w 435139"/>
                  <a:gd name="connsiteY321" fmla="*/ 718346 h 942959"/>
                  <a:gd name="connsiteX322" fmla="*/ 239001 w 435139"/>
                  <a:gd name="connsiteY322" fmla="*/ 717649 h 942959"/>
                  <a:gd name="connsiteX323" fmla="*/ 240046 w 435139"/>
                  <a:gd name="connsiteY323" fmla="*/ 718495 h 942959"/>
                  <a:gd name="connsiteX324" fmla="*/ 240544 w 435139"/>
                  <a:gd name="connsiteY324" fmla="*/ 716653 h 942959"/>
                  <a:gd name="connsiteX325" fmla="*/ 240892 w 435139"/>
                  <a:gd name="connsiteY325" fmla="*/ 715807 h 942959"/>
                  <a:gd name="connsiteX326" fmla="*/ 241042 w 435139"/>
                  <a:gd name="connsiteY326" fmla="*/ 715309 h 942959"/>
                  <a:gd name="connsiteX327" fmla="*/ 241540 w 435139"/>
                  <a:gd name="connsiteY327" fmla="*/ 714015 h 942959"/>
                  <a:gd name="connsiteX328" fmla="*/ 242336 w 435139"/>
                  <a:gd name="connsiteY328" fmla="*/ 712223 h 942959"/>
                  <a:gd name="connsiteX329" fmla="*/ 242834 w 435139"/>
                  <a:gd name="connsiteY329" fmla="*/ 711376 h 942959"/>
                  <a:gd name="connsiteX330" fmla="*/ 243083 w 435139"/>
                  <a:gd name="connsiteY330" fmla="*/ 710928 h 942959"/>
                  <a:gd name="connsiteX331" fmla="*/ 244725 w 435139"/>
                  <a:gd name="connsiteY331" fmla="*/ 708190 h 942959"/>
                  <a:gd name="connsiteX332" fmla="*/ 245423 w 435139"/>
                  <a:gd name="connsiteY332" fmla="*/ 707294 h 942959"/>
                  <a:gd name="connsiteX333" fmla="*/ 246717 w 435139"/>
                  <a:gd name="connsiteY333" fmla="*/ 705900 h 942959"/>
                  <a:gd name="connsiteX334" fmla="*/ 247165 w 435139"/>
                  <a:gd name="connsiteY334" fmla="*/ 705452 h 942959"/>
                  <a:gd name="connsiteX335" fmla="*/ 247862 w 435139"/>
                  <a:gd name="connsiteY335" fmla="*/ 704656 h 942959"/>
                  <a:gd name="connsiteX336" fmla="*/ 247912 w 435139"/>
                  <a:gd name="connsiteY336" fmla="*/ 704656 h 942959"/>
                  <a:gd name="connsiteX337" fmla="*/ 248808 w 435139"/>
                  <a:gd name="connsiteY337" fmla="*/ 703959 h 942959"/>
                  <a:gd name="connsiteX338" fmla="*/ 249753 w 435139"/>
                  <a:gd name="connsiteY338" fmla="*/ 703312 h 942959"/>
                  <a:gd name="connsiteX339" fmla="*/ 250351 w 435139"/>
                  <a:gd name="connsiteY339" fmla="*/ 703013 h 942959"/>
                  <a:gd name="connsiteX340" fmla="*/ 251595 w 435139"/>
                  <a:gd name="connsiteY340" fmla="*/ 703312 h 942959"/>
                  <a:gd name="connsiteX341" fmla="*/ 253587 w 435139"/>
                  <a:gd name="connsiteY341" fmla="*/ 703909 h 942959"/>
                  <a:gd name="connsiteX342" fmla="*/ 256474 w 435139"/>
                  <a:gd name="connsiteY342" fmla="*/ 705403 h 942959"/>
                  <a:gd name="connsiteX343" fmla="*/ 260208 w 435139"/>
                  <a:gd name="connsiteY343" fmla="*/ 708688 h 942959"/>
                  <a:gd name="connsiteX344" fmla="*/ 260656 w 435139"/>
                  <a:gd name="connsiteY344" fmla="*/ 709136 h 942959"/>
                  <a:gd name="connsiteX345" fmla="*/ 262398 w 435139"/>
                  <a:gd name="connsiteY345" fmla="*/ 711177 h 942959"/>
                  <a:gd name="connsiteX346" fmla="*/ 265087 w 435139"/>
                  <a:gd name="connsiteY346" fmla="*/ 716355 h 942959"/>
                  <a:gd name="connsiteX347" fmla="*/ 265534 w 435139"/>
                  <a:gd name="connsiteY347" fmla="*/ 717350 h 942959"/>
                  <a:gd name="connsiteX348" fmla="*/ 266281 w 435139"/>
                  <a:gd name="connsiteY348" fmla="*/ 719192 h 942959"/>
                  <a:gd name="connsiteX349" fmla="*/ 267775 w 435139"/>
                  <a:gd name="connsiteY349" fmla="*/ 728750 h 942959"/>
                  <a:gd name="connsiteX350" fmla="*/ 267625 w 435139"/>
                  <a:gd name="connsiteY350" fmla="*/ 729795 h 942959"/>
                  <a:gd name="connsiteX351" fmla="*/ 266879 w 435139"/>
                  <a:gd name="connsiteY351" fmla="*/ 736068 h 942959"/>
                  <a:gd name="connsiteX352" fmla="*/ 268421 w 435139"/>
                  <a:gd name="connsiteY352" fmla="*/ 736466 h 942959"/>
                  <a:gd name="connsiteX353" fmla="*/ 269169 w 435139"/>
                  <a:gd name="connsiteY353" fmla="*/ 736715 h 942959"/>
                  <a:gd name="connsiteX354" fmla="*/ 274744 w 435139"/>
                  <a:gd name="connsiteY354" fmla="*/ 738308 h 942959"/>
                  <a:gd name="connsiteX355" fmla="*/ 276138 w 435139"/>
                  <a:gd name="connsiteY355" fmla="*/ 739453 h 942959"/>
                  <a:gd name="connsiteX356" fmla="*/ 276636 w 435139"/>
                  <a:gd name="connsiteY356" fmla="*/ 739901 h 942959"/>
                  <a:gd name="connsiteX357" fmla="*/ 281215 w 435139"/>
                  <a:gd name="connsiteY357" fmla="*/ 744033 h 942959"/>
                  <a:gd name="connsiteX358" fmla="*/ 282759 w 435139"/>
                  <a:gd name="connsiteY358" fmla="*/ 747020 h 942959"/>
                  <a:gd name="connsiteX359" fmla="*/ 283306 w 435139"/>
                  <a:gd name="connsiteY359" fmla="*/ 748115 h 942959"/>
                  <a:gd name="connsiteX360" fmla="*/ 283954 w 435139"/>
                  <a:gd name="connsiteY360" fmla="*/ 749160 h 942959"/>
                  <a:gd name="connsiteX361" fmla="*/ 285496 w 435139"/>
                  <a:gd name="connsiteY361" fmla="*/ 752396 h 942959"/>
                  <a:gd name="connsiteX362" fmla="*/ 287040 w 435139"/>
                  <a:gd name="connsiteY362" fmla="*/ 762352 h 942959"/>
                  <a:gd name="connsiteX363" fmla="*/ 286791 w 435139"/>
                  <a:gd name="connsiteY363" fmla="*/ 766186 h 942959"/>
                  <a:gd name="connsiteX364" fmla="*/ 286890 w 435139"/>
                  <a:gd name="connsiteY364" fmla="*/ 766136 h 942959"/>
                  <a:gd name="connsiteX365" fmla="*/ 286890 w 435139"/>
                  <a:gd name="connsiteY365" fmla="*/ 766434 h 942959"/>
                  <a:gd name="connsiteX366" fmla="*/ 288235 w 435139"/>
                  <a:gd name="connsiteY366" fmla="*/ 766285 h 942959"/>
                  <a:gd name="connsiteX367" fmla="*/ 288284 w 435139"/>
                  <a:gd name="connsiteY367" fmla="*/ 766285 h 942959"/>
                  <a:gd name="connsiteX368" fmla="*/ 290226 w 435139"/>
                  <a:gd name="connsiteY368" fmla="*/ 766733 h 942959"/>
                  <a:gd name="connsiteX369" fmla="*/ 290824 w 435139"/>
                  <a:gd name="connsiteY369" fmla="*/ 766883 h 942959"/>
                  <a:gd name="connsiteX370" fmla="*/ 291620 w 435139"/>
                  <a:gd name="connsiteY370" fmla="*/ 767082 h 942959"/>
                  <a:gd name="connsiteX371" fmla="*/ 296598 w 435139"/>
                  <a:gd name="connsiteY371" fmla="*/ 768575 h 942959"/>
                  <a:gd name="connsiteX372" fmla="*/ 297992 w 435139"/>
                  <a:gd name="connsiteY372" fmla="*/ 769770 h 942959"/>
                  <a:gd name="connsiteX373" fmla="*/ 298589 w 435139"/>
                  <a:gd name="connsiteY373" fmla="*/ 770318 h 942959"/>
                  <a:gd name="connsiteX374" fmla="*/ 299087 w 435139"/>
                  <a:gd name="connsiteY374" fmla="*/ 770716 h 942959"/>
                  <a:gd name="connsiteX375" fmla="*/ 303020 w 435139"/>
                  <a:gd name="connsiteY375" fmla="*/ 774300 h 942959"/>
                  <a:gd name="connsiteX376" fmla="*/ 304563 w 435139"/>
                  <a:gd name="connsiteY376" fmla="*/ 777187 h 942959"/>
                  <a:gd name="connsiteX377" fmla="*/ 305111 w 435139"/>
                  <a:gd name="connsiteY377" fmla="*/ 778332 h 942959"/>
                  <a:gd name="connsiteX378" fmla="*/ 305807 w 435139"/>
                  <a:gd name="connsiteY378" fmla="*/ 779577 h 942959"/>
                  <a:gd name="connsiteX379" fmla="*/ 307301 w 435139"/>
                  <a:gd name="connsiteY379" fmla="*/ 782713 h 942959"/>
                  <a:gd name="connsiteX380" fmla="*/ 308844 w 435139"/>
                  <a:gd name="connsiteY380" fmla="*/ 792868 h 942959"/>
                  <a:gd name="connsiteX381" fmla="*/ 306952 w 435139"/>
                  <a:gd name="connsiteY381" fmla="*/ 803870 h 942959"/>
                  <a:gd name="connsiteX382" fmla="*/ 324874 w 435139"/>
                  <a:gd name="connsiteY382" fmla="*/ 830204 h 942959"/>
                  <a:gd name="connsiteX383" fmla="*/ 324077 w 435139"/>
                  <a:gd name="connsiteY383" fmla="*/ 837174 h 942959"/>
                  <a:gd name="connsiteX384" fmla="*/ 324874 w 435139"/>
                  <a:gd name="connsiteY384" fmla="*/ 837174 h 942959"/>
                  <a:gd name="connsiteX385" fmla="*/ 324874 w 435139"/>
                  <a:gd name="connsiteY385" fmla="*/ 857435 h 942959"/>
                  <a:gd name="connsiteX386" fmla="*/ 335627 w 435139"/>
                  <a:gd name="connsiteY386" fmla="*/ 857435 h 942959"/>
                  <a:gd name="connsiteX387" fmla="*/ 335627 w 435139"/>
                  <a:gd name="connsiteY387" fmla="*/ 939475 h 942959"/>
                  <a:gd name="connsiteX388" fmla="*/ 240444 w 435139"/>
                  <a:gd name="connsiteY388" fmla="*/ 718495 h 942959"/>
                  <a:gd name="connsiteX389" fmla="*/ 241091 w 435139"/>
                  <a:gd name="connsiteY389" fmla="*/ 718943 h 942959"/>
                  <a:gd name="connsiteX390" fmla="*/ 242037 w 435139"/>
                  <a:gd name="connsiteY390" fmla="*/ 718843 h 942959"/>
                  <a:gd name="connsiteX391" fmla="*/ 240444 w 435139"/>
                  <a:gd name="connsiteY391" fmla="*/ 718495 h 942959"/>
                  <a:gd name="connsiteX392" fmla="*/ 383466 w 435139"/>
                  <a:gd name="connsiteY392" fmla="*/ 187078 h 942959"/>
                  <a:gd name="connsiteX393" fmla="*/ 391631 w 435139"/>
                  <a:gd name="connsiteY393" fmla="*/ 187078 h 942959"/>
                  <a:gd name="connsiteX394" fmla="*/ 383965 w 435139"/>
                  <a:gd name="connsiteY394" fmla="*/ 166519 h 942959"/>
                  <a:gd name="connsiteX395" fmla="*/ 384114 w 435139"/>
                  <a:gd name="connsiteY395" fmla="*/ 172741 h 942959"/>
                  <a:gd name="connsiteX396" fmla="*/ 383466 w 435139"/>
                  <a:gd name="connsiteY396" fmla="*/ 187078 h 942959"/>
                  <a:gd name="connsiteX397" fmla="*/ 109171 w 435139"/>
                  <a:gd name="connsiteY397" fmla="*/ 45002 h 942959"/>
                  <a:gd name="connsiteX398" fmla="*/ 109419 w 435139"/>
                  <a:gd name="connsiteY398" fmla="*/ 45251 h 942959"/>
                  <a:gd name="connsiteX399" fmla="*/ 109171 w 435139"/>
                  <a:gd name="connsiteY399" fmla="*/ 45002 h 942959"/>
                  <a:gd name="connsiteX400" fmla="*/ 330002 w 435139"/>
                  <a:gd name="connsiteY400" fmla="*/ 45201 h 942959"/>
                  <a:gd name="connsiteX401" fmla="*/ 330002 w 435139"/>
                  <a:gd name="connsiteY401" fmla="*/ 45201 h 942959"/>
                  <a:gd name="connsiteX402" fmla="*/ 330002 w 435139"/>
                  <a:gd name="connsiteY402" fmla="*/ 45201 h 942959"/>
                  <a:gd name="connsiteX403" fmla="*/ 132469 w 435139"/>
                  <a:gd name="connsiteY403" fmla="*/ 806907 h 942959"/>
                  <a:gd name="connsiteX404" fmla="*/ 130726 w 435139"/>
                  <a:gd name="connsiteY404" fmla="*/ 806907 h 942959"/>
                  <a:gd name="connsiteX405" fmla="*/ 130726 w 435139"/>
                  <a:gd name="connsiteY405" fmla="*/ 805563 h 942959"/>
                  <a:gd name="connsiteX406" fmla="*/ 128884 w 435139"/>
                  <a:gd name="connsiteY406" fmla="*/ 799788 h 942959"/>
                  <a:gd name="connsiteX407" fmla="*/ 128685 w 435139"/>
                  <a:gd name="connsiteY407" fmla="*/ 798046 h 942959"/>
                  <a:gd name="connsiteX408" fmla="*/ 128536 w 435139"/>
                  <a:gd name="connsiteY408" fmla="*/ 796552 h 942959"/>
                  <a:gd name="connsiteX409" fmla="*/ 128138 w 435139"/>
                  <a:gd name="connsiteY409" fmla="*/ 792968 h 942959"/>
                  <a:gd name="connsiteX410" fmla="*/ 128436 w 435139"/>
                  <a:gd name="connsiteY410" fmla="*/ 790927 h 942959"/>
                  <a:gd name="connsiteX411" fmla="*/ 128536 w 435139"/>
                  <a:gd name="connsiteY411" fmla="*/ 790429 h 942959"/>
                  <a:gd name="connsiteX412" fmla="*/ 128586 w 435139"/>
                  <a:gd name="connsiteY412" fmla="*/ 790081 h 942959"/>
                  <a:gd name="connsiteX413" fmla="*/ 129482 w 435139"/>
                  <a:gd name="connsiteY413" fmla="*/ 790180 h 942959"/>
                  <a:gd name="connsiteX414" fmla="*/ 129582 w 435139"/>
                  <a:gd name="connsiteY414" fmla="*/ 783808 h 942959"/>
                  <a:gd name="connsiteX415" fmla="*/ 129830 w 435139"/>
                  <a:gd name="connsiteY415" fmla="*/ 783111 h 942959"/>
                  <a:gd name="connsiteX416" fmla="*/ 129880 w 435139"/>
                  <a:gd name="connsiteY416" fmla="*/ 783012 h 942959"/>
                  <a:gd name="connsiteX417" fmla="*/ 131871 w 435139"/>
                  <a:gd name="connsiteY417" fmla="*/ 783858 h 942959"/>
                  <a:gd name="connsiteX418" fmla="*/ 133116 w 435139"/>
                  <a:gd name="connsiteY418" fmla="*/ 784008 h 942959"/>
                  <a:gd name="connsiteX419" fmla="*/ 132867 w 435139"/>
                  <a:gd name="connsiteY419" fmla="*/ 785003 h 942959"/>
                  <a:gd name="connsiteX420" fmla="*/ 131075 w 435139"/>
                  <a:gd name="connsiteY420" fmla="*/ 790379 h 942959"/>
                  <a:gd name="connsiteX421" fmla="*/ 132070 w 435139"/>
                  <a:gd name="connsiteY421" fmla="*/ 790479 h 942959"/>
                  <a:gd name="connsiteX422" fmla="*/ 131971 w 435139"/>
                  <a:gd name="connsiteY422" fmla="*/ 790977 h 942959"/>
                  <a:gd name="connsiteX423" fmla="*/ 131921 w 435139"/>
                  <a:gd name="connsiteY423" fmla="*/ 791325 h 942959"/>
                  <a:gd name="connsiteX424" fmla="*/ 131772 w 435139"/>
                  <a:gd name="connsiteY424" fmla="*/ 792669 h 942959"/>
                  <a:gd name="connsiteX425" fmla="*/ 134261 w 435139"/>
                  <a:gd name="connsiteY425" fmla="*/ 804467 h 942959"/>
                  <a:gd name="connsiteX426" fmla="*/ 135306 w 435139"/>
                  <a:gd name="connsiteY426" fmla="*/ 806907 h 942959"/>
                  <a:gd name="connsiteX427" fmla="*/ 132469 w 435139"/>
                  <a:gd name="connsiteY427" fmla="*/ 806907 h 942959"/>
                  <a:gd name="connsiteX428" fmla="*/ 133763 w 435139"/>
                  <a:gd name="connsiteY428" fmla="*/ 782464 h 942959"/>
                  <a:gd name="connsiteX429" fmla="*/ 132419 w 435139"/>
                  <a:gd name="connsiteY429" fmla="*/ 781767 h 942959"/>
                  <a:gd name="connsiteX430" fmla="*/ 130428 w 435139"/>
                  <a:gd name="connsiteY430" fmla="*/ 781767 h 942959"/>
                  <a:gd name="connsiteX431" fmla="*/ 130627 w 435139"/>
                  <a:gd name="connsiteY431" fmla="*/ 780821 h 942959"/>
                  <a:gd name="connsiteX432" fmla="*/ 132070 w 435139"/>
                  <a:gd name="connsiteY432" fmla="*/ 781568 h 942959"/>
                  <a:gd name="connsiteX433" fmla="*/ 133962 w 435139"/>
                  <a:gd name="connsiteY433" fmla="*/ 781568 h 942959"/>
                  <a:gd name="connsiteX434" fmla="*/ 133763 w 435139"/>
                  <a:gd name="connsiteY434" fmla="*/ 782464 h 942959"/>
                  <a:gd name="connsiteX435" fmla="*/ 154870 w 435139"/>
                  <a:gd name="connsiteY435" fmla="*/ 771363 h 942959"/>
                  <a:gd name="connsiteX436" fmla="*/ 151933 w 435139"/>
                  <a:gd name="connsiteY436" fmla="*/ 769919 h 942959"/>
                  <a:gd name="connsiteX437" fmla="*/ 150788 w 435139"/>
                  <a:gd name="connsiteY437" fmla="*/ 769919 h 942959"/>
                  <a:gd name="connsiteX438" fmla="*/ 150539 w 435139"/>
                  <a:gd name="connsiteY438" fmla="*/ 768525 h 942959"/>
                  <a:gd name="connsiteX439" fmla="*/ 149892 w 435139"/>
                  <a:gd name="connsiteY439" fmla="*/ 762601 h 942959"/>
                  <a:gd name="connsiteX440" fmla="*/ 150190 w 435139"/>
                  <a:gd name="connsiteY440" fmla="*/ 760660 h 942959"/>
                  <a:gd name="connsiteX441" fmla="*/ 150340 w 435139"/>
                  <a:gd name="connsiteY441" fmla="*/ 759714 h 942959"/>
                  <a:gd name="connsiteX442" fmla="*/ 153825 w 435139"/>
                  <a:gd name="connsiteY442" fmla="*/ 760013 h 942959"/>
                  <a:gd name="connsiteX443" fmla="*/ 153625 w 435139"/>
                  <a:gd name="connsiteY443" fmla="*/ 761208 h 942959"/>
                  <a:gd name="connsiteX444" fmla="*/ 153526 w 435139"/>
                  <a:gd name="connsiteY444" fmla="*/ 762203 h 942959"/>
                  <a:gd name="connsiteX445" fmla="*/ 153526 w 435139"/>
                  <a:gd name="connsiteY445" fmla="*/ 762303 h 942959"/>
                  <a:gd name="connsiteX446" fmla="*/ 154124 w 435139"/>
                  <a:gd name="connsiteY446" fmla="*/ 767878 h 942959"/>
                  <a:gd name="connsiteX447" fmla="*/ 154870 w 435139"/>
                  <a:gd name="connsiteY447" fmla="*/ 771363 h 942959"/>
                  <a:gd name="connsiteX448" fmla="*/ 154572 w 435139"/>
                  <a:gd name="connsiteY448" fmla="*/ 754835 h 942959"/>
                  <a:gd name="connsiteX449" fmla="*/ 152630 w 435139"/>
                  <a:gd name="connsiteY449" fmla="*/ 753989 h 942959"/>
                  <a:gd name="connsiteX450" fmla="*/ 151336 w 435139"/>
                  <a:gd name="connsiteY450" fmla="*/ 753939 h 942959"/>
                  <a:gd name="connsiteX451" fmla="*/ 151435 w 435139"/>
                  <a:gd name="connsiteY451" fmla="*/ 753193 h 942959"/>
                  <a:gd name="connsiteX452" fmla="*/ 151685 w 435139"/>
                  <a:gd name="connsiteY452" fmla="*/ 752595 h 942959"/>
                  <a:gd name="connsiteX453" fmla="*/ 153676 w 435139"/>
                  <a:gd name="connsiteY453" fmla="*/ 753441 h 942959"/>
                  <a:gd name="connsiteX454" fmla="*/ 154920 w 435139"/>
                  <a:gd name="connsiteY454" fmla="*/ 753591 h 942959"/>
                  <a:gd name="connsiteX455" fmla="*/ 154721 w 435139"/>
                  <a:gd name="connsiteY455" fmla="*/ 754487 h 942959"/>
                  <a:gd name="connsiteX456" fmla="*/ 154572 w 435139"/>
                  <a:gd name="connsiteY456" fmla="*/ 754835 h 942959"/>
                  <a:gd name="connsiteX457" fmla="*/ 155518 w 435139"/>
                  <a:gd name="connsiteY457" fmla="*/ 752147 h 942959"/>
                  <a:gd name="connsiteX458" fmla="*/ 154124 w 435139"/>
                  <a:gd name="connsiteY458" fmla="*/ 751450 h 942959"/>
                  <a:gd name="connsiteX459" fmla="*/ 152182 w 435139"/>
                  <a:gd name="connsiteY459" fmla="*/ 751450 h 942959"/>
                  <a:gd name="connsiteX460" fmla="*/ 152381 w 435139"/>
                  <a:gd name="connsiteY460" fmla="*/ 750554 h 942959"/>
                  <a:gd name="connsiteX461" fmla="*/ 153825 w 435139"/>
                  <a:gd name="connsiteY461" fmla="*/ 751251 h 942959"/>
                  <a:gd name="connsiteX462" fmla="*/ 155717 w 435139"/>
                  <a:gd name="connsiteY462" fmla="*/ 751251 h 942959"/>
                  <a:gd name="connsiteX463" fmla="*/ 155518 w 435139"/>
                  <a:gd name="connsiteY463" fmla="*/ 752147 h 942959"/>
                  <a:gd name="connsiteX464" fmla="*/ 174882 w 435139"/>
                  <a:gd name="connsiteY464" fmla="*/ 739353 h 942959"/>
                  <a:gd name="connsiteX465" fmla="*/ 171248 w 435139"/>
                  <a:gd name="connsiteY465" fmla="*/ 739353 h 942959"/>
                  <a:gd name="connsiteX466" fmla="*/ 170701 w 435139"/>
                  <a:gd name="connsiteY466" fmla="*/ 738109 h 942959"/>
                  <a:gd name="connsiteX467" fmla="*/ 169257 w 435139"/>
                  <a:gd name="connsiteY467" fmla="*/ 728700 h 942959"/>
                  <a:gd name="connsiteX468" fmla="*/ 169556 w 435139"/>
                  <a:gd name="connsiteY468" fmla="*/ 726759 h 942959"/>
                  <a:gd name="connsiteX469" fmla="*/ 169705 w 435139"/>
                  <a:gd name="connsiteY469" fmla="*/ 725813 h 942959"/>
                  <a:gd name="connsiteX470" fmla="*/ 173190 w 435139"/>
                  <a:gd name="connsiteY470" fmla="*/ 726112 h 942959"/>
                  <a:gd name="connsiteX471" fmla="*/ 172991 w 435139"/>
                  <a:gd name="connsiteY471" fmla="*/ 727306 h 942959"/>
                  <a:gd name="connsiteX472" fmla="*/ 172891 w 435139"/>
                  <a:gd name="connsiteY472" fmla="*/ 728352 h 942959"/>
                  <a:gd name="connsiteX473" fmla="*/ 174186 w 435139"/>
                  <a:gd name="connsiteY473" fmla="*/ 737163 h 942959"/>
                  <a:gd name="connsiteX474" fmla="*/ 174882 w 435139"/>
                  <a:gd name="connsiteY474" fmla="*/ 739353 h 942959"/>
                  <a:gd name="connsiteX475" fmla="*/ 168312 w 435139"/>
                  <a:gd name="connsiteY475" fmla="*/ 726610 h 942959"/>
                  <a:gd name="connsiteX476" fmla="*/ 170751 w 435139"/>
                  <a:gd name="connsiteY476" fmla="*/ 718595 h 942959"/>
                  <a:gd name="connsiteX477" fmla="*/ 171298 w 435139"/>
                  <a:gd name="connsiteY477" fmla="*/ 718346 h 942959"/>
                  <a:gd name="connsiteX478" fmla="*/ 172045 w 435139"/>
                  <a:gd name="connsiteY478" fmla="*/ 717549 h 942959"/>
                  <a:gd name="connsiteX479" fmla="*/ 171497 w 435139"/>
                  <a:gd name="connsiteY479" fmla="*/ 717549 h 942959"/>
                  <a:gd name="connsiteX480" fmla="*/ 172045 w 435139"/>
                  <a:gd name="connsiteY480" fmla="*/ 717549 h 942959"/>
                  <a:gd name="connsiteX481" fmla="*/ 178915 w 435139"/>
                  <a:gd name="connsiteY481" fmla="*/ 710679 h 942959"/>
                  <a:gd name="connsiteX482" fmla="*/ 173588 w 435139"/>
                  <a:gd name="connsiteY482" fmla="*/ 721333 h 942959"/>
                  <a:gd name="connsiteX483" fmla="*/ 168312 w 435139"/>
                  <a:gd name="connsiteY483" fmla="*/ 726610 h 942959"/>
                  <a:gd name="connsiteX484" fmla="*/ 201565 w 435139"/>
                  <a:gd name="connsiteY484" fmla="*/ 711277 h 942959"/>
                  <a:gd name="connsiteX485" fmla="*/ 198578 w 435139"/>
                  <a:gd name="connsiteY485" fmla="*/ 708290 h 942959"/>
                  <a:gd name="connsiteX486" fmla="*/ 198678 w 435139"/>
                  <a:gd name="connsiteY486" fmla="*/ 707344 h 942959"/>
                  <a:gd name="connsiteX487" fmla="*/ 198977 w 435139"/>
                  <a:gd name="connsiteY487" fmla="*/ 705900 h 942959"/>
                  <a:gd name="connsiteX488" fmla="*/ 199126 w 435139"/>
                  <a:gd name="connsiteY488" fmla="*/ 705204 h 942959"/>
                  <a:gd name="connsiteX489" fmla="*/ 199375 w 435139"/>
                  <a:gd name="connsiteY489" fmla="*/ 704307 h 942959"/>
                  <a:gd name="connsiteX490" fmla="*/ 199474 w 435139"/>
                  <a:gd name="connsiteY490" fmla="*/ 703760 h 942959"/>
                  <a:gd name="connsiteX491" fmla="*/ 199673 w 435139"/>
                  <a:gd name="connsiteY491" fmla="*/ 703013 h 942959"/>
                  <a:gd name="connsiteX492" fmla="*/ 200121 w 435139"/>
                  <a:gd name="connsiteY492" fmla="*/ 701868 h 942959"/>
                  <a:gd name="connsiteX493" fmla="*/ 200321 w 435139"/>
                  <a:gd name="connsiteY493" fmla="*/ 701271 h 942959"/>
                  <a:gd name="connsiteX494" fmla="*/ 200619 w 435139"/>
                  <a:gd name="connsiteY494" fmla="*/ 700524 h 942959"/>
                  <a:gd name="connsiteX495" fmla="*/ 201117 w 435139"/>
                  <a:gd name="connsiteY495" fmla="*/ 699329 h 942959"/>
                  <a:gd name="connsiteX496" fmla="*/ 201266 w 435139"/>
                  <a:gd name="connsiteY496" fmla="*/ 698981 h 942959"/>
                  <a:gd name="connsiteX497" fmla="*/ 201316 w 435139"/>
                  <a:gd name="connsiteY497" fmla="*/ 698533 h 942959"/>
                  <a:gd name="connsiteX498" fmla="*/ 201864 w 435139"/>
                  <a:gd name="connsiteY498" fmla="*/ 698035 h 942959"/>
                  <a:gd name="connsiteX499" fmla="*/ 203407 w 435139"/>
                  <a:gd name="connsiteY499" fmla="*/ 699230 h 942959"/>
                  <a:gd name="connsiteX500" fmla="*/ 204801 w 435139"/>
                  <a:gd name="connsiteY500" fmla="*/ 699230 h 942959"/>
                  <a:gd name="connsiteX501" fmla="*/ 204801 w 435139"/>
                  <a:gd name="connsiteY501" fmla="*/ 699976 h 942959"/>
                  <a:gd name="connsiteX502" fmla="*/ 204502 w 435139"/>
                  <a:gd name="connsiteY502" fmla="*/ 700275 h 942959"/>
                  <a:gd name="connsiteX503" fmla="*/ 204303 w 435139"/>
                  <a:gd name="connsiteY503" fmla="*/ 700823 h 942959"/>
                  <a:gd name="connsiteX504" fmla="*/ 204005 w 435139"/>
                  <a:gd name="connsiteY504" fmla="*/ 701519 h 942959"/>
                  <a:gd name="connsiteX505" fmla="*/ 203755 w 435139"/>
                  <a:gd name="connsiteY505" fmla="*/ 702067 h 942959"/>
                  <a:gd name="connsiteX506" fmla="*/ 203108 w 435139"/>
                  <a:gd name="connsiteY506" fmla="*/ 703760 h 942959"/>
                  <a:gd name="connsiteX507" fmla="*/ 202660 w 435139"/>
                  <a:gd name="connsiteY507" fmla="*/ 705651 h 942959"/>
                  <a:gd name="connsiteX508" fmla="*/ 202113 w 435139"/>
                  <a:gd name="connsiteY508" fmla="*/ 707891 h 942959"/>
                  <a:gd name="connsiteX509" fmla="*/ 201565 w 435139"/>
                  <a:gd name="connsiteY509" fmla="*/ 711277 h 942959"/>
                  <a:gd name="connsiteX510" fmla="*/ 385109 w 435139"/>
                  <a:gd name="connsiteY510" fmla="*/ 211222 h 942959"/>
                  <a:gd name="connsiteX511" fmla="*/ 376248 w 435139"/>
                  <a:gd name="connsiteY511" fmla="*/ 211222 h 942959"/>
                  <a:gd name="connsiteX512" fmla="*/ 376746 w 435139"/>
                  <a:gd name="connsiteY512" fmla="*/ 209082 h 942959"/>
                  <a:gd name="connsiteX513" fmla="*/ 377990 w 435139"/>
                  <a:gd name="connsiteY513" fmla="*/ 202063 h 942959"/>
                  <a:gd name="connsiteX514" fmla="*/ 379036 w 435139"/>
                  <a:gd name="connsiteY514" fmla="*/ 195541 h 942959"/>
                  <a:gd name="connsiteX515" fmla="*/ 385109 w 435139"/>
                  <a:gd name="connsiteY515" fmla="*/ 211222 h 942959"/>
                  <a:gd name="connsiteX516" fmla="*/ 60784 w 435139"/>
                  <a:gd name="connsiteY516" fmla="*/ 211222 h 942959"/>
                  <a:gd name="connsiteX517" fmla="*/ 50479 w 435139"/>
                  <a:gd name="connsiteY517" fmla="*/ 211222 h 942959"/>
                  <a:gd name="connsiteX518" fmla="*/ 57598 w 435139"/>
                  <a:gd name="connsiteY518" fmla="*/ 192156 h 942959"/>
                  <a:gd name="connsiteX519" fmla="*/ 58842 w 435139"/>
                  <a:gd name="connsiteY519" fmla="*/ 200470 h 942959"/>
                  <a:gd name="connsiteX520" fmla="*/ 60285 w 435139"/>
                  <a:gd name="connsiteY520" fmla="*/ 209082 h 942959"/>
                  <a:gd name="connsiteX521" fmla="*/ 60784 w 435139"/>
                  <a:gd name="connsiteY521" fmla="*/ 211222 h 942959"/>
                  <a:gd name="connsiteX522" fmla="*/ 55507 w 435139"/>
                  <a:gd name="connsiteY522" fmla="*/ 207738 h 942959"/>
                  <a:gd name="connsiteX523" fmla="*/ 56502 w 435139"/>
                  <a:gd name="connsiteY523" fmla="*/ 207738 h 942959"/>
                  <a:gd name="connsiteX524" fmla="*/ 56204 w 435139"/>
                  <a:gd name="connsiteY524" fmla="*/ 205945 h 942959"/>
                  <a:gd name="connsiteX525" fmla="*/ 55507 w 435139"/>
                  <a:gd name="connsiteY525" fmla="*/ 207738 h 9429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  <a:cxn ang="0">
                    <a:pos x="connsiteX470" y="connsiteY470"/>
                  </a:cxn>
                  <a:cxn ang="0">
                    <a:pos x="connsiteX471" y="connsiteY471"/>
                  </a:cxn>
                  <a:cxn ang="0">
                    <a:pos x="connsiteX472" y="connsiteY472"/>
                  </a:cxn>
                  <a:cxn ang="0">
                    <a:pos x="connsiteX473" y="connsiteY473"/>
                  </a:cxn>
                  <a:cxn ang="0">
                    <a:pos x="connsiteX474" y="connsiteY474"/>
                  </a:cxn>
                  <a:cxn ang="0">
                    <a:pos x="connsiteX475" y="connsiteY475"/>
                  </a:cxn>
                  <a:cxn ang="0">
                    <a:pos x="connsiteX476" y="connsiteY476"/>
                  </a:cxn>
                  <a:cxn ang="0">
                    <a:pos x="connsiteX477" y="connsiteY477"/>
                  </a:cxn>
                  <a:cxn ang="0">
                    <a:pos x="connsiteX478" y="connsiteY478"/>
                  </a:cxn>
                  <a:cxn ang="0">
                    <a:pos x="connsiteX479" y="connsiteY479"/>
                  </a:cxn>
                  <a:cxn ang="0">
                    <a:pos x="connsiteX480" y="connsiteY480"/>
                  </a:cxn>
                  <a:cxn ang="0">
                    <a:pos x="connsiteX481" y="connsiteY481"/>
                  </a:cxn>
                  <a:cxn ang="0">
                    <a:pos x="connsiteX482" y="connsiteY482"/>
                  </a:cxn>
                  <a:cxn ang="0">
                    <a:pos x="connsiteX483" y="connsiteY483"/>
                  </a:cxn>
                  <a:cxn ang="0">
                    <a:pos x="connsiteX484" y="connsiteY484"/>
                  </a:cxn>
                  <a:cxn ang="0">
                    <a:pos x="connsiteX485" y="connsiteY485"/>
                  </a:cxn>
                  <a:cxn ang="0">
                    <a:pos x="connsiteX486" y="connsiteY486"/>
                  </a:cxn>
                  <a:cxn ang="0">
                    <a:pos x="connsiteX487" y="connsiteY487"/>
                  </a:cxn>
                  <a:cxn ang="0">
                    <a:pos x="connsiteX488" y="connsiteY488"/>
                  </a:cxn>
                  <a:cxn ang="0">
                    <a:pos x="connsiteX489" y="connsiteY489"/>
                  </a:cxn>
                  <a:cxn ang="0">
                    <a:pos x="connsiteX490" y="connsiteY490"/>
                  </a:cxn>
                  <a:cxn ang="0">
                    <a:pos x="connsiteX491" y="connsiteY491"/>
                  </a:cxn>
                  <a:cxn ang="0">
                    <a:pos x="connsiteX492" y="connsiteY492"/>
                  </a:cxn>
                  <a:cxn ang="0">
                    <a:pos x="connsiteX493" y="connsiteY493"/>
                  </a:cxn>
                  <a:cxn ang="0">
                    <a:pos x="connsiteX494" y="connsiteY494"/>
                  </a:cxn>
                  <a:cxn ang="0">
                    <a:pos x="connsiteX495" y="connsiteY495"/>
                  </a:cxn>
                  <a:cxn ang="0">
                    <a:pos x="connsiteX496" y="connsiteY496"/>
                  </a:cxn>
                  <a:cxn ang="0">
                    <a:pos x="connsiteX497" y="connsiteY497"/>
                  </a:cxn>
                  <a:cxn ang="0">
                    <a:pos x="connsiteX498" y="connsiteY498"/>
                  </a:cxn>
                  <a:cxn ang="0">
                    <a:pos x="connsiteX499" y="connsiteY499"/>
                  </a:cxn>
                  <a:cxn ang="0">
                    <a:pos x="connsiteX500" y="connsiteY500"/>
                  </a:cxn>
                  <a:cxn ang="0">
                    <a:pos x="connsiteX501" y="connsiteY501"/>
                  </a:cxn>
                  <a:cxn ang="0">
                    <a:pos x="connsiteX502" y="connsiteY502"/>
                  </a:cxn>
                  <a:cxn ang="0">
                    <a:pos x="connsiteX503" y="connsiteY503"/>
                  </a:cxn>
                  <a:cxn ang="0">
                    <a:pos x="connsiteX504" y="connsiteY504"/>
                  </a:cxn>
                  <a:cxn ang="0">
                    <a:pos x="connsiteX505" y="connsiteY505"/>
                  </a:cxn>
                  <a:cxn ang="0">
                    <a:pos x="connsiteX506" y="connsiteY506"/>
                  </a:cxn>
                  <a:cxn ang="0">
                    <a:pos x="connsiteX507" y="connsiteY507"/>
                  </a:cxn>
                  <a:cxn ang="0">
                    <a:pos x="connsiteX508" y="connsiteY508"/>
                  </a:cxn>
                  <a:cxn ang="0">
                    <a:pos x="connsiteX509" y="connsiteY509"/>
                  </a:cxn>
                  <a:cxn ang="0">
                    <a:pos x="connsiteX510" y="connsiteY510"/>
                  </a:cxn>
                  <a:cxn ang="0">
                    <a:pos x="connsiteX511" y="connsiteY511"/>
                  </a:cxn>
                  <a:cxn ang="0">
                    <a:pos x="connsiteX512" y="connsiteY512"/>
                  </a:cxn>
                  <a:cxn ang="0">
                    <a:pos x="connsiteX513" y="connsiteY513"/>
                  </a:cxn>
                  <a:cxn ang="0">
                    <a:pos x="connsiteX514" y="connsiteY514"/>
                  </a:cxn>
                  <a:cxn ang="0">
                    <a:pos x="connsiteX515" y="connsiteY515"/>
                  </a:cxn>
                  <a:cxn ang="0">
                    <a:pos x="connsiteX516" y="connsiteY516"/>
                  </a:cxn>
                  <a:cxn ang="0">
                    <a:pos x="connsiteX517" y="connsiteY517"/>
                  </a:cxn>
                  <a:cxn ang="0">
                    <a:pos x="connsiteX518" y="connsiteY518"/>
                  </a:cxn>
                  <a:cxn ang="0">
                    <a:pos x="connsiteX519" y="connsiteY519"/>
                  </a:cxn>
                  <a:cxn ang="0">
                    <a:pos x="connsiteX520" y="connsiteY520"/>
                  </a:cxn>
                  <a:cxn ang="0">
                    <a:pos x="connsiteX521" y="connsiteY521"/>
                  </a:cxn>
                  <a:cxn ang="0">
                    <a:pos x="connsiteX522" y="connsiteY522"/>
                  </a:cxn>
                  <a:cxn ang="0">
                    <a:pos x="connsiteX523" y="connsiteY523"/>
                  </a:cxn>
                  <a:cxn ang="0">
                    <a:pos x="connsiteX524" y="connsiteY524"/>
                  </a:cxn>
                  <a:cxn ang="0">
                    <a:pos x="connsiteX525" y="connsiteY525"/>
                  </a:cxn>
                </a:cxnLst>
                <a:rect l="l" t="t" r="r" b="b"/>
                <a:pathLst>
                  <a:path w="435139" h="942959">
                    <a:moveTo>
                      <a:pt x="412390" y="942959"/>
                    </a:moveTo>
                    <a:lnTo>
                      <a:pt x="332242" y="942959"/>
                    </a:lnTo>
                    <a:lnTo>
                      <a:pt x="332242" y="861019"/>
                    </a:lnTo>
                    <a:lnTo>
                      <a:pt x="321489" y="861019"/>
                    </a:lnTo>
                    <a:lnTo>
                      <a:pt x="321489" y="840758"/>
                    </a:lnTo>
                    <a:lnTo>
                      <a:pt x="319647" y="840758"/>
                    </a:lnTo>
                    <a:lnTo>
                      <a:pt x="320344" y="838518"/>
                    </a:lnTo>
                    <a:cubicBezTo>
                      <a:pt x="321140" y="835730"/>
                      <a:pt x="321489" y="832992"/>
                      <a:pt x="321489" y="830304"/>
                    </a:cubicBezTo>
                    <a:cubicBezTo>
                      <a:pt x="321489" y="817759"/>
                      <a:pt x="313922" y="807355"/>
                      <a:pt x="304513" y="807205"/>
                    </a:cubicBezTo>
                    <a:lnTo>
                      <a:pt x="301924" y="807156"/>
                    </a:lnTo>
                    <a:lnTo>
                      <a:pt x="302920" y="804766"/>
                    </a:lnTo>
                    <a:cubicBezTo>
                      <a:pt x="304563" y="800983"/>
                      <a:pt x="305409" y="797000"/>
                      <a:pt x="305409" y="792968"/>
                    </a:cubicBezTo>
                    <a:cubicBezTo>
                      <a:pt x="305409" y="789832"/>
                      <a:pt x="304961" y="786795"/>
                      <a:pt x="304065" y="783858"/>
                    </a:cubicBezTo>
                    <a:cubicBezTo>
                      <a:pt x="303766" y="782962"/>
                      <a:pt x="303318" y="782265"/>
                      <a:pt x="302920" y="781419"/>
                    </a:cubicBezTo>
                    <a:cubicBezTo>
                      <a:pt x="302622" y="780921"/>
                      <a:pt x="302322" y="780423"/>
                      <a:pt x="302074" y="779975"/>
                    </a:cubicBezTo>
                    <a:cubicBezTo>
                      <a:pt x="301875" y="779527"/>
                      <a:pt x="301626" y="779079"/>
                      <a:pt x="301427" y="778681"/>
                    </a:cubicBezTo>
                    <a:cubicBezTo>
                      <a:pt x="301078" y="777835"/>
                      <a:pt x="300730" y="777088"/>
                      <a:pt x="300331" y="776490"/>
                    </a:cubicBezTo>
                    <a:cubicBezTo>
                      <a:pt x="299435" y="775395"/>
                      <a:pt x="298290" y="774499"/>
                      <a:pt x="297096" y="773553"/>
                    </a:cubicBezTo>
                    <a:lnTo>
                      <a:pt x="296548" y="773105"/>
                    </a:lnTo>
                    <a:cubicBezTo>
                      <a:pt x="296200" y="772856"/>
                      <a:pt x="295901" y="772558"/>
                      <a:pt x="295602" y="772259"/>
                    </a:cubicBezTo>
                    <a:cubicBezTo>
                      <a:pt x="295353" y="771960"/>
                      <a:pt x="295105" y="771711"/>
                      <a:pt x="294906" y="771612"/>
                    </a:cubicBezTo>
                    <a:cubicBezTo>
                      <a:pt x="293860" y="771014"/>
                      <a:pt x="292466" y="770716"/>
                      <a:pt x="291072" y="770517"/>
                    </a:cubicBezTo>
                    <a:lnTo>
                      <a:pt x="290325" y="770367"/>
                    </a:lnTo>
                    <a:cubicBezTo>
                      <a:pt x="289927" y="770318"/>
                      <a:pt x="289479" y="770168"/>
                      <a:pt x="289130" y="770019"/>
                    </a:cubicBezTo>
                    <a:cubicBezTo>
                      <a:pt x="288882" y="769919"/>
                      <a:pt x="288583" y="769820"/>
                      <a:pt x="288434" y="769820"/>
                    </a:cubicBezTo>
                    <a:cubicBezTo>
                      <a:pt x="287537" y="769869"/>
                      <a:pt x="286642" y="770019"/>
                      <a:pt x="285695" y="770218"/>
                    </a:cubicBezTo>
                    <a:lnTo>
                      <a:pt x="282510" y="771164"/>
                    </a:lnTo>
                    <a:lnTo>
                      <a:pt x="283107" y="768227"/>
                    </a:lnTo>
                    <a:cubicBezTo>
                      <a:pt x="283455" y="766136"/>
                      <a:pt x="283654" y="764294"/>
                      <a:pt x="283654" y="762601"/>
                    </a:cubicBezTo>
                    <a:cubicBezTo>
                      <a:pt x="283605" y="759266"/>
                      <a:pt x="283157" y="756229"/>
                      <a:pt x="282311" y="753491"/>
                    </a:cubicBezTo>
                    <a:cubicBezTo>
                      <a:pt x="282012" y="752545"/>
                      <a:pt x="281514" y="751799"/>
                      <a:pt x="281066" y="750903"/>
                    </a:cubicBezTo>
                    <a:cubicBezTo>
                      <a:pt x="280817" y="750504"/>
                      <a:pt x="280568" y="750106"/>
                      <a:pt x="280320" y="749708"/>
                    </a:cubicBezTo>
                    <a:cubicBezTo>
                      <a:pt x="280120" y="749260"/>
                      <a:pt x="279921" y="748812"/>
                      <a:pt x="279722" y="748414"/>
                    </a:cubicBezTo>
                    <a:cubicBezTo>
                      <a:pt x="279324" y="747567"/>
                      <a:pt x="278975" y="746771"/>
                      <a:pt x="278527" y="746124"/>
                    </a:cubicBezTo>
                    <a:cubicBezTo>
                      <a:pt x="277631" y="744879"/>
                      <a:pt x="276287" y="743884"/>
                      <a:pt x="274893" y="742888"/>
                    </a:cubicBezTo>
                    <a:cubicBezTo>
                      <a:pt x="274345" y="742489"/>
                      <a:pt x="274047" y="742191"/>
                      <a:pt x="273748" y="741843"/>
                    </a:cubicBezTo>
                    <a:cubicBezTo>
                      <a:pt x="273549" y="741643"/>
                      <a:pt x="273350" y="741394"/>
                      <a:pt x="273201" y="741345"/>
                    </a:cubicBezTo>
                    <a:cubicBezTo>
                      <a:pt x="271956" y="740648"/>
                      <a:pt x="270512" y="740399"/>
                      <a:pt x="269019" y="740200"/>
                    </a:cubicBezTo>
                    <a:cubicBezTo>
                      <a:pt x="268123" y="740050"/>
                      <a:pt x="267775" y="739901"/>
                      <a:pt x="267327" y="739702"/>
                    </a:cubicBezTo>
                    <a:cubicBezTo>
                      <a:pt x="267027" y="739602"/>
                      <a:pt x="266779" y="739503"/>
                      <a:pt x="266580" y="739503"/>
                    </a:cubicBezTo>
                    <a:lnTo>
                      <a:pt x="266231" y="739552"/>
                    </a:lnTo>
                    <a:cubicBezTo>
                      <a:pt x="265982" y="739602"/>
                      <a:pt x="265684" y="739652"/>
                      <a:pt x="265435" y="739702"/>
                    </a:cubicBezTo>
                    <a:lnTo>
                      <a:pt x="263493" y="739901"/>
                    </a:lnTo>
                    <a:lnTo>
                      <a:pt x="263493" y="739702"/>
                    </a:lnTo>
                    <a:lnTo>
                      <a:pt x="262448" y="739702"/>
                    </a:lnTo>
                    <a:lnTo>
                      <a:pt x="263046" y="737462"/>
                    </a:lnTo>
                    <a:cubicBezTo>
                      <a:pt x="263693" y="735271"/>
                      <a:pt x="264041" y="732782"/>
                      <a:pt x="264091" y="729895"/>
                    </a:cubicBezTo>
                    <a:cubicBezTo>
                      <a:pt x="264140" y="729497"/>
                      <a:pt x="264190" y="729248"/>
                      <a:pt x="264240" y="729049"/>
                    </a:cubicBezTo>
                    <a:cubicBezTo>
                      <a:pt x="264290" y="725913"/>
                      <a:pt x="263842" y="722975"/>
                      <a:pt x="262995" y="720138"/>
                    </a:cubicBezTo>
                    <a:cubicBezTo>
                      <a:pt x="262846" y="719590"/>
                      <a:pt x="262597" y="719142"/>
                      <a:pt x="262398" y="718794"/>
                    </a:cubicBezTo>
                    <a:cubicBezTo>
                      <a:pt x="262199" y="718396"/>
                      <a:pt x="262050" y="717997"/>
                      <a:pt x="261900" y="717649"/>
                    </a:cubicBezTo>
                    <a:cubicBezTo>
                      <a:pt x="261204" y="716105"/>
                      <a:pt x="260506" y="714512"/>
                      <a:pt x="259561" y="713119"/>
                    </a:cubicBezTo>
                    <a:cubicBezTo>
                      <a:pt x="259112" y="712471"/>
                      <a:pt x="258664" y="712023"/>
                      <a:pt x="258217" y="711526"/>
                    </a:cubicBezTo>
                    <a:lnTo>
                      <a:pt x="257718" y="710978"/>
                    </a:lnTo>
                    <a:cubicBezTo>
                      <a:pt x="256673" y="709883"/>
                      <a:pt x="255628" y="708937"/>
                      <a:pt x="254582" y="708240"/>
                    </a:cubicBezTo>
                    <a:cubicBezTo>
                      <a:pt x="253835" y="707742"/>
                      <a:pt x="253089" y="707344"/>
                      <a:pt x="252242" y="707045"/>
                    </a:cubicBezTo>
                    <a:cubicBezTo>
                      <a:pt x="251844" y="706846"/>
                      <a:pt x="251396" y="706747"/>
                      <a:pt x="250948" y="706647"/>
                    </a:cubicBezTo>
                    <a:lnTo>
                      <a:pt x="250700" y="706796"/>
                    </a:lnTo>
                    <a:cubicBezTo>
                      <a:pt x="250501" y="706995"/>
                      <a:pt x="250252" y="707245"/>
                      <a:pt x="250002" y="707394"/>
                    </a:cubicBezTo>
                    <a:cubicBezTo>
                      <a:pt x="249803" y="707692"/>
                      <a:pt x="249654" y="707842"/>
                      <a:pt x="249505" y="707991"/>
                    </a:cubicBezTo>
                    <a:cubicBezTo>
                      <a:pt x="248858" y="708638"/>
                      <a:pt x="248509" y="708987"/>
                      <a:pt x="248260" y="709385"/>
                    </a:cubicBezTo>
                    <a:cubicBezTo>
                      <a:pt x="247961" y="709684"/>
                      <a:pt x="247812" y="709883"/>
                      <a:pt x="247663" y="710132"/>
                    </a:cubicBezTo>
                    <a:cubicBezTo>
                      <a:pt x="247066" y="710928"/>
                      <a:pt x="246667" y="711675"/>
                      <a:pt x="246169" y="712471"/>
                    </a:cubicBezTo>
                    <a:lnTo>
                      <a:pt x="245920" y="713019"/>
                    </a:lnTo>
                    <a:cubicBezTo>
                      <a:pt x="245771" y="713218"/>
                      <a:pt x="245622" y="713467"/>
                      <a:pt x="245522" y="713666"/>
                    </a:cubicBezTo>
                    <a:cubicBezTo>
                      <a:pt x="245273" y="714164"/>
                      <a:pt x="245074" y="714662"/>
                      <a:pt x="244875" y="715160"/>
                    </a:cubicBezTo>
                    <a:lnTo>
                      <a:pt x="244526" y="716056"/>
                    </a:lnTo>
                    <a:cubicBezTo>
                      <a:pt x="244526" y="716056"/>
                      <a:pt x="244477" y="716305"/>
                      <a:pt x="244378" y="716504"/>
                    </a:cubicBezTo>
                    <a:lnTo>
                      <a:pt x="243879" y="717699"/>
                    </a:lnTo>
                    <a:cubicBezTo>
                      <a:pt x="243780" y="718097"/>
                      <a:pt x="243680" y="718694"/>
                      <a:pt x="243531" y="719192"/>
                    </a:cubicBezTo>
                    <a:lnTo>
                      <a:pt x="243382" y="719939"/>
                    </a:lnTo>
                    <a:cubicBezTo>
                      <a:pt x="243232" y="720536"/>
                      <a:pt x="243083" y="721084"/>
                      <a:pt x="242934" y="721731"/>
                    </a:cubicBezTo>
                    <a:lnTo>
                      <a:pt x="242436" y="725365"/>
                    </a:lnTo>
                    <a:lnTo>
                      <a:pt x="239549" y="722677"/>
                    </a:lnTo>
                    <a:cubicBezTo>
                      <a:pt x="238851" y="722079"/>
                      <a:pt x="238105" y="721631"/>
                      <a:pt x="237208" y="721233"/>
                    </a:cubicBezTo>
                    <a:lnTo>
                      <a:pt x="236512" y="720835"/>
                    </a:lnTo>
                    <a:cubicBezTo>
                      <a:pt x="231833" y="718346"/>
                      <a:pt x="227899" y="718595"/>
                      <a:pt x="224166" y="720835"/>
                    </a:cubicBezTo>
                    <a:cubicBezTo>
                      <a:pt x="217744" y="724469"/>
                      <a:pt x="213612" y="732782"/>
                      <a:pt x="213612" y="742091"/>
                    </a:cubicBezTo>
                    <a:cubicBezTo>
                      <a:pt x="213612" y="745028"/>
                      <a:pt x="214060" y="747965"/>
                      <a:pt x="214906" y="750803"/>
                    </a:cubicBezTo>
                    <a:lnTo>
                      <a:pt x="215653" y="753093"/>
                    </a:lnTo>
                    <a:lnTo>
                      <a:pt x="211023" y="752894"/>
                    </a:lnTo>
                    <a:cubicBezTo>
                      <a:pt x="201864" y="753043"/>
                      <a:pt x="194297" y="763448"/>
                      <a:pt x="194297" y="775993"/>
                    </a:cubicBezTo>
                    <a:cubicBezTo>
                      <a:pt x="194297" y="776739"/>
                      <a:pt x="194396" y="777386"/>
                      <a:pt x="194546" y="778133"/>
                    </a:cubicBezTo>
                    <a:lnTo>
                      <a:pt x="194696" y="779826"/>
                    </a:lnTo>
                    <a:cubicBezTo>
                      <a:pt x="194745" y="780423"/>
                      <a:pt x="194795" y="780971"/>
                      <a:pt x="194895" y="781568"/>
                    </a:cubicBezTo>
                    <a:lnTo>
                      <a:pt x="195442" y="784306"/>
                    </a:lnTo>
                    <a:lnTo>
                      <a:pt x="194396" y="784008"/>
                    </a:lnTo>
                    <a:lnTo>
                      <a:pt x="194396" y="784057"/>
                    </a:lnTo>
                    <a:lnTo>
                      <a:pt x="192256" y="783609"/>
                    </a:lnTo>
                    <a:cubicBezTo>
                      <a:pt x="191310" y="783360"/>
                      <a:pt x="190364" y="783260"/>
                      <a:pt x="189319" y="783211"/>
                    </a:cubicBezTo>
                    <a:cubicBezTo>
                      <a:pt x="187776" y="783260"/>
                      <a:pt x="186033" y="784008"/>
                      <a:pt x="184440" y="784654"/>
                    </a:cubicBezTo>
                    <a:cubicBezTo>
                      <a:pt x="181553" y="785899"/>
                      <a:pt x="179313" y="787691"/>
                      <a:pt x="177570" y="789882"/>
                    </a:cubicBezTo>
                    <a:cubicBezTo>
                      <a:pt x="174285" y="794262"/>
                      <a:pt x="172493" y="800087"/>
                      <a:pt x="172493" y="806260"/>
                    </a:cubicBezTo>
                    <a:cubicBezTo>
                      <a:pt x="172493" y="808450"/>
                      <a:pt x="172742" y="810541"/>
                      <a:pt x="173190" y="812482"/>
                    </a:cubicBezTo>
                    <a:cubicBezTo>
                      <a:pt x="173588" y="814374"/>
                      <a:pt x="174235" y="816266"/>
                      <a:pt x="175032" y="818008"/>
                    </a:cubicBezTo>
                    <a:lnTo>
                      <a:pt x="176077" y="820447"/>
                    </a:lnTo>
                    <a:lnTo>
                      <a:pt x="173439" y="820497"/>
                    </a:lnTo>
                    <a:cubicBezTo>
                      <a:pt x="169556" y="820547"/>
                      <a:pt x="165772" y="822488"/>
                      <a:pt x="162686" y="825873"/>
                    </a:cubicBezTo>
                    <a:lnTo>
                      <a:pt x="162935" y="942860"/>
                    </a:lnTo>
                    <a:lnTo>
                      <a:pt x="22850" y="942860"/>
                    </a:lnTo>
                    <a:lnTo>
                      <a:pt x="22850" y="547645"/>
                    </a:lnTo>
                    <a:lnTo>
                      <a:pt x="0" y="547645"/>
                    </a:lnTo>
                    <a:lnTo>
                      <a:pt x="0" y="499755"/>
                    </a:lnTo>
                    <a:lnTo>
                      <a:pt x="22850" y="499755"/>
                    </a:lnTo>
                    <a:lnTo>
                      <a:pt x="22850" y="255528"/>
                    </a:lnTo>
                    <a:lnTo>
                      <a:pt x="0" y="255528"/>
                    </a:lnTo>
                    <a:lnTo>
                      <a:pt x="0" y="207638"/>
                    </a:lnTo>
                    <a:lnTo>
                      <a:pt x="22850" y="207638"/>
                    </a:lnTo>
                    <a:lnTo>
                      <a:pt x="22850" y="145610"/>
                    </a:lnTo>
                    <a:lnTo>
                      <a:pt x="43658" y="145610"/>
                    </a:lnTo>
                    <a:lnTo>
                      <a:pt x="35942" y="166270"/>
                    </a:lnTo>
                    <a:lnTo>
                      <a:pt x="51375" y="166270"/>
                    </a:lnTo>
                    <a:lnTo>
                      <a:pt x="43708" y="186979"/>
                    </a:lnTo>
                    <a:lnTo>
                      <a:pt x="53316" y="186979"/>
                    </a:lnTo>
                    <a:cubicBezTo>
                      <a:pt x="52868" y="181951"/>
                      <a:pt x="52669" y="177271"/>
                      <a:pt x="52669" y="172642"/>
                    </a:cubicBezTo>
                    <a:lnTo>
                      <a:pt x="52769" y="168460"/>
                    </a:lnTo>
                    <a:lnTo>
                      <a:pt x="52769" y="164229"/>
                    </a:lnTo>
                    <a:lnTo>
                      <a:pt x="53017" y="164478"/>
                    </a:lnTo>
                    <a:cubicBezTo>
                      <a:pt x="53266" y="159300"/>
                      <a:pt x="53764" y="153874"/>
                      <a:pt x="54461" y="148348"/>
                    </a:cubicBezTo>
                    <a:lnTo>
                      <a:pt x="54810" y="146108"/>
                    </a:lnTo>
                    <a:cubicBezTo>
                      <a:pt x="55706" y="140334"/>
                      <a:pt x="56850" y="134459"/>
                      <a:pt x="58294" y="128486"/>
                    </a:cubicBezTo>
                    <a:cubicBezTo>
                      <a:pt x="58444" y="128038"/>
                      <a:pt x="58543" y="127639"/>
                      <a:pt x="58643" y="127291"/>
                    </a:cubicBezTo>
                    <a:cubicBezTo>
                      <a:pt x="58742" y="126793"/>
                      <a:pt x="58842" y="126345"/>
                      <a:pt x="58941" y="125897"/>
                    </a:cubicBezTo>
                    <a:cubicBezTo>
                      <a:pt x="60784" y="119077"/>
                      <a:pt x="62725" y="113103"/>
                      <a:pt x="64866" y="107727"/>
                    </a:cubicBezTo>
                    <a:lnTo>
                      <a:pt x="65065" y="107229"/>
                    </a:lnTo>
                    <a:cubicBezTo>
                      <a:pt x="67255" y="101654"/>
                      <a:pt x="69545" y="96476"/>
                      <a:pt x="72034" y="91647"/>
                    </a:cubicBezTo>
                    <a:lnTo>
                      <a:pt x="71984" y="91647"/>
                    </a:lnTo>
                    <a:lnTo>
                      <a:pt x="73278" y="89059"/>
                    </a:lnTo>
                    <a:cubicBezTo>
                      <a:pt x="75469" y="85027"/>
                      <a:pt x="77809" y="80994"/>
                      <a:pt x="80347" y="77061"/>
                    </a:cubicBezTo>
                    <a:lnTo>
                      <a:pt x="80646" y="76514"/>
                    </a:lnTo>
                    <a:cubicBezTo>
                      <a:pt x="83982" y="71287"/>
                      <a:pt x="87765" y="66259"/>
                      <a:pt x="92494" y="60385"/>
                    </a:cubicBezTo>
                    <a:lnTo>
                      <a:pt x="92792" y="59986"/>
                    </a:lnTo>
                    <a:cubicBezTo>
                      <a:pt x="96726" y="55207"/>
                      <a:pt x="101206" y="50478"/>
                      <a:pt x="106134" y="45749"/>
                    </a:cubicBezTo>
                    <a:cubicBezTo>
                      <a:pt x="106383" y="44853"/>
                      <a:pt x="107179" y="44405"/>
                      <a:pt x="107777" y="44156"/>
                    </a:cubicBezTo>
                    <a:cubicBezTo>
                      <a:pt x="111162" y="40970"/>
                      <a:pt x="114895" y="37834"/>
                      <a:pt x="118729" y="34797"/>
                    </a:cubicBezTo>
                    <a:cubicBezTo>
                      <a:pt x="118829" y="34698"/>
                      <a:pt x="119028" y="34499"/>
                      <a:pt x="119277" y="34349"/>
                    </a:cubicBezTo>
                    <a:cubicBezTo>
                      <a:pt x="122811" y="31561"/>
                      <a:pt x="126545" y="28923"/>
                      <a:pt x="130577" y="26235"/>
                    </a:cubicBezTo>
                    <a:lnTo>
                      <a:pt x="131871" y="25388"/>
                    </a:lnTo>
                    <a:cubicBezTo>
                      <a:pt x="135456" y="23098"/>
                      <a:pt x="139239" y="20858"/>
                      <a:pt x="143221" y="18718"/>
                    </a:cubicBezTo>
                    <a:cubicBezTo>
                      <a:pt x="143669" y="18518"/>
                      <a:pt x="144117" y="18270"/>
                      <a:pt x="144515" y="18071"/>
                    </a:cubicBezTo>
                    <a:cubicBezTo>
                      <a:pt x="144914" y="17871"/>
                      <a:pt x="145362" y="17672"/>
                      <a:pt x="145710" y="17423"/>
                    </a:cubicBezTo>
                    <a:cubicBezTo>
                      <a:pt x="149942" y="15333"/>
                      <a:pt x="153377" y="13690"/>
                      <a:pt x="156613" y="12345"/>
                    </a:cubicBezTo>
                    <a:cubicBezTo>
                      <a:pt x="157508" y="11947"/>
                      <a:pt x="158405" y="11599"/>
                      <a:pt x="159301" y="11300"/>
                    </a:cubicBezTo>
                    <a:lnTo>
                      <a:pt x="160795" y="10753"/>
                    </a:lnTo>
                    <a:cubicBezTo>
                      <a:pt x="163731" y="9608"/>
                      <a:pt x="167166" y="8313"/>
                      <a:pt x="170751" y="7168"/>
                    </a:cubicBezTo>
                    <a:cubicBezTo>
                      <a:pt x="172094" y="6720"/>
                      <a:pt x="173538" y="6372"/>
                      <a:pt x="174932" y="6073"/>
                    </a:cubicBezTo>
                    <a:lnTo>
                      <a:pt x="178467" y="5127"/>
                    </a:lnTo>
                    <a:cubicBezTo>
                      <a:pt x="180856" y="4430"/>
                      <a:pt x="183245" y="3833"/>
                      <a:pt x="185685" y="3335"/>
                    </a:cubicBezTo>
                    <a:cubicBezTo>
                      <a:pt x="187875" y="2838"/>
                      <a:pt x="190165" y="2489"/>
                      <a:pt x="192505" y="2240"/>
                    </a:cubicBezTo>
                    <a:lnTo>
                      <a:pt x="196786" y="1543"/>
                    </a:lnTo>
                    <a:cubicBezTo>
                      <a:pt x="198279" y="1294"/>
                      <a:pt x="199773" y="1045"/>
                      <a:pt x="201266" y="846"/>
                    </a:cubicBezTo>
                    <a:cubicBezTo>
                      <a:pt x="206742" y="299"/>
                      <a:pt x="212268" y="0"/>
                      <a:pt x="217495" y="0"/>
                    </a:cubicBezTo>
                    <a:lnTo>
                      <a:pt x="218142" y="50"/>
                    </a:lnTo>
                    <a:lnTo>
                      <a:pt x="218939" y="0"/>
                    </a:lnTo>
                    <a:cubicBezTo>
                      <a:pt x="225162" y="0"/>
                      <a:pt x="231833" y="498"/>
                      <a:pt x="239897" y="1493"/>
                    </a:cubicBezTo>
                    <a:cubicBezTo>
                      <a:pt x="241540" y="1792"/>
                      <a:pt x="243133" y="2041"/>
                      <a:pt x="244776" y="2340"/>
                    </a:cubicBezTo>
                    <a:cubicBezTo>
                      <a:pt x="251048" y="3385"/>
                      <a:pt x="256922" y="4679"/>
                      <a:pt x="262398" y="6272"/>
                    </a:cubicBezTo>
                    <a:lnTo>
                      <a:pt x="263095" y="6422"/>
                    </a:lnTo>
                    <a:cubicBezTo>
                      <a:pt x="263592" y="6571"/>
                      <a:pt x="264140" y="6670"/>
                      <a:pt x="264638" y="6870"/>
                    </a:cubicBezTo>
                    <a:cubicBezTo>
                      <a:pt x="278179" y="10952"/>
                      <a:pt x="291421" y="16975"/>
                      <a:pt x="303916" y="24841"/>
                    </a:cubicBezTo>
                    <a:lnTo>
                      <a:pt x="304065" y="24891"/>
                    </a:lnTo>
                    <a:cubicBezTo>
                      <a:pt x="304464" y="25040"/>
                      <a:pt x="304812" y="25139"/>
                      <a:pt x="305061" y="25239"/>
                    </a:cubicBezTo>
                    <a:cubicBezTo>
                      <a:pt x="305807" y="25488"/>
                      <a:pt x="307400" y="26035"/>
                      <a:pt x="307749" y="27330"/>
                    </a:cubicBezTo>
                    <a:cubicBezTo>
                      <a:pt x="314818" y="32109"/>
                      <a:pt x="321588" y="37436"/>
                      <a:pt x="327860" y="43260"/>
                    </a:cubicBezTo>
                    <a:cubicBezTo>
                      <a:pt x="328757" y="43409"/>
                      <a:pt x="329454" y="43559"/>
                      <a:pt x="330002" y="43758"/>
                    </a:cubicBezTo>
                    <a:lnTo>
                      <a:pt x="330449" y="43758"/>
                    </a:lnTo>
                    <a:lnTo>
                      <a:pt x="330798" y="44056"/>
                    </a:lnTo>
                    <a:cubicBezTo>
                      <a:pt x="332042" y="44554"/>
                      <a:pt x="332689" y="45251"/>
                      <a:pt x="332689" y="46247"/>
                    </a:cubicBezTo>
                    <a:cubicBezTo>
                      <a:pt x="332689" y="46745"/>
                      <a:pt x="332490" y="47193"/>
                      <a:pt x="332242" y="47491"/>
                    </a:cubicBezTo>
                    <a:cubicBezTo>
                      <a:pt x="339609" y="54759"/>
                      <a:pt x="346429" y="62924"/>
                      <a:pt x="352452" y="71635"/>
                    </a:cubicBezTo>
                    <a:lnTo>
                      <a:pt x="352801" y="72083"/>
                    </a:lnTo>
                    <a:cubicBezTo>
                      <a:pt x="355938" y="76613"/>
                      <a:pt x="358725" y="81243"/>
                      <a:pt x="361264" y="85773"/>
                    </a:cubicBezTo>
                    <a:cubicBezTo>
                      <a:pt x="361513" y="86122"/>
                      <a:pt x="361812" y="86570"/>
                      <a:pt x="362011" y="86968"/>
                    </a:cubicBezTo>
                    <a:cubicBezTo>
                      <a:pt x="364301" y="91149"/>
                      <a:pt x="366491" y="95630"/>
                      <a:pt x="368681" y="100558"/>
                    </a:cubicBezTo>
                    <a:lnTo>
                      <a:pt x="369677" y="102699"/>
                    </a:lnTo>
                    <a:cubicBezTo>
                      <a:pt x="371370" y="106681"/>
                      <a:pt x="372963" y="111062"/>
                      <a:pt x="374705" y="116140"/>
                    </a:cubicBezTo>
                    <a:cubicBezTo>
                      <a:pt x="374904" y="116687"/>
                      <a:pt x="375054" y="117185"/>
                      <a:pt x="375253" y="117683"/>
                    </a:cubicBezTo>
                    <a:cubicBezTo>
                      <a:pt x="375452" y="118231"/>
                      <a:pt x="375701" y="118778"/>
                      <a:pt x="375850" y="119326"/>
                    </a:cubicBezTo>
                    <a:cubicBezTo>
                      <a:pt x="377194" y="123757"/>
                      <a:pt x="378339" y="128286"/>
                      <a:pt x="379285" y="132518"/>
                    </a:cubicBezTo>
                    <a:cubicBezTo>
                      <a:pt x="379434" y="133215"/>
                      <a:pt x="379583" y="133812"/>
                      <a:pt x="379783" y="134509"/>
                    </a:cubicBezTo>
                    <a:cubicBezTo>
                      <a:pt x="379932" y="135206"/>
                      <a:pt x="380131" y="135853"/>
                      <a:pt x="380281" y="136550"/>
                    </a:cubicBezTo>
                    <a:cubicBezTo>
                      <a:pt x="381226" y="141230"/>
                      <a:pt x="381823" y="145860"/>
                      <a:pt x="382421" y="150091"/>
                    </a:cubicBezTo>
                    <a:cubicBezTo>
                      <a:pt x="382471" y="150838"/>
                      <a:pt x="382571" y="151485"/>
                      <a:pt x="382670" y="152132"/>
                    </a:cubicBezTo>
                    <a:cubicBezTo>
                      <a:pt x="382819" y="152879"/>
                      <a:pt x="382919" y="153576"/>
                      <a:pt x="383018" y="154322"/>
                    </a:cubicBezTo>
                    <a:cubicBezTo>
                      <a:pt x="383417" y="158355"/>
                      <a:pt x="383665" y="162337"/>
                      <a:pt x="383815" y="166170"/>
                    </a:cubicBezTo>
                    <a:lnTo>
                      <a:pt x="399198" y="166170"/>
                    </a:lnTo>
                    <a:lnTo>
                      <a:pt x="391481" y="145511"/>
                    </a:lnTo>
                    <a:lnTo>
                      <a:pt x="412290" y="145511"/>
                    </a:lnTo>
                    <a:lnTo>
                      <a:pt x="412290" y="207539"/>
                    </a:lnTo>
                    <a:lnTo>
                      <a:pt x="435140" y="207539"/>
                    </a:lnTo>
                    <a:lnTo>
                      <a:pt x="435140" y="255428"/>
                    </a:lnTo>
                    <a:lnTo>
                      <a:pt x="412340" y="255428"/>
                    </a:lnTo>
                    <a:lnTo>
                      <a:pt x="412290" y="499656"/>
                    </a:lnTo>
                    <a:lnTo>
                      <a:pt x="435140" y="499656"/>
                    </a:lnTo>
                    <a:lnTo>
                      <a:pt x="435140" y="547546"/>
                    </a:lnTo>
                    <a:lnTo>
                      <a:pt x="412340" y="547546"/>
                    </a:lnTo>
                    <a:lnTo>
                      <a:pt x="412390" y="942959"/>
                    </a:lnTo>
                    <a:close/>
                    <a:moveTo>
                      <a:pt x="335726" y="939475"/>
                    </a:moveTo>
                    <a:lnTo>
                      <a:pt x="408905" y="939475"/>
                    </a:lnTo>
                    <a:lnTo>
                      <a:pt x="408955" y="544260"/>
                    </a:lnTo>
                    <a:lnTo>
                      <a:pt x="431754" y="544260"/>
                    </a:lnTo>
                    <a:lnTo>
                      <a:pt x="431754" y="503390"/>
                    </a:lnTo>
                    <a:lnTo>
                      <a:pt x="408905" y="503390"/>
                    </a:lnTo>
                    <a:lnTo>
                      <a:pt x="408955" y="252143"/>
                    </a:lnTo>
                    <a:lnTo>
                      <a:pt x="431754" y="252143"/>
                    </a:lnTo>
                    <a:lnTo>
                      <a:pt x="431754" y="211272"/>
                    </a:lnTo>
                    <a:lnTo>
                      <a:pt x="408905" y="211272"/>
                    </a:lnTo>
                    <a:lnTo>
                      <a:pt x="408905" y="149244"/>
                    </a:lnTo>
                    <a:lnTo>
                      <a:pt x="396658" y="149244"/>
                    </a:lnTo>
                    <a:lnTo>
                      <a:pt x="404374" y="169904"/>
                    </a:lnTo>
                    <a:lnTo>
                      <a:pt x="388942" y="169904"/>
                    </a:lnTo>
                    <a:lnTo>
                      <a:pt x="396559" y="190613"/>
                    </a:lnTo>
                    <a:lnTo>
                      <a:pt x="379633" y="190613"/>
                    </a:lnTo>
                    <a:lnTo>
                      <a:pt x="379783" y="188721"/>
                    </a:lnTo>
                    <a:cubicBezTo>
                      <a:pt x="380330" y="183046"/>
                      <a:pt x="380579" y="177819"/>
                      <a:pt x="380579" y="172791"/>
                    </a:cubicBezTo>
                    <a:cubicBezTo>
                      <a:pt x="380579" y="167116"/>
                      <a:pt x="380281" y="161142"/>
                      <a:pt x="379633" y="154969"/>
                    </a:cubicBezTo>
                    <a:cubicBezTo>
                      <a:pt x="379583" y="154273"/>
                      <a:pt x="379484" y="153625"/>
                      <a:pt x="379384" y="152978"/>
                    </a:cubicBezTo>
                    <a:cubicBezTo>
                      <a:pt x="379235" y="152231"/>
                      <a:pt x="379136" y="151535"/>
                      <a:pt x="379036" y="150788"/>
                    </a:cubicBezTo>
                    <a:cubicBezTo>
                      <a:pt x="378489" y="146606"/>
                      <a:pt x="377891" y="142026"/>
                      <a:pt x="376995" y="137496"/>
                    </a:cubicBezTo>
                    <a:cubicBezTo>
                      <a:pt x="376846" y="136849"/>
                      <a:pt x="376696" y="136252"/>
                      <a:pt x="376497" y="135555"/>
                    </a:cubicBezTo>
                    <a:cubicBezTo>
                      <a:pt x="376348" y="134858"/>
                      <a:pt x="376148" y="134211"/>
                      <a:pt x="375999" y="133514"/>
                    </a:cubicBezTo>
                    <a:cubicBezTo>
                      <a:pt x="375004" y="129332"/>
                      <a:pt x="373958" y="124901"/>
                      <a:pt x="372664" y="120620"/>
                    </a:cubicBezTo>
                    <a:cubicBezTo>
                      <a:pt x="372465" y="120073"/>
                      <a:pt x="372315" y="119575"/>
                      <a:pt x="372116" y="119077"/>
                    </a:cubicBezTo>
                    <a:cubicBezTo>
                      <a:pt x="371917" y="118529"/>
                      <a:pt x="371668" y="117982"/>
                      <a:pt x="371519" y="117434"/>
                    </a:cubicBezTo>
                    <a:cubicBezTo>
                      <a:pt x="369876" y="112456"/>
                      <a:pt x="368283" y="108175"/>
                      <a:pt x="366640" y="104342"/>
                    </a:cubicBezTo>
                    <a:lnTo>
                      <a:pt x="365645" y="102201"/>
                    </a:lnTo>
                    <a:cubicBezTo>
                      <a:pt x="363455" y="97273"/>
                      <a:pt x="361314" y="92892"/>
                      <a:pt x="359074" y="88760"/>
                    </a:cubicBezTo>
                    <a:cubicBezTo>
                      <a:pt x="358825" y="88362"/>
                      <a:pt x="358626" y="88013"/>
                      <a:pt x="358427" y="87715"/>
                    </a:cubicBezTo>
                    <a:cubicBezTo>
                      <a:pt x="355887" y="83135"/>
                      <a:pt x="353100" y="78605"/>
                      <a:pt x="350013" y="74224"/>
                    </a:cubicBezTo>
                    <a:lnTo>
                      <a:pt x="349715" y="73776"/>
                    </a:lnTo>
                    <a:cubicBezTo>
                      <a:pt x="343343" y="64566"/>
                      <a:pt x="336174" y="56104"/>
                      <a:pt x="328259" y="48537"/>
                    </a:cubicBezTo>
                    <a:lnTo>
                      <a:pt x="325969" y="46297"/>
                    </a:lnTo>
                    <a:cubicBezTo>
                      <a:pt x="319398" y="40223"/>
                      <a:pt x="312379" y="34648"/>
                      <a:pt x="304911" y="29769"/>
                    </a:cubicBezTo>
                    <a:lnTo>
                      <a:pt x="303169" y="28624"/>
                    </a:lnTo>
                    <a:lnTo>
                      <a:pt x="303269" y="28475"/>
                    </a:lnTo>
                    <a:lnTo>
                      <a:pt x="303219" y="28425"/>
                    </a:lnTo>
                    <a:lnTo>
                      <a:pt x="303517" y="26683"/>
                    </a:lnTo>
                    <a:lnTo>
                      <a:pt x="302821" y="28326"/>
                    </a:lnTo>
                    <a:lnTo>
                      <a:pt x="302322" y="28076"/>
                    </a:lnTo>
                    <a:cubicBezTo>
                      <a:pt x="290027" y="20360"/>
                      <a:pt x="276984" y="14387"/>
                      <a:pt x="263693" y="10355"/>
                    </a:cubicBezTo>
                    <a:cubicBezTo>
                      <a:pt x="263194" y="10205"/>
                      <a:pt x="262746" y="10105"/>
                      <a:pt x="262299" y="10006"/>
                    </a:cubicBezTo>
                    <a:lnTo>
                      <a:pt x="261552" y="9807"/>
                    </a:lnTo>
                    <a:cubicBezTo>
                      <a:pt x="256225" y="8264"/>
                      <a:pt x="250400" y="6920"/>
                      <a:pt x="244278" y="5924"/>
                    </a:cubicBezTo>
                    <a:cubicBezTo>
                      <a:pt x="242684" y="5625"/>
                      <a:pt x="241091" y="5376"/>
                      <a:pt x="239499" y="5127"/>
                    </a:cubicBezTo>
                    <a:cubicBezTo>
                      <a:pt x="232231" y="4182"/>
                      <a:pt x="226108" y="3733"/>
                      <a:pt x="220433" y="3684"/>
                    </a:cubicBezTo>
                    <a:lnTo>
                      <a:pt x="219039" y="3733"/>
                    </a:lnTo>
                    <a:lnTo>
                      <a:pt x="217645" y="3684"/>
                    </a:lnTo>
                    <a:cubicBezTo>
                      <a:pt x="212467" y="3684"/>
                      <a:pt x="207141" y="3932"/>
                      <a:pt x="201814" y="4530"/>
                    </a:cubicBezTo>
                    <a:cubicBezTo>
                      <a:pt x="200371" y="4679"/>
                      <a:pt x="198927" y="4928"/>
                      <a:pt x="197533" y="5177"/>
                    </a:cubicBezTo>
                    <a:lnTo>
                      <a:pt x="193152" y="5874"/>
                    </a:lnTo>
                    <a:cubicBezTo>
                      <a:pt x="190912" y="6173"/>
                      <a:pt x="188721" y="6471"/>
                      <a:pt x="186581" y="6920"/>
                    </a:cubicBezTo>
                    <a:cubicBezTo>
                      <a:pt x="184142" y="7417"/>
                      <a:pt x="181851" y="8015"/>
                      <a:pt x="179512" y="8662"/>
                    </a:cubicBezTo>
                    <a:lnTo>
                      <a:pt x="175878" y="9608"/>
                    </a:lnTo>
                    <a:cubicBezTo>
                      <a:pt x="174584" y="9956"/>
                      <a:pt x="173190" y="10305"/>
                      <a:pt x="171945" y="10653"/>
                    </a:cubicBezTo>
                    <a:cubicBezTo>
                      <a:pt x="168411" y="11748"/>
                      <a:pt x="165026" y="13093"/>
                      <a:pt x="162188" y="14138"/>
                    </a:cubicBezTo>
                    <a:lnTo>
                      <a:pt x="160645" y="14735"/>
                    </a:lnTo>
                    <a:cubicBezTo>
                      <a:pt x="159799" y="15083"/>
                      <a:pt x="158952" y="15432"/>
                      <a:pt x="158106" y="15780"/>
                    </a:cubicBezTo>
                    <a:cubicBezTo>
                      <a:pt x="154970" y="17075"/>
                      <a:pt x="151535" y="18668"/>
                      <a:pt x="147453" y="20759"/>
                    </a:cubicBezTo>
                    <a:cubicBezTo>
                      <a:pt x="147055" y="20958"/>
                      <a:pt x="146607" y="21207"/>
                      <a:pt x="146209" y="21406"/>
                    </a:cubicBezTo>
                    <a:cubicBezTo>
                      <a:pt x="145760" y="21605"/>
                      <a:pt x="145362" y="21804"/>
                      <a:pt x="145014" y="22053"/>
                    </a:cubicBezTo>
                    <a:cubicBezTo>
                      <a:pt x="141180" y="24094"/>
                      <a:pt x="137447" y="26285"/>
                      <a:pt x="133912" y="28525"/>
                    </a:cubicBezTo>
                    <a:lnTo>
                      <a:pt x="132668" y="29371"/>
                    </a:lnTo>
                    <a:cubicBezTo>
                      <a:pt x="128685" y="32009"/>
                      <a:pt x="125051" y="34598"/>
                      <a:pt x="121417" y="37386"/>
                    </a:cubicBezTo>
                    <a:lnTo>
                      <a:pt x="121367" y="37485"/>
                    </a:lnTo>
                    <a:lnTo>
                      <a:pt x="120969" y="37734"/>
                    </a:lnTo>
                    <a:cubicBezTo>
                      <a:pt x="117136" y="40821"/>
                      <a:pt x="113452" y="43957"/>
                      <a:pt x="110017" y="47093"/>
                    </a:cubicBezTo>
                    <a:lnTo>
                      <a:pt x="109220" y="47890"/>
                    </a:lnTo>
                    <a:cubicBezTo>
                      <a:pt x="104093" y="52768"/>
                      <a:pt x="99613" y="57597"/>
                      <a:pt x="95630" y="62476"/>
                    </a:cubicBezTo>
                    <a:lnTo>
                      <a:pt x="95332" y="62874"/>
                    </a:lnTo>
                    <a:cubicBezTo>
                      <a:pt x="90603" y="68648"/>
                      <a:pt x="86969" y="73577"/>
                      <a:pt x="83882" y="78356"/>
                    </a:cubicBezTo>
                    <a:cubicBezTo>
                      <a:pt x="83832" y="78505"/>
                      <a:pt x="83683" y="78804"/>
                      <a:pt x="83484" y="79103"/>
                    </a:cubicBezTo>
                    <a:cubicBezTo>
                      <a:pt x="81294" y="82488"/>
                      <a:pt x="79302" y="85923"/>
                      <a:pt x="77460" y="89308"/>
                    </a:cubicBezTo>
                    <a:lnTo>
                      <a:pt x="76564" y="91000"/>
                    </a:lnTo>
                    <a:cubicBezTo>
                      <a:pt x="73578" y="96476"/>
                      <a:pt x="70939" y="102400"/>
                      <a:pt x="68350" y="108922"/>
                    </a:cubicBezTo>
                    <a:lnTo>
                      <a:pt x="68151" y="109419"/>
                    </a:lnTo>
                    <a:cubicBezTo>
                      <a:pt x="66160" y="114547"/>
                      <a:pt x="64268" y="120421"/>
                      <a:pt x="62476" y="127092"/>
                    </a:cubicBezTo>
                    <a:cubicBezTo>
                      <a:pt x="62326" y="127540"/>
                      <a:pt x="62227" y="127938"/>
                      <a:pt x="62127" y="128286"/>
                    </a:cubicBezTo>
                    <a:cubicBezTo>
                      <a:pt x="62028" y="128784"/>
                      <a:pt x="61928" y="129233"/>
                      <a:pt x="61829" y="129680"/>
                    </a:cubicBezTo>
                    <a:cubicBezTo>
                      <a:pt x="60385" y="135405"/>
                      <a:pt x="59240" y="141180"/>
                      <a:pt x="58394" y="146855"/>
                    </a:cubicBezTo>
                    <a:lnTo>
                      <a:pt x="58095" y="149095"/>
                    </a:lnTo>
                    <a:cubicBezTo>
                      <a:pt x="57150" y="156015"/>
                      <a:pt x="56651" y="162636"/>
                      <a:pt x="56502" y="168908"/>
                    </a:cubicBezTo>
                    <a:lnTo>
                      <a:pt x="56403" y="168908"/>
                    </a:lnTo>
                    <a:lnTo>
                      <a:pt x="56303" y="172891"/>
                    </a:lnTo>
                    <a:cubicBezTo>
                      <a:pt x="56303" y="177968"/>
                      <a:pt x="56552" y="183146"/>
                      <a:pt x="57099" y="188821"/>
                    </a:cubicBezTo>
                    <a:lnTo>
                      <a:pt x="57249" y="190712"/>
                    </a:lnTo>
                    <a:lnTo>
                      <a:pt x="38780" y="190712"/>
                    </a:lnTo>
                    <a:lnTo>
                      <a:pt x="46446" y="170003"/>
                    </a:lnTo>
                    <a:lnTo>
                      <a:pt x="31014" y="170003"/>
                    </a:lnTo>
                    <a:lnTo>
                      <a:pt x="38730" y="149344"/>
                    </a:lnTo>
                    <a:lnTo>
                      <a:pt x="26484" y="149344"/>
                    </a:lnTo>
                    <a:lnTo>
                      <a:pt x="26484" y="211372"/>
                    </a:lnTo>
                    <a:lnTo>
                      <a:pt x="3634" y="211372"/>
                    </a:lnTo>
                    <a:lnTo>
                      <a:pt x="3634" y="252242"/>
                    </a:lnTo>
                    <a:lnTo>
                      <a:pt x="26484" y="252242"/>
                    </a:lnTo>
                    <a:lnTo>
                      <a:pt x="26484" y="503489"/>
                    </a:lnTo>
                    <a:lnTo>
                      <a:pt x="3634" y="503489"/>
                    </a:lnTo>
                    <a:lnTo>
                      <a:pt x="3634" y="544360"/>
                    </a:lnTo>
                    <a:lnTo>
                      <a:pt x="26484" y="544360"/>
                    </a:lnTo>
                    <a:lnTo>
                      <a:pt x="26484" y="939574"/>
                    </a:lnTo>
                    <a:lnTo>
                      <a:pt x="118181" y="939574"/>
                    </a:lnTo>
                    <a:lnTo>
                      <a:pt x="118181" y="811437"/>
                    </a:lnTo>
                    <a:lnTo>
                      <a:pt x="121815" y="807853"/>
                    </a:lnTo>
                    <a:lnTo>
                      <a:pt x="121815" y="939574"/>
                    </a:lnTo>
                    <a:lnTo>
                      <a:pt x="159550" y="939574"/>
                    </a:lnTo>
                    <a:lnTo>
                      <a:pt x="159301" y="824779"/>
                    </a:lnTo>
                    <a:lnTo>
                      <a:pt x="159749" y="824281"/>
                    </a:lnTo>
                    <a:cubicBezTo>
                      <a:pt x="162935" y="820497"/>
                      <a:pt x="166868" y="818108"/>
                      <a:pt x="171049" y="817361"/>
                    </a:cubicBezTo>
                    <a:cubicBezTo>
                      <a:pt x="170552" y="816067"/>
                      <a:pt x="170153" y="814673"/>
                      <a:pt x="169904" y="813329"/>
                    </a:cubicBezTo>
                    <a:cubicBezTo>
                      <a:pt x="169406" y="811188"/>
                      <a:pt x="169108" y="808798"/>
                      <a:pt x="169108" y="806359"/>
                    </a:cubicBezTo>
                    <a:cubicBezTo>
                      <a:pt x="169108" y="799390"/>
                      <a:pt x="171149" y="792868"/>
                      <a:pt x="174882" y="787840"/>
                    </a:cubicBezTo>
                    <a:cubicBezTo>
                      <a:pt x="176973" y="785152"/>
                      <a:pt x="179662" y="783061"/>
                      <a:pt x="183096" y="781518"/>
                    </a:cubicBezTo>
                    <a:cubicBezTo>
                      <a:pt x="184888" y="780772"/>
                      <a:pt x="187029" y="779826"/>
                      <a:pt x="189419" y="779776"/>
                    </a:cubicBezTo>
                    <a:cubicBezTo>
                      <a:pt x="190115" y="779826"/>
                      <a:pt x="190663" y="779876"/>
                      <a:pt x="191310" y="779925"/>
                    </a:cubicBezTo>
                    <a:lnTo>
                      <a:pt x="191161" y="778731"/>
                    </a:lnTo>
                    <a:cubicBezTo>
                      <a:pt x="191012" y="777835"/>
                      <a:pt x="190862" y="776988"/>
                      <a:pt x="190862" y="776042"/>
                    </a:cubicBezTo>
                    <a:cubicBezTo>
                      <a:pt x="190862" y="761705"/>
                      <a:pt x="199872" y="749807"/>
                      <a:pt x="210974" y="749459"/>
                    </a:cubicBezTo>
                    <a:lnTo>
                      <a:pt x="210974" y="749459"/>
                    </a:lnTo>
                    <a:cubicBezTo>
                      <a:pt x="210426" y="747069"/>
                      <a:pt x="210128" y="744581"/>
                      <a:pt x="210128" y="742191"/>
                    </a:cubicBezTo>
                    <a:cubicBezTo>
                      <a:pt x="210128" y="731687"/>
                      <a:pt x="215006" y="722179"/>
                      <a:pt x="222423" y="717947"/>
                    </a:cubicBezTo>
                    <a:cubicBezTo>
                      <a:pt x="227153" y="715160"/>
                      <a:pt x="232479" y="714761"/>
                      <a:pt x="238204" y="717947"/>
                    </a:cubicBezTo>
                    <a:lnTo>
                      <a:pt x="238902" y="718296"/>
                    </a:lnTo>
                    <a:cubicBezTo>
                      <a:pt x="238902" y="718296"/>
                      <a:pt x="238951" y="718346"/>
                      <a:pt x="239001" y="718346"/>
                    </a:cubicBezTo>
                    <a:lnTo>
                      <a:pt x="239001" y="717649"/>
                    </a:lnTo>
                    <a:lnTo>
                      <a:pt x="240046" y="718495"/>
                    </a:lnTo>
                    <a:cubicBezTo>
                      <a:pt x="240196" y="717898"/>
                      <a:pt x="240345" y="717250"/>
                      <a:pt x="240544" y="716653"/>
                    </a:cubicBezTo>
                    <a:lnTo>
                      <a:pt x="240892" y="715807"/>
                    </a:lnTo>
                    <a:cubicBezTo>
                      <a:pt x="240892" y="715757"/>
                      <a:pt x="240943" y="715508"/>
                      <a:pt x="241042" y="715309"/>
                    </a:cubicBezTo>
                    <a:lnTo>
                      <a:pt x="241540" y="714015"/>
                    </a:lnTo>
                    <a:cubicBezTo>
                      <a:pt x="241789" y="713367"/>
                      <a:pt x="242037" y="712820"/>
                      <a:pt x="242336" y="712223"/>
                    </a:cubicBezTo>
                    <a:cubicBezTo>
                      <a:pt x="242485" y="711924"/>
                      <a:pt x="242635" y="711675"/>
                      <a:pt x="242834" y="711376"/>
                    </a:cubicBezTo>
                    <a:lnTo>
                      <a:pt x="243083" y="710928"/>
                    </a:lnTo>
                    <a:cubicBezTo>
                      <a:pt x="243581" y="709932"/>
                      <a:pt x="244128" y="709086"/>
                      <a:pt x="244725" y="708190"/>
                    </a:cubicBezTo>
                    <a:cubicBezTo>
                      <a:pt x="244924" y="707942"/>
                      <a:pt x="245174" y="707643"/>
                      <a:pt x="245423" y="707294"/>
                    </a:cubicBezTo>
                    <a:cubicBezTo>
                      <a:pt x="245821" y="706796"/>
                      <a:pt x="246269" y="706348"/>
                      <a:pt x="246717" y="705900"/>
                    </a:cubicBezTo>
                    <a:lnTo>
                      <a:pt x="247165" y="705452"/>
                    </a:lnTo>
                    <a:cubicBezTo>
                      <a:pt x="247314" y="705253"/>
                      <a:pt x="247563" y="704954"/>
                      <a:pt x="247862" y="704656"/>
                    </a:cubicBezTo>
                    <a:lnTo>
                      <a:pt x="247912" y="704656"/>
                    </a:lnTo>
                    <a:lnTo>
                      <a:pt x="248808" y="703959"/>
                    </a:lnTo>
                    <a:cubicBezTo>
                      <a:pt x="249057" y="703710"/>
                      <a:pt x="249355" y="703511"/>
                      <a:pt x="249753" y="703312"/>
                    </a:cubicBezTo>
                    <a:lnTo>
                      <a:pt x="250351" y="703013"/>
                    </a:lnTo>
                    <a:lnTo>
                      <a:pt x="251595" y="703312"/>
                    </a:lnTo>
                    <a:cubicBezTo>
                      <a:pt x="252193" y="703461"/>
                      <a:pt x="252890" y="703610"/>
                      <a:pt x="253587" y="703909"/>
                    </a:cubicBezTo>
                    <a:cubicBezTo>
                      <a:pt x="254582" y="704357"/>
                      <a:pt x="255578" y="704855"/>
                      <a:pt x="256474" y="705403"/>
                    </a:cubicBezTo>
                    <a:cubicBezTo>
                      <a:pt x="257769" y="706298"/>
                      <a:pt x="259013" y="707344"/>
                      <a:pt x="260208" y="708688"/>
                    </a:cubicBezTo>
                    <a:lnTo>
                      <a:pt x="260656" y="709136"/>
                    </a:lnTo>
                    <a:cubicBezTo>
                      <a:pt x="261303" y="709783"/>
                      <a:pt x="261851" y="710381"/>
                      <a:pt x="262398" y="711177"/>
                    </a:cubicBezTo>
                    <a:cubicBezTo>
                      <a:pt x="263543" y="712770"/>
                      <a:pt x="264340" y="714612"/>
                      <a:pt x="265087" y="716355"/>
                    </a:cubicBezTo>
                    <a:cubicBezTo>
                      <a:pt x="265236" y="716703"/>
                      <a:pt x="265385" y="717002"/>
                      <a:pt x="265534" y="717350"/>
                    </a:cubicBezTo>
                    <a:cubicBezTo>
                      <a:pt x="265783" y="717947"/>
                      <a:pt x="266082" y="718495"/>
                      <a:pt x="266281" y="719192"/>
                    </a:cubicBezTo>
                    <a:cubicBezTo>
                      <a:pt x="267277" y="722328"/>
                      <a:pt x="267775" y="725564"/>
                      <a:pt x="267775" y="728750"/>
                    </a:cubicBezTo>
                    <a:cubicBezTo>
                      <a:pt x="267775" y="729198"/>
                      <a:pt x="267675" y="729596"/>
                      <a:pt x="267625" y="729795"/>
                    </a:cubicBezTo>
                    <a:cubicBezTo>
                      <a:pt x="267526" y="732185"/>
                      <a:pt x="267277" y="734226"/>
                      <a:pt x="266879" y="736068"/>
                    </a:cubicBezTo>
                    <a:cubicBezTo>
                      <a:pt x="267625" y="736167"/>
                      <a:pt x="268023" y="736317"/>
                      <a:pt x="268421" y="736466"/>
                    </a:cubicBezTo>
                    <a:cubicBezTo>
                      <a:pt x="268670" y="736566"/>
                      <a:pt x="268920" y="736665"/>
                      <a:pt x="269169" y="736715"/>
                    </a:cubicBezTo>
                    <a:cubicBezTo>
                      <a:pt x="271209" y="737064"/>
                      <a:pt x="273002" y="737362"/>
                      <a:pt x="274744" y="738308"/>
                    </a:cubicBezTo>
                    <a:cubicBezTo>
                      <a:pt x="275341" y="738607"/>
                      <a:pt x="275789" y="739105"/>
                      <a:pt x="276138" y="739453"/>
                    </a:cubicBezTo>
                    <a:cubicBezTo>
                      <a:pt x="276287" y="739652"/>
                      <a:pt x="276437" y="739802"/>
                      <a:pt x="276636" y="739901"/>
                    </a:cubicBezTo>
                    <a:cubicBezTo>
                      <a:pt x="278328" y="741195"/>
                      <a:pt x="279921" y="742390"/>
                      <a:pt x="281215" y="744033"/>
                    </a:cubicBezTo>
                    <a:cubicBezTo>
                      <a:pt x="281913" y="745028"/>
                      <a:pt x="282311" y="745975"/>
                      <a:pt x="282759" y="747020"/>
                    </a:cubicBezTo>
                    <a:cubicBezTo>
                      <a:pt x="282958" y="747368"/>
                      <a:pt x="283107" y="747766"/>
                      <a:pt x="283306" y="748115"/>
                    </a:cubicBezTo>
                    <a:cubicBezTo>
                      <a:pt x="283506" y="748463"/>
                      <a:pt x="283705" y="748812"/>
                      <a:pt x="283954" y="749160"/>
                    </a:cubicBezTo>
                    <a:cubicBezTo>
                      <a:pt x="284551" y="750156"/>
                      <a:pt x="285098" y="751152"/>
                      <a:pt x="285496" y="752396"/>
                    </a:cubicBezTo>
                    <a:cubicBezTo>
                      <a:pt x="286492" y="755482"/>
                      <a:pt x="286990" y="758818"/>
                      <a:pt x="287040" y="762352"/>
                    </a:cubicBezTo>
                    <a:cubicBezTo>
                      <a:pt x="287040" y="763597"/>
                      <a:pt x="286940" y="764891"/>
                      <a:pt x="286791" y="766186"/>
                    </a:cubicBezTo>
                    <a:lnTo>
                      <a:pt x="286890" y="766136"/>
                    </a:lnTo>
                    <a:lnTo>
                      <a:pt x="286890" y="766434"/>
                    </a:lnTo>
                    <a:cubicBezTo>
                      <a:pt x="287389" y="766335"/>
                      <a:pt x="287837" y="766335"/>
                      <a:pt x="288235" y="766285"/>
                    </a:cubicBezTo>
                    <a:cubicBezTo>
                      <a:pt x="288235" y="766285"/>
                      <a:pt x="288235" y="766285"/>
                      <a:pt x="288284" y="766285"/>
                    </a:cubicBezTo>
                    <a:cubicBezTo>
                      <a:pt x="289130" y="766285"/>
                      <a:pt x="289778" y="766534"/>
                      <a:pt x="290226" y="766733"/>
                    </a:cubicBezTo>
                    <a:cubicBezTo>
                      <a:pt x="290475" y="766783"/>
                      <a:pt x="290674" y="766883"/>
                      <a:pt x="290824" y="766883"/>
                    </a:cubicBezTo>
                    <a:lnTo>
                      <a:pt x="291620" y="767082"/>
                    </a:lnTo>
                    <a:cubicBezTo>
                      <a:pt x="293263" y="767380"/>
                      <a:pt x="294955" y="767679"/>
                      <a:pt x="296598" y="768575"/>
                    </a:cubicBezTo>
                    <a:cubicBezTo>
                      <a:pt x="297195" y="768924"/>
                      <a:pt x="297643" y="769371"/>
                      <a:pt x="297992" y="769770"/>
                    </a:cubicBezTo>
                    <a:cubicBezTo>
                      <a:pt x="298191" y="769919"/>
                      <a:pt x="298390" y="770118"/>
                      <a:pt x="298589" y="770318"/>
                    </a:cubicBezTo>
                    <a:lnTo>
                      <a:pt x="299087" y="770716"/>
                    </a:lnTo>
                    <a:cubicBezTo>
                      <a:pt x="300431" y="771711"/>
                      <a:pt x="301825" y="772757"/>
                      <a:pt x="303020" y="774300"/>
                    </a:cubicBezTo>
                    <a:cubicBezTo>
                      <a:pt x="303717" y="775246"/>
                      <a:pt x="304115" y="776192"/>
                      <a:pt x="304563" y="777187"/>
                    </a:cubicBezTo>
                    <a:cubicBezTo>
                      <a:pt x="304712" y="777585"/>
                      <a:pt x="304911" y="777984"/>
                      <a:pt x="305111" y="778332"/>
                    </a:cubicBezTo>
                    <a:cubicBezTo>
                      <a:pt x="305310" y="778780"/>
                      <a:pt x="305558" y="779179"/>
                      <a:pt x="305807" y="779577"/>
                    </a:cubicBezTo>
                    <a:cubicBezTo>
                      <a:pt x="306355" y="780473"/>
                      <a:pt x="306903" y="781469"/>
                      <a:pt x="307301" y="782713"/>
                    </a:cubicBezTo>
                    <a:cubicBezTo>
                      <a:pt x="308346" y="785998"/>
                      <a:pt x="308844" y="789433"/>
                      <a:pt x="308844" y="792868"/>
                    </a:cubicBezTo>
                    <a:cubicBezTo>
                      <a:pt x="308844" y="796602"/>
                      <a:pt x="308197" y="800286"/>
                      <a:pt x="306952" y="803870"/>
                    </a:cubicBezTo>
                    <a:cubicBezTo>
                      <a:pt x="317009" y="805613"/>
                      <a:pt x="324874" y="816863"/>
                      <a:pt x="324874" y="830204"/>
                    </a:cubicBezTo>
                    <a:cubicBezTo>
                      <a:pt x="324874" y="832495"/>
                      <a:pt x="324625" y="834834"/>
                      <a:pt x="324077" y="837174"/>
                    </a:cubicBezTo>
                    <a:lnTo>
                      <a:pt x="324874" y="837174"/>
                    </a:lnTo>
                    <a:lnTo>
                      <a:pt x="324874" y="857435"/>
                    </a:lnTo>
                    <a:lnTo>
                      <a:pt x="335627" y="857435"/>
                    </a:lnTo>
                    <a:lnTo>
                      <a:pt x="335627" y="939475"/>
                    </a:lnTo>
                    <a:close/>
                    <a:moveTo>
                      <a:pt x="240444" y="718495"/>
                    </a:moveTo>
                    <a:lnTo>
                      <a:pt x="241091" y="718943"/>
                    </a:lnTo>
                    <a:lnTo>
                      <a:pt x="242037" y="718843"/>
                    </a:lnTo>
                    <a:lnTo>
                      <a:pt x="240444" y="718495"/>
                    </a:lnTo>
                    <a:close/>
                    <a:moveTo>
                      <a:pt x="383466" y="187078"/>
                    </a:moveTo>
                    <a:lnTo>
                      <a:pt x="391631" y="187078"/>
                    </a:lnTo>
                    <a:lnTo>
                      <a:pt x="383965" y="166519"/>
                    </a:lnTo>
                    <a:cubicBezTo>
                      <a:pt x="384064" y="168609"/>
                      <a:pt x="384114" y="170701"/>
                      <a:pt x="384114" y="172741"/>
                    </a:cubicBezTo>
                    <a:cubicBezTo>
                      <a:pt x="384114" y="177321"/>
                      <a:pt x="383915" y="182051"/>
                      <a:pt x="383466" y="187078"/>
                    </a:cubicBezTo>
                    <a:close/>
                    <a:moveTo>
                      <a:pt x="109171" y="45002"/>
                    </a:moveTo>
                    <a:lnTo>
                      <a:pt x="109419" y="45251"/>
                    </a:lnTo>
                    <a:cubicBezTo>
                      <a:pt x="109370" y="45152"/>
                      <a:pt x="109271" y="45102"/>
                      <a:pt x="109171" y="45002"/>
                    </a:cubicBezTo>
                    <a:close/>
                    <a:moveTo>
                      <a:pt x="330002" y="45201"/>
                    </a:moveTo>
                    <a:lnTo>
                      <a:pt x="330002" y="45201"/>
                    </a:lnTo>
                    <a:lnTo>
                      <a:pt x="330002" y="45201"/>
                    </a:lnTo>
                    <a:close/>
                    <a:moveTo>
                      <a:pt x="132469" y="806907"/>
                    </a:moveTo>
                    <a:lnTo>
                      <a:pt x="130726" y="806907"/>
                    </a:lnTo>
                    <a:lnTo>
                      <a:pt x="130726" y="805563"/>
                    </a:lnTo>
                    <a:cubicBezTo>
                      <a:pt x="129930" y="803671"/>
                      <a:pt x="129332" y="801729"/>
                      <a:pt x="128884" y="799788"/>
                    </a:cubicBezTo>
                    <a:cubicBezTo>
                      <a:pt x="128785" y="799141"/>
                      <a:pt x="128735" y="798593"/>
                      <a:pt x="128685" y="798046"/>
                    </a:cubicBezTo>
                    <a:lnTo>
                      <a:pt x="128536" y="796552"/>
                    </a:lnTo>
                    <a:cubicBezTo>
                      <a:pt x="128337" y="795407"/>
                      <a:pt x="128138" y="794163"/>
                      <a:pt x="128138" y="792968"/>
                    </a:cubicBezTo>
                    <a:cubicBezTo>
                      <a:pt x="128138" y="792122"/>
                      <a:pt x="128287" y="791524"/>
                      <a:pt x="128436" y="790927"/>
                    </a:cubicBezTo>
                    <a:cubicBezTo>
                      <a:pt x="128486" y="790777"/>
                      <a:pt x="128536" y="790578"/>
                      <a:pt x="128536" y="790429"/>
                    </a:cubicBezTo>
                    <a:lnTo>
                      <a:pt x="128586" y="790081"/>
                    </a:lnTo>
                    <a:lnTo>
                      <a:pt x="129482" y="790180"/>
                    </a:lnTo>
                    <a:lnTo>
                      <a:pt x="129582" y="783808"/>
                    </a:lnTo>
                    <a:cubicBezTo>
                      <a:pt x="129631" y="783460"/>
                      <a:pt x="129781" y="783260"/>
                      <a:pt x="129830" y="783111"/>
                    </a:cubicBezTo>
                    <a:lnTo>
                      <a:pt x="129880" y="783012"/>
                    </a:lnTo>
                    <a:lnTo>
                      <a:pt x="131871" y="783858"/>
                    </a:lnTo>
                    <a:lnTo>
                      <a:pt x="133116" y="784008"/>
                    </a:lnTo>
                    <a:lnTo>
                      <a:pt x="132867" y="785003"/>
                    </a:lnTo>
                    <a:lnTo>
                      <a:pt x="131075" y="790379"/>
                    </a:lnTo>
                    <a:lnTo>
                      <a:pt x="132070" y="790479"/>
                    </a:lnTo>
                    <a:cubicBezTo>
                      <a:pt x="132021" y="790628"/>
                      <a:pt x="132021" y="790827"/>
                      <a:pt x="131971" y="790977"/>
                    </a:cubicBezTo>
                    <a:lnTo>
                      <a:pt x="131921" y="791325"/>
                    </a:lnTo>
                    <a:cubicBezTo>
                      <a:pt x="131871" y="791773"/>
                      <a:pt x="131772" y="792271"/>
                      <a:pt x="131772" y="792669"/>
                    </a:cubicBezTo>
                    <a:cubicBezTo>
                      <a:pt x="131772" y="796702"/>
                      <a:pt x="132618" y="800684"/>
                      <a:pt x="134261" y="804467"/>
                    </a:cubicBezTo>
                    <a:lnTo>
                      <a:pt x="135306" y="806907"/>
                    </a:lnTo>
                    <a:lnTo>
                      <a:pt x="132469" y="806907"/>
                    </a:lnTo>
                    <a:close/>
                    <a:moveTo>
                      <a:pt x="133763" y="782464"/>
                    </a:moveTo>
                    <a:lnTo>
                      <a:pt x="132419" y="781767"/>
                    </a:lnTo>
                    <a:lnTo>
                      <a:pt x="130428" y="781767"/>
                    </a:lnTo>
                    <a:lnTo>
                      <a:pt x="130627" y="780821"/>
                    </a:lnTo>
                    <a:lnTo>
                      <a:pt x="132070" y="781568"/>
                    </a:lnTo>
                    <a:lnTo>
                      <a:pt x="133962" y="781568"/>
                    </a:lnTo>
                    <a:lnTo>
                      <a:pt x="133763" y="782464"/>
                    </a:lnTo>
                    <a:close/>
                    <a:moveTo>
                      <a:pt x="154870" y="771363"/>
                    </a:moveTo>
                    <a:lnTo>
                      <a:pt x="151933" y="769919"/>
                    </a:lnTo>
                    <a:lnTo>
                      <a:pt x="150788" y="769919"/>
                    </a:lnTo>
                    <a:lnTo>
                      <a:pt x="150539" y="768525"/>
                    </a:lnTo>
                    <a:cubicBezTo>
                      <a:pt x="150091" y="766285"/>
                      <a:pt x="149892" y="764393"/>
                      <a:pt x="149892" y="762601"/>
                    </a:cubicBezTo>
                    <a:cubicBezTo>
                      <a:pt x="149892" y="761805"/>
                      <a:pt x="150042" y="761208"/>
                      <a:pt x="150190" y="760660"/>
                    </a:cubicBezTo>
                    <a:cubicBezTo>
                      <a:pt x="150241" y="760361"/>
                      <a:pt x="150340" y="760063"/>
                      <a:pt x="150340" y="759714"/>
                    </a:cubicBezTo>
                    <a:lnTo>
                      <a:pt x="153825" y="760013"/>
                    </a:lnTo>
                    <a:cubicBezTo>
                      <a:pt x="153775" y="760461"/>
                      <a:pt x="153726" y="760859"/>
                      <a:pt x="153625" y="761208"/>
                    </a:cubicBezTo>
                    <a:cubicBezTo>
                      <a:pt x="153576" y="761556"/>
                      <a:pt x="153526" y="761855"/>
                      <a:pt x="153526" y="762203"/>
                    </a:cubicBezTo>
                    <a:lnTo>
                      <a:pt x="153526" y="762303"/>
                    </a:lnTo>
                    <a:cubicBezTo>
                      <a:pt x="153526" y="764045"/>
                      <a:pt x="153726" y="765837"/>
                      <a:pt x="154124" y="767878"/>
                    </a:cubicBezTo>
                    <a:lnTo>
                      <a:pt x="154870" y="771363"/>
                    </a:lnTo>
                    <a:close/>
                    <a:moveTo>
                      <a:pt x="154572" y="754835"/>
                    </a:moveTo>
                    <a:lnTo>
                      <a:pt x="152630" y="753989"/>
                    </a:lnTo>
                    <a:lnTo>
                      <a:pt x="151336" y="753939"/>
                    </a:lnTo>
                    <a:lnTo>
                      <a:pt x="151435" y="753193"/>
                    </a:lnTo>
                    <a:lnTo>
                      <a:pt x="151685" y="752595"/>
                    </a:lnTo>
                    <a:lnTo>
                      <a:pt x="153676" y="753441"/>
                    </a:lnTo>
                    <a:lnTo>
                      <a:pt x="154920" y="753591"/>
                    </a:lnTo>
                    <a:lnTo>
                      <a:pt x="154721" y="754487"/>
                    </a:lnTo>
                    <a:cubicBezTo>
                      <a:pt x="154671" y="754587"/>
                      <a:pt x="154621" y="754736"/>
                      <a:pt x="154572" y="754835"/>
                    </a:cubicBezTo>
                    <a:close/>
                    <a:moveTo>
                      <a:pt x="155518" y="752147"/>
                    </a:moveTo>
                    <a:lnTo>
                      <a:pt x="154124" y="751450"/>
                    </a:lnTo>
                    <a:lnTo>
                      <a:pt x="152182" y="751450"/>
                    </a:lnTo>
                    <a:lnTo>
                      <a:pt x="152381" y="750554"/>
                    </a:lnTo>
                    <a:lnTo>
                      <a:pt x="153825" y="751251"/>
                    </a:lnTo>
                    <a:lnTo>
                      <a:pt x="155717" y="751251"/>
                    </a:lnTo>
                    <a:lnTo>
                      <a:pt x="155518" y="752147"/>
                    </a:lnTo>
                    <a:close/>
                    <a:moveTo>
                      <a:pt x="174882" y="739353"/>
                    </a:moveTo>
                    <a:lnTo>
                      <a:pt x="171248" y="739353"/>
                    </a:lnTo>
                    <a:lnTo>
                      <a:pt x="170701" y="738109"/>
                    </a:lnTo>
                    <a:cubicBezTo>
                      <a:pt x="169705" y="734823"/>
                      <a:pt x="169257" y="731737"/>
                      <a:pt x="169257" y="728700"/>
                    </a:cubicBezTo>
                    <a:cubicBezTo>
                      <a:pt x="169257" y="727953"/>
                      <a:pt x="169406" y="727356"/>
                      <a:pt x="169556" y="726759"/>
                    </a:cubicBezTo>
                    <a:cubicBezTo>
                      <a:pt x="169606" y="726460"/>
                      <a:pt x="169705" y="726161"/>
                      <a:pt x="169705" y="725813"/>
                    </a:cubicBezTo>
                    <a:lnTo>
                      <a:pt x="173190" y="726112"/>
                    </a:lnTo>
                    <a:cubicBezTo>
                      <a:pt x="173140" y="726559"/>
                      <a:pt x="173090" y="726958"/>
                      <a:pt x="172991" y="727306"/>
                    </a:cubicBezTo>
                    <a:cubicBezTo>
                      <a:pt x="172941" y="727655"/>
                      <a:pt x="172891" y="728003"/>
                      <a:pt x="172891" y="728352"/>
                    </a:cubicBezTo>
                    <a:cubicBezTo>
                      <a:pt x="172891" y="731289"/>
                      <a:pt x="173339" y="734226"/>
                      <a:pt x="174186" y="737163"/>
                    </a:cubicBezTo>
                    <a:lnTo>
                      <a:pt x="174882" y="739353"/>
                    </a:lnTo>
                    <a:close/>
                    <a:moveTo>
                      <a:pt x="168312" y="726610"/>
                    </a:moveTo>
                    <a:lnTo>
                      <a:pt x="170751" y="718595"/>
                    </a:lnTo>
                    <a:lnTo>
                      <a:pt x="171298" y="718346"/>
                    </a:lnTo>
                    <a:lnTo>
                      <a:pt x="172045" y="717549"/>
                    </a:lnTo>
                    <a:lnTo>
                      <a:pt x="171497" y="717549"/>
                    </a:lnTo>
                    <a:lnTo>
                      <a:pt x="172045" y="717549"/>
                    </a:lnTo>
                    <a:lnTo>
                      <a:pt x="178915" y="710679"/>
                    </a:lnTo>
                    <a:lnTo>
                      <a:pt x="173588" y="721333"/>
                    </a:lnTo>
                    <a:lnTo>
                      <a:pt x="168312" y="726610"/>
                    </a:lnTo>
                    <a:close/>
                    <a:moveTo>
                      <a:pt x="201565" y="711277"/>
                    </a:moveTo>
                    <a:lnTo>
                      <a:pt x="198578" y="708290"/>
                    </a:lnTo>
                    <a:lnTo>
                      <a:pt x="198678" y="707344"/>
                    </a:lnTo>
                    <a:cubicBezTo>
                      <a:pt x="198728" y="706846"/>
                      <a:pt x="198827" y="706348"/>
                      <a:pt x="198977" y="705900"/>
                    </a:cubicBezTo>
                    <a:lnTo>
                      <a:pt x="199126" y="705204"/>
                    </a:lnTo>
                    <a:cubicBezTo>
                      <a:pt x="199225" y="704855"/>
                      <a:pt x="199325" y="704556"/>
                      <a:pt x="199375" y="704307"/>
                    </a:cubicBezTo>
                    <a:lnTo>
                      <a:pt x="199474" y="703760"/>
                    </a:lnTo>
                    <a:cubicBezTo>
                      <a:pt x="199524" y="703461"/>
                      <a:pt x="199624" y="703212"/>
                      <a:pt x="199673" y="703013"/>
                    </a:cubicBezTo>
                    <a:cubicBezTo>
                      <a:pt x="199823" y="702615"/>
                      <a:pt x="199972" y="702216"/>
                      <a:pt x="200121" y="701868"/>
                    </a:cubicBezTo>
                    <a:lnTo>
                      <a:pt x="200321" y="701271"/>
                    </a:lnTo>
                    <a:cubicBezTo>
                      <a:pt x="200420" y="701022"/>
                      <a:pt x="200520" y="700773"/>
                      <a:pt x="200619" y="700524"/>
                    </a:cubicBezTo>
                    <a:lnTo>
                      <a:pt x="201117" y="699329"/>
                    </a:lnTo>
                    <a:cubicBezTo>
                      <a:pt x="201167" y="699230"/>
                      <a:pt x="201217" y="699080"/>
                      <a:pt x="201266" y="698981"/>
                    </a:cubicBezTo>
                    <a:lnTo>
                      <a:pt x="201316" y="698533"/>
                    </a:lnTo>
                    <a:lnTo>
                      <a:pt x="201864" y="698035"/>
                    </a:lnTo>
                    <a:lnTo>
                      <a:pt x="203407" y="699230"/>
                    </a:lnTo>
                    <a:lnTo>
                      <a:pt x="204801" y="699230"/>
                    </a:lnTo>
                    <a:lnTo>
                      <a:pt x="204801" y="699976"/>
                    </a:lnTo>
                    <a:lnTo>
                      <a:pt x="204502" y="700275"/>
                    </a:lnTo>
                    <a:lnTo>
                      <a:pt x="204303" y="700823"/>
                    </a:lnTo>
                    <a:cubicBezTo>
                      <a:pt x="204204" y="701022"/>
                      <a:pt x="204104" y="701271"/>
                      <a:pt x="204005" y="701519"/>
                    </a:cubicBezTo>
                    <a:cubicBezTo>
                      <a:pt x="203905" y="701669"/>
                      <a:pt x="203855" y="701868"/>
                      <a:pt x="203755" y="702067"/>
                    </a:cubicBezTo>
                    <a:lnTo>
                      <a:pt x="203108" y="703760"/>
                    </a:lnTo>
                    <a:cubicBezTo>
                      <a:pt x="202959" y="704407"/>
                      <a:pt x="202810" y="705004"/>
                      <a:pt x="202660" y="705651"/>
                    </a:cubicBezTo>
                    <a:cubicBezTo>
                      <a:pt x="202412" y="706647"/>
                      <a:pt x="202262" y="707245"/>
                      <a:pt x="202113" y="707891"/>
                    </a:cubicBezTo>
                    <a:lnTo>
                      <a:pt x="201565" y="711277"/>
                    </a:lnTo>
                    <a:close/>
                    <a:moveTo>
                      <a:pt x="385109" y="211222"/>
                    </a:moveTo>
                    <a:lnTo>
                      <a:pt x="376248" y="211222"/>
                    </a:lnTo>
                    <a:lnTo>
                      <a:pt x="376746" y="209082"/>
                    </a:lnTo>
                    <a:cubicBezTo>
                      <a:pt x="377244" y="206792"/>
                      <a:pt x="377642" y="204402"/>
                      <a:pt x="377990" y="202063"/>
                    </a:cubicBezTo>
                    <a:lnTo>
                      <a:pt x="379036" y="195541"/>
                    </a:lnTo>
                    <a:lnTo>
                      <a:pt x="385109" y="211222"/>
                    </a:lnTo>
                    <a:close/>
                    <a:moveTo>
                      <a:pt x="60784" y="211222"/>
                    </a:moveTo>
                    <a:lnTo>
                      <a:pt x="50479" y="211222"/>
                    </a:lnTo>
                    <a:lnTo>
                      <a:pt x="57598" y="192156"/>
                    </a:lnTo>
                    <a:lnTo>
                      <a:pt x="58842" y="200470"/>
                    </a:lnTo>
                    <a:cubicBezTo>
                      <a:pt x="59290" y="203407"/>
                      <a:pt x="59738" y="206244"/>
                      <a:pt x="60285" y="209082"/>
                    </a:cubicBezTo>
                    <a:lnTo>
                      <a:pt x="60784" y="211222"/>
                    </a:lnTo>
                    <a:close/>
                    <a:moveTo>
                      <a:pt x="55507" y="207738"/>
                    </a:moveTo>
                    <a:lnTo>
                      <a:pt x="56502" y="207738"/>
                    </a:lnTo>
                    <a:cubicBezTo>
                      <a:pt x="56403" y="207140"/>
                      <a:pt x="56303" y="206543"/>
                      <a:pt x="56204" y="205945"/>
                    </a:cubicBezTo>
                    <a:lnTo>
                      <a:pt x="55507" y="207738"/>
                    </a:lnTo>
                    <a:close/>
                  </a:path>
                </a:pathLst>
              </a:custGeom>
              <a:grpFill/>
              <a:ln w="497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9" name="Freeform: Shape 38">
                <a:extLst>
                  <a:ext uri="{FF2B5EF4-FFF2-40B4-BE49-F238E27FC236}">
                    <a16:creationId xmlns:a16="http://schemas.microsoft.com/office/drawing/2014/main" id="{75071F84-04AA-B7EF-DDFD-E0C4F7D6423D}"/>
                  </a:ext>
                </a:extLst>
              </p:cNvPr>
              <p:cNvSpPr/>
              <p:nvPr/>
            </p:nvSpPr>
            <p:spPr>
              <a:xfrm>
                <a:off x="10074617" y="4714995"/>
                <a:ext cx="854547" cy="407859"/>
              </a:xfrm>
              <a:custGeom>
                <a:avLst/>
                <a:gdLst>
                  <a:gd name="connsiteX0" fmla="*/ 854548 w 854547"/>
                  <a:gd name="connsiteY0" fmla="*/ 407859 h 407859"/>
                  <a:gd name="connsiteX1" fmla="*/ 0 w 854547"/>
                  <a:gd name="connsiteY1" fmla="*/ 407859 h 407859"/>
                  <a:gd name="connsiteX2" fmla="*/ 427125 w 854547"/>
                  <a:gd name="connsiteY2" fmla="*/ 0 h 407859"/>
                  <a:gd name="connsiteX3" fmla="*/ 854548 w 854547"/>
                  <a:gd name="connsiteY3" fmla="*/ 407710 h 407859"/>
                  <a:gd name="connsiteX4" fmla="*/ 854548 w 854547"/>
                  <a:gd name="connsiteY4" fmla="*/ 407859 h 407859"/>
                  <a:gd name="connsiteX5" fmla="*/ 427125 w 854547"/>
                  <a:gd name="connsiteY5" fmla="*/ 249 h 407859"/>
                  <a:gd name="connsiteX6" fmla="*/ 150 w 854547"/>
                  <a:gd name="connsiteY6" fmla="*/ 407710 h 407859"/>
                  <a:gd name="connsiteX7" fmla="*/ 854249 w 854547"/>
                  <a:gd name="connsiteY7" fmla="*/ 407561 h 407859"/>
                  <a:gd name="connsiteX8" fmla="*/ 427125 w 854547"/>
                  <a:gd name="connsiteY8" fmla="*/ 249 h 4078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54547" h="407859">
                    <a:moveTo>
                      <a:pt x="854548" y="407859"/>
                    </a:moveTo>
                    <a:lnTo>
                      <a:pt x="0" y="407859"/>
                    </a:lnTo>
                    <a:cubicBezTo>
                      <a:pt x="10753" y="179064"/>
                      <a:pt x="198429" y="0"/>
                      <a:pt x="427125" y="0"/>
                    </a:cubicBezTo>
                    <a:cubicBezTo>
                      <a:pt x="655821" y="0"/>
                      <a:pt x="843546" y="179114"/>
                      <a:pt x="854548" y="407710"/>
                    </a:cubicBezTo>
                    <a:lnTo>
                      <a:pt x="854548" y="407859"/>
                    </a:lnTo>
                    <a:close/>
                    <a:moveTo>
                      <a:pt x="427125" y="249"/>
                    </a:moveTo>
                    <a:cubicBezTo>
                      <a:pt x="198529" y="249"/>
                      <a:pt x="11002" y="179213"/>
                      <a:pt x="150" y="407710"/>
                    </a:cubicBezTo>
                    <a:lnTo>
                      <a:pt x="854249" y="407561"/>
                    </a:lnTo>
                    <a:cubicBezTo>
                      <a:pt x="843248" y="179163"/>
                      <a:pt x="655671" y="249"/>
                      <a:pt x="427125" y="249"/>
                    </a:cubicBezTo>
                    <a:close/>
                  </a:path>
                </a:pathLst>
              </a:custGeom>
              <a:grpFill/>
              <a:ln w="497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grpSp>
            <p:nvGrpSpPr>
              <p:cNvPr id="40" name="Graphic 12">
                <a:extLst>
                  <a:ext uri="{FF2B5EF4-FFF2-40B4-BE49-F238E27FC236}">
                    <a16:creationId xmlns:a16="http://schemas.microsoft.com/office/drawing/2014/main" id="{7EAD7BE0-9315-5963-6D42-6EA45917C9E7}"/>
                  </a:ext>
                </a:extLst>
              </p:cNvPr>
              <p:cNvGrpSpPr/>
              <p:nvPr/>
            </p:nvGrpSpPr>
            <p:grpSpPr>
              <a:xfrm>
                <a:off x="1804780" y="2769637"/>
                <a:ext cx="3307626" cy="2355706"/>
                <a:chOff x="1804780" y="2769637"/>
                <a:chExt cx="3307626" cy="2355706"/>
              </a:xfrm>
              <a:grpFill/>
            </p:grpSpPr>
            <p:grpSp>
              <p:nvGrpSpPr>
                <p:cNvPr id="427" name="Graphic 12">
                  <a:extLst>
                    <a:ext uri="{FF2B5EF4-FFF2-40B4-BE49-F238E27FC236}">
                      <a16:creationId xmlns:a16="http://schemas.microsoft.com/office/drawing/2014/main" id="{200B7743-FD48-B952-20A7-53B49F514695}"/>
                    </a:ext>
                  </a:extLst>
                </p:cNvPr>
                <p:cNvGrpSpPr/>
                <p:nvPr/>
              </p:nvGrpSpPr>
              <p:grpSpPr>
                <a:xfrm>
                  <a:off x="1804780" y="2769637"/>
                  <a:ext cx="3307626" cy="2344306"/>
                  <a:chOff x="1804780" y="2769637"/>
                  <a:chExt cx="3307626" cy="2344306"/>
                </a:xfrm>
                <a:grpFill/>
              </p:grpSpPr>
              <p:sp>
                <p:nvSpPr>
                  <p:cNvPr id="429" name="Freeform: Shape 428">
                    <a:extLst>
                      <a:ext uri="{FF2B5EF4-FFF2-40B4-BE49-F238E27FC236}">
                        <a16:creationId xmlns:a16="http://schemas.microsoft.com/office/drawing/2014/main" id="{DF4BABE1-CA54-CDA2-2137-53E1ED8FA27F}"/>
                      </a:ext>
                    </a:extLst>
                  </p:cNvPr>
                  <p:cNvSpPr/>
                  <p:nvPr/>
                </p:nvSpPr>
                <p:spPr>
                  <a:xfrm>
                    <a:off x="2704629" y="2769637"/>
                    <a:ext cx="330449" cy="1507878"/>
                  </a:xfrm>
                  <a:custGeom>
                    <a:avLst/>
                    <a:gdLst>
                      <a:gd name="connsiteX0" fmla="*/ 330449 w 330449"/>
                      <a:gd name="connsiteY0" fmla="*/ 1507879 h 1507878"/>
                      <a:gd name="connsiteX1" fmla="*/ 0 w 330449"/>
                      <a:gd name="connsiteY1" fmla="*/ 1507879 h 1507878"/>
                      <a:gd name="connsiteX2" fmla="*/ 0 w 330449"/>
                      <a:gd name="connsiteY2" fmla="*/ 0 h 1507878"/>
                      <a:gd name="connsiteX3" fmla="*/ 330449 w 330449"/>
                      <a:gd name="connsiteY3" fmla="*/ 0 h 1507878"/>
                      <a:gd name="connsiteX4" fmla="*/ 330449 w 330449"/>
                      <a:gd name="connsiteY4" fmla="*/ 1507879 h 1507878"/>
                      <a:gd name="connsiteX5" fmla="*/ 4978 w 330449"/>
                      <a:gd name="connsiteY5" fmla="*/ 1502951 h 1507878"/>
                      <a:gd name="connsiteX6" fmla="*/ 325471 w 330449"/>
                      <a:gd name="connsiteY6" fmla="*/ 1502951 h 1507878"/>
                      <a:gd name="connsiteX7" fmla="*/ 325471 w 330449"/>
                      <a:gd name="connsiteY7" fmla="*/ 4928 h 1507878"/>
                      <a:gd name="connsiteX8" fmla="*/ 4978 w 330449"/>
                      <a:gd name="connsiteY8" fmla="*/ 4928 h 1507878"/>
                      <a:gd name="connsiteX9" fmla="*/ 4978 w 330449"/>
                      <a:gd name="connsiteY9" fmla="*/ 1502951 h 150787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330449" h="1507878">
                        <a:moveTo>
                          <a:pt x="330449" y="1507879"/>
                        </a:moveTo>
                        <a:lnTo>
                          <a:pt x="0" y="1507879"/>
                        </a:lnTo>
                        <a:lnTo>
                          <a:pt x="0" y="0"/>
                        </a:lnTo>
                        <a:lnTo>
                          <a:pt x="330449" y="0"/>
                        </a:lnTo>
                        <a:lnTo>
                          <a:pt x="330449" y="1507879"/>
                        </a:lnTo>
                        <a:close/>
                        <a:moveTo>
                          <a:pt x="4978" y="1502951"/>
                        </a:moveTo>
                        <a:lnTo>
                          <a:pt x="325471" y="1502951"/>
                        </a:lnTo>
                        <a:lnTo>
                          <a:pt x="325471" y="4928"/>
                        </a:lnTo>
                        <a:lnTo>
                          <a:pt x="4978" y="4928"/>
                        </a:lnTo>
                        <a:lnTo>
                          <a:pt x="4978" y="1502951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30" name="Freeform: Shape 429">
                    <a:extLst>
                      <a:ext uri="{FF2B5EF4-FFF2-40B4-BE49-F238E27FC236}">
                        <a16:creationId xmlns:a16="http://schemas.microsoft.com/office/drawing/2014/main" id="{237DE7F7-1D77-EE0D-8F3E-989A42CEB0A9}"/>
                      </a:ext>
                    </a:extLst>
                  </p:cNvPr>
                  <p:cNvSpPr/>
                  <p:nvPr/>
                </p:nvSpPr>
                <p:spPr>
                  <a:xfrm>
                    <a:off x="3882109" y="2769637"/>
                    <a:ext cx="330449" cy="1507878"/>
                  </a:xfrm>
                  <a:custGeom>
                    <a:avLst/>
                    <a:gdLst>
                      <a:gd name="connsiteX0" fmla="*/ 330449 w 330449"/>
                      <a:gd name="connsiteY0" fmla="*/ 1507879 h 1507878"/>
                      <a:gd name="connsiteX1" fmla="*/ 0 w 330449"/>
                      <a:gd name="connsiteY1" fmla="*/ 1507879 h 1507878"/>
                      <a:gd name="connsiteX2" fmla="*/ 0 w 330449"/>
                      <a:gd name="connsiteY2" fmla="*/ 0 h 1507878"/>
                      <a:gd name="connsiteX3" fmla="*/ 330449 w 330449"/>
                      <a:gd name="connsiteY3" fmla="*/ 0 h 1507878"/>
                      <a:gd name="connsiteX4" fmla="*/ 330449 w 330449"/>
                      <a:gd name="connsiteY4" fmla="*/ 1507879 h 1507878"/>
                      <a:gd name="connsiteX5" fmla="*/ 4978 w 330449"/>
                      <a:gd name="connsiteY5" fmla="*/ 1502951 h 1507878"/>
                      <a:gd name="connsiteX6" fmla="*/ 325471 w 330449"/>
                      <a:gd name="connsiteY6" fmla="*/ 1502951 h 1507878"/>
                      <a:gd name="connsiteX7" fmla="*/ 325471 w 330449"/>
                      <a:gd name="connsiteY7" fmla="*/ 4928 h 1507878"/>
                      <a:gd name="connsiteX8" fmla="*/ 4978 w 330449"/>
                      <a:gd name="connsiteY8" fmla="*/ 4928 h 1507878"/>
                      <a:gd name="connsiteX9" fmla="*/ 4978 w 330449"/>
                      <a:gd name="connsiteY9" fmla="*/ 1502951 h 150787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330449" h="1507878">
                        <a:moveTo>
                          <a:pt x="330449" y="1507879"/>
                        </a:moveTo>
                        <a:lnTo>
                          <a:pt x="0" y="1507879"/>
                        </a:lnTo>
                        <a:lnTo>
                          <a:pt x="0" y="0"/>
                        </a:lnTo>
                        <a:lnTo>
                          <a:pt x="330449" y="0"/>
                        </a:lnTo>
                        <a:lnTo>
                          <a:pt x="330449" y="1507879"/>
                        </a:lnTo>
                        <a:close/>
                        <a:moveTo>
                          <a:pt x="4978" y="1502951"/>
                        </a:moveTo>
                        <a:lnTo>
                          <a:pt x="325471" y="1502951"/>
                        </a:lnTo>
                        <a:lnTo>
                          <a:pt x="325471" y="4928"/>
                        </a:lnTo>
                        <a:lnTo>
                          <a:pt x="4978" y="4928"/>
                        </a:lnTo>
                        <a:lnTo>
                          <a:pt x="4978" y="1502951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31" name="Freeform: Shape 430">
                    <a:extLst>
                      <a:ext uri="{FF2B5EF4-FFF2-40B4-BE49-F238E27FC236}">
                        <a16:creationId xmlns:a16="http://schemas.microsoft.com/office/drawing/2014/main" id="{8ADE35C8-2606-4CEA-AA02-A9EBAB03D6C2}"/>
                      </a:ext>
                    </a:extLst>
                  </p:cNvPr>
                  <p:cNvSpPr/>
                  <p:nvPr/>
                </p:nvSpPr>
                <p:spPr>
                  <a:xfrm>
                    <a:off x="3030149" y="2994599"/>
                    <a:ext cx="856937" cy="1282916"/>
                  </a:xfrm>
                  <a:custGeom>
                    <a:avLst/>
                    <a:gdLst>
                      <a:gd name="connsiteX0" fmla="*/ 856937 w 856937"/>
                      <a:gd name="connsiteY0" fmla="*/ 1282917 h 1282916"/>
                      <a:gd name="connsiteX1" fmla="*/ 0 w 856937"/>
                      <a:gd name="connsiteY1" fmla="*/ 1282917 h 1282916"/>
                      <a:gd name="connsiteX2" fmla="*/ 0 w 856937"/>
                      <a:gd name="connsiteY2" fmla="*/ 0 h 1282916"/>
                      <a:gd name="connsiteX3" fmla="*/ 856937 w 856937"/>
                      <a:gd name="connsiteY3" fmla="*/ 0 h 1282916"/>
                      <a:gd name="connsiteX4" fmla="*/ 856937 w 856937"/>
                      <a:gd name="connsiteY4" fmla="*/ 1282917 h 1282916"/>
                      <a:gd name="connsiteX5" fmla="*/ 4928 w 856937"/>
                      <a:gd name="connsiteY5" fmla="*/ 1277988 h 1282916"/>
                      <a:gd name="connsiteX6" fmla="*/ 851959 w 856937"/>
                      <a:gd name="connsiteY6" fmla="*/ 1277988 h 1282916"/>
                      <a:gd name="connsiteX7" fmla="*/ 851959 w 856937"/>
                      <a:gd name="connsiteY7" fmla="*/ 4928 h 1282916"/>
                      <a:gd name="connsiteX8" fmla="*/ 4928 w 856937"/>
                      <a:gd name="connsiteY8" fmla="*/ 4928 h 1282916"/>
                      <a:gd name="connsiteX9" fmla="*/ 4928 w 856937"/>
                      <a:gd name="connsiteY9" fmla="*/ 1277988 h 128291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56937" h="1282916">
                        <a:moveTo>
                          <a:pt x="856937" y="1282917"/>
                        </a:moveTo>
                        <a:lnTo>
                          <a:pt x="0" y="1282917"/>
                        </a:lnTo>
                        <a:lnTo>
                          <a:pt x="0" y="0"/>
                        </a:lnTo>
                        <a:lnTo>
                          <a:pt x="856937" y="0"/>
                        </a:lnTo>
                        <a:lnTo>
                          <a:pt x="856937" y="1282917"/>
                        </a:lnTo>
                        <a:close/>
                        <a:moveTo>
                          <a:pt x="4928" y="1277988"/>
                        </a:moveTo>
                        <a:lnTo>
                          <a:pt x="851959" y="1277988"/>
                        </a:lnTo>
                        <a:lnTo>
                          <a:pt x="851959" y="4928"/>
                        </a:lnTo>
                        <a:lnTo>
                          <a:pt x="4928" y="4928"/>
                        </a:lnTo>
                        <a:lnTo>
                          <a:pt x="4928" y="1277988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32" name="Freeform: Shape 431">
                    <a:extLst>
                      <a:ext uri="{FF2B5EF4-FFF2-40B4-BE49-F238E27FC236}">
                        <a16:creationId xmlns:a16="http://schemas.microsoft.com/office/drawing/2014/main" id="{0134D626-3AB8-2D80-6487-51179F024906}"/>
                      </a:ext>
                    </a:extLst>
                  </p:cNvPr>
                  <p:cNvSpPr/>
                  <p:nvPr/>
                </p:nvSpPr>
                <p:spPr>
                  <a:xfrm>
                    <a:off x="2704629" y="2862927"/>
                    <a:ext cx="330449" cy="21754"/>
                  </a:xfrm>
                  <a:custGeom>
                    <a:avLst/>
                    <a:gdLst>
                      <a:gd name="connsiteX0" fmla="*/ 330449 w 330449"/>
                      <a:gd name="connsiteY0" fmla="*/ 21754 h 21754"/>
                      <a:gd name="connsiteX1" fmla="*/ 0 w 330449"/>
                      <a:gd name="connsiteY1" fmla="*/ 21754 h 21754"/>
                      <a:gd name="connsiteX2" fmla="*/ 0 w 330449"/>
                      <a:gd name="connsiteY2" fmla="*/ 0 h 21754"/>
                      <a:gd name="connsiteX3" fmla="*/ 330449 w 330449"/>
                      <a:gd name="connsiteY3" fmla="*/ 0 h 21754"/>
                      <a:gd name="connsiteX4" fmla="*/ 330449 w 330449"/>
                      <a:gd name="connsiteY4" fmla="*/ 21754 h 21754"/>
                      <a:gd name="connsiteX5" fmla="*/ 4978 w 330449"/>
                      <a:gd name="connsiteY5" fmla="*/ 16776 h 21754"/>
                      <a:gd name="connsiteX6" fmla="*/ 325471 w 330449"/>
                      <a:gd name="connsiteY6" fmla="*/ 16776 h 21754"/>
                      <a:gd name="connsiteX7" fmla="*/ 325471 w 330449"/>
                      <a:gd name="connsiteY7" fmla="*/ 4978 h 21754"/>
                      <a:gd name="connsiteX8" fmla="*/ 4978 w 330449"/>
                      <a:gd name="connsiteY8" fmla="*/ 4978 h 21754"/>
                      <a:gd name="connsiteX9" fmla="*/ 4978 w 330449"/>
                      <a:gd name="connsiteY9" fmla="*/ 16776 h 2175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330449" h="21754">
                        <a:moveTo>
                          <a:pt x="330449" y="21754"/>
                        </a:moveTo>
                        <a:lnTo>
                          <a:pt x="0" y="21754"/>
                        </a:lnTo>
                        <a:lnTo>
                          <a:pt x="0" y="0"/>
                        </a:lnTo>
                        <a:lnTo>
                          <a:pt x="330449" y="0"/>
                        </a:lnTo>
                        <a:lnTo>
                          <a:pt x="330449" y="21754"/>
                        </a:lnTo>
                        <a:close/>
                        <a:moveTo>
                          <a:pt x="4978" y="16776"/>
                        </a:moveTo>
                        <a:lnTo>
                          <a:pt x="325471" y="16776"/>
                        </a:lnTo>
                        <a:lnTo>
                          <a:pt x="325471" y="4978"/>
                        </a:lnTo>
                        <a:lnTo>
                          <a:pt x="4978" y="4978"/>
                        </a:lnTo>
                        <a:lnTo>
                          <a:pt x="4978" y="16776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33" name="Freeform: Shape 432">
                    <a:extLst>
                      <a:ext uri="{FF2B5EF4-FFF2-40B4-BE49-F238E27FC236}">
                        <a16:creationId xmlns:a16="http://schemas.microsoft.com/office/drawing/2014/main" id="{0EE4A1A0-FB31-6ABD-411A-5E12911155F1}"/>
                      </a:ext>
                    </a:extLst>
                  </p:cNvPr>
                  <p:cNvSpPr/>
                  <p:nvPr/>
                </p:nvSpPr>
                <p:spPr>
                  <a:xfrm>
                    <a:off x="2704629" y="3141703"/>
                    <a:ext cx="1507928" cy="21754"/>
                  </a:xfrm>
                  <a:custGeom>
                    <a:avLst/>
                    <a:gdLst>
                      <a:gd name="connsiteX0" fmla="*/ 1507929 w 1507928"/>
                      <a:gd name="connsiteY0" fmla="*/ 21754 h 21754"/>
                      <a:gd name="connsiteX1" fmla="*/ 0 w 1507928"/>
                      <a:gd name="connsiteY1" fmla="*/ 21754 h 21754"/>
                      <a:gd name="connsiteX2" fmla="*/ 0 w 1507928"/>
                      <a:gd name="connsiteY2" fmla="*/ 0 h 21754"/>
                      <a:gd name="connsiteX3" fmla="*/ 1507929 w 1507928"/>
                      <a:gd name="connsiteY3" fmla="*/ 0 h 21754"/>
                      <a:gd name="connsiteX4" fmla="*/ 1507929 w 1507928"/>
                      <a:gd name="connsiteY4" fmla="*/ 21754 h 21754"/>
                      <a:gd name="connsiteX5" fmla="*/ 4978 w 1507928"/>
                      <a:gd name="connsiteY5" fmla="*/ 16826 h 21754"/>
                      <a:gd name="connsiteX6" fmla="*/ 1502951 w 1507928"/>
                      <a:gd name="connsiteY6" fmla="*/ 16826 h 21754"/>
                      <a:gd name="connsiteX7" fmla="*/ 1502951 w 1507928"/>
                      <a:gd name="connsiteY7" fmla="*/ 5028 h 21754"/>
                      <a:gd name="connsiteX8" fmla="*/ 4978 w 1507928"/>
                      <a:gd name="connsiteY8" fmla="*/ 5028 h 21754"/>
                      <a:gd name="connsiteX9" fmla="*/ 4978 w 1507928"/>
                      <a:gd name="connsiteY9" fmla="*/ 16826 h 2175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507928" h="21754">
                        <a:moveTo>
                          <a:pt x="1507929" y="21754"/>
                        </a:moveTo>
                        <a:lnTo>
                          <a:pt x="0" y="21754"/>
                        </a:lnTo>
                        <a:lnTo>
                          <a:pt x="0" y="0"/>
                        </a:lnTo>
                        <a:lnTo>
                          <a:pt x="1507929" y="0"/>
                        </a:lnTo>
                        <a:lnTo>
                          <a:pt x="1507929" y="21754"/>
                        </a:lnTo>
                        <a:close/>
                        <a:moveTo>
                          <a:pt x="4978" y="16826"/>
                        </a:moveTo>
                        <a:lnTo>
                          <a:pt x="1502951" y="16826"/>
                        </a:lnTo>
                        <a:lnTo>
                          <a:pt x="1502951" y="5028"/>
                        </a:lnTo>
                        <a:lnTo>
                          <a:pt x="4978" y="5028"/>
                        </a:lnTo>
                        <a:lnTo>
                          <a:pt x="4978" y="16826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34" name="Freeform: Shape 433">
                    <a:extLst>
                      <a:ext uri="{FF2B5EF4-FFF2-40B4-BE49-F238E27FC236}">
                        <a16:creationId xmlns:a16="http://schemas.microsoft.com/office/drawing/2014/main" id="{3554A78F-B941-DE93-A87B-003B0C1EE941}"/>
                      </a:ext>
                    </a:extLst>
                  </p:cNvPr>
                  <p:cNvSpPr/>
                  <p:nvPr/>
                </p:nvSpPr>
                <p:spPr>
                  <a:xfrm>
                    <a:off x="2704629" y="3457666"/>
                    <a:ext cx="1507928" cy="21704"/>
                  </a:xfrm>
                  <a:custGeom>
                    <a:avLst/>
                    <a:gdLst>
                      <a:gd name="connsiteX0" fmla="*/ 1507929 w 1507928"/>
                      <a:gd name="connsiteY0" fmla="*/ 21705 h 21704"/>
                      <a:gd name="connsiteX1" fmla="*/ 0 w 1507928"/>
                      <a:gd name="connsiteY1" fmla="*/ 21705 h 21704"/>
                      <a:gd name="connsiteX2" fmla="*/ 0 w 1507928"/>
                      <a:gd name="connsiteY2" fmla="*/ 0 h 21704"/>
                      <a:gd name="connsiteX3" fmla="*/ 1507929 w 1507928"/>
                      <a:gd name="connsiteY3" fmla="*/ 0 h 21704"/>
                      <a:gd name="connsiteX4" fmla="*/ 1507929 w 1507928"/>
                      <a:gd name="connsiteY4" fmla="*/ 21705 h 21704"/>
                      <a:gd name="connsiteX5" fmla="*/ 4978 w 1507928"/>
                      <a:gd name="connsiteY5" fmla="*/ 16776 h 21704"/>
                      <a:gd name="connsiteX6" fmla="*/ 1502951 w 1507928"/>
                      <a:gd name="connsiteY6" fmla="*/ 16776 h 21704"/>
                      <a:gd name="connsiteX7" fmla="*/ 1502951 w 1507928"/>
                      <a:gd name="connsiteY7" fmla="*/ 5028 h 21704"/>
                      <a:gd name="connsiteX8" fmla="*/ 4978 w 1507928"/>
                      <a:gd name="connsiteY8" fmla="*/ 5028 h 21704"/>
                      <a:gd name="connsiteX9" fmla="*/ 4978 w 1507928"/>
                      <a:gd name="connsiteY9" fmla="*/ 16776 h 2170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507928" h="21704">
                        <a:moveTo>
                          <a:pt x="1507929" y="21705"/>
                        </a:moveTo>
                        <a:lnTo>
                          <a:pt x="0" y="21705"/>
                        </a:lnTo>
                        <a:lnTo>
                          <a:pt x="0" y="0"/>
                        </a:lnTo>
                        <a:lnTo>
                          <a:pt x="1507929" y="0"/>
                        </a:lnTo>
                        <a:lnTo>
                          <a:pt x="1507929" y="21705"/>
                        </a:lnTo>
                        <a:close/>
                        <a:moveTo>
                          <a:pt x="4978" y="16776"/>
                        </a:moveTo>
                        <a:lnTo>
                          <a:pt x="1502951" y="16776"/>
                        </a:lnTo>
                        <a:lnTo>
                          <a:pt x="1502951" y="5028"/>
                        </a:lnTo>
                        <a:lnTo>
                          <a:pt x="4978" y="5028"/>
                        </a:lnTo>
                        <a:lnTo>
                          <a:pt x="4978" y="16776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35" name="Freeform: Shape 434">
                    <a:extLst>
                      <a:ext uri="{FF2B5EF4-FFF2-40B4-BE49-F238E27FC236}">
                        <a16:creationId xmlns:a16="http://schemas.microsoft.com/office/drawing/2014/main" id="{CA70BC04-2DDD-CB3D-D2FD-C539C5C2426B}"/>
                      </a:ext>
                    </a:extLst>
                  </p:cNvPr>
                  <p:cNvSpPr/>
                  <p:nvPr/>
                </p:nvSpPr>
                <p:spPr>
                  <a:xfrm>
                    <a:off x="2704629" y="3755558"/>
                    <a:ext cx="1507928" cy="21754"/>
                  </a:xfrm>
                  <a:custGeom>
                    <a:avLst/>
                    <a:gdLst>
                      <a:gd name="connsiteX0" fmla="*/ 1507929 w 1507928"/>
                      <a:gd name="connsiteY0" fmla="*/ 21754 h 21754"/>
                      <a:gd name="connsiteX1" fmla="*/ 0 w 1507928"/>
                      <a:gd name="connsiteY1" fmla="*/ 21754 h 21754"/>
                      <a:gd name="connsiteX2" fmla="*/ 0 w 1507928"/>
                      <a:gd name="connsiteY2" fmla="*/ 0 h 21754"/>
                      <a:gd name="connsiteX3" fmla="*/ 1507929 w 1507928"/>
                      <a:gd name="connsiteY3" fmla="*/ 0 h 21754"/>
                      <a:gd name="connsiteX4" fmla="*/ 1507929 w 1507928"/>
                      <a:gd name="connsiteY4" fmla="*/ 21754 h 21754"/>
                      <a:gd name="connsiteX5" fmla="*/ 4978 w 1507928"/>
                      <a:gd name="connsiteY5" fmla="*/ 16826 h 21754"/>
                      <a:gd name="connsiteX6" fmla="*/ 1502951 w 1507928"/>
                      <a:gd name="connsiteY6" fmla="*/ 16826 h 21754"/>
                      <a:gd name="connsiteX7" fmla="*/ 1502951 w 1507928"/>
                      <a:gd name="connsiteY7" fmla="*/ 5028 h 21754"/>
                      <a:gd name="connsiteX8" fmla="*/ 4978 w 1507928"/>
                      <a:gd name="connsiteY8" fmla="*/ 5028 h 21754"/>
                      <a:gd name="connsiteX9" fmla="*/ 4978 w 1507928"/>
                      <a:gd name="connsiteY9" fmla="*/ 16826 h 2175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507928" h="21754">
                        <a:moveTo>
                          <a:pt x="1507929" y="21754"/>
                        </a:moveTo>
                        <a:lnTo>
                          <a:pt x="0" y="21754"/>
                        </a:lnTo>
                        <a:lnTo>
                          <a:pt x="0" y="0"/>
                        </a:lnTo>
                        <a:lnTo>
                          <a:pt x="1507929" y="0"/>
                        </a:lnTo>
                        <a:lnTo>
                          <a:pt x="1507929" y="21754"/>
                        </a:lnTo>
                        <a:close/>
                        <a:moveTo>
                          <a:pt x="4978" y="16826"/>
                        </a:moveTo>
                        <a:lnTo>
                          <a:pt x="1502951" y="16826"/>
                        </a:lnTo>
                        <a:lnTo>
                          <a:pt x="1502951" y="5028"/>
                        </a:lnTo>
                        <a:lnTo>
                          <a:pt x="4978" y="5028"/>
                        </a:lnTo>
                        <a:lnTo>
                          <a:pt x="4978" y="16826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36" name="Freeform: Shape 435">
                    <a:extLst>
                      <a:ext uri="{FF2B5EF4-FFF2-40B4-BE49-F238E27FC236}">
                        <a16:creationId xmlns:a16="http://schemas.microsoft.com/office/drawing/2014/main" id="{986BD0E0-F2C2-ED25-0910-CD7ACF619191}"/>
                      </a:ext>
                    </a:extLst>
                  </p:cNvPr>
                  <p:cNvSpPr/>
                  <p:nvPr/>
                </p:nvSpPr>
                <p:spPr>
                  <a:xfrm>
                    <a:off x="2704629" y="4097855"/>
                    <a:ext cx="1507928" cy="21754"/>
                  </a:xfrm>
                  <a:custGeom>
                    <a:avLst/>
                    <a:gdLst>
                      <a:gd name="connsiteX0" fmla="*/ 1507929 w 1507928"/>
                      <a:gd name="connsiteY0" fmla="*/ 21754 h 21754"/>
                      <a:gd name="connsiteX1" fmla="*/ 0 w 1507928"/>
                      <a:gd name="connsiteY1" fmla="*/ 21754 h 21754"/>
                      <a:gd name="connsiteX2" fmla="*/ 0 w 1507928"/>
                      <a:gd name="connsiteY2" fmla="*/ 0 h 21754"/>
                      <a:gd name="connsiteX3" fmla="*/ 1507929 w 1507928"/>
                      <a:gd name="connsiteY3" fmla="*/ 0 h 21754"/>
                      <a:gd name="connsiteX4" fmla="*/ 1507929 w 1507928"/>
                      <a:gd name="connsiteY4" fmla="*/ 21754 h 21754"/>
                      <a:gd name="connsiteX5" fmla="*/ 4978 w 1507928"/>
                      <a:gd name="connsiteY5" fmla="*/ 16776 h 21754"/>
                      <a:gd name="connsiteX6" fmla="*/ 1502951 w 1507928"/>
                      <a:gd name="connsiteY6" fmla="*/ 16776 h 21754"/>
                      <a:gd name="connsiteX7" fmla="*/ 1502951 w 1507928"/>
                      <a:gd name="connsiteY7" fmla="*/ 4978 h 21754"/>
                      <a:gd name="connsiteX8" fmla="*/ 4978 w 1507928"/>
                      <a:gd name="connsiteY8" fmla="*/ 4978 h 21754"/>
                      <a:gd name="connsiteX9" fmla="*/ 4978 w 1507928"/>
                      <a:gd name="connsiteY9" fmla="*/ 16776 h 2175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507928" h="21754">
                        <a:moveTo>
                          <a:pt x="1507929" y="21754"/>
                        </a:moveTo>
                        <a:lnTo>
                          <a:pt x="0" y="21754"/>
                        </a:lnTo>
                        <a:lnTo>
                          <a:pt x="0" y="0"/>
                        </a:lnTo>
                        <a:lnTo>
                          <a:pt x="1507929" y="0"/>
                        </a:lnTo>
                        <a:lnTo>
                          <a:pt x="1507929" y="21754"/>
                        </a:lnTo>
                        <a:close/>
                        <a:moveTo>
                          <a:pt x="4978" y="16776"/>
                        </a:moveTo>
                        <a:lnTo>
                          <a:pt x="1502951" y="16776"/>
                        </a:lnTo>
                        <a:lnTo>
                          <a:pt x="1502951" y="4978"/>
                        </a:lnTo>
                        <a:lnTo>
                          <a:pt x="4978" y="4978"/>
                        </a:lnTo>
                        <a:lnTo>
                          <a:pt x="4978" y="16776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37" name="Freeform: Shape 436">
                    <a:extLst>
                      <a:ext uri="{FF2B5EF4-FFF2-40B4-BE49-F238E27FC236}">
                        <a16:creationId xmlns:a16="http://schemas.microsoft.com/office/drawing/2014/main" id="{49E7F24C-3AE7-D183-0EB9-9F8B21FB2320}"/>
                      </a:ext>
                    </a:extLst>
                  </p:cNvPr>
                  <p:cNvSpPr/>
                  <p:nvPr/>
                </p:nvSpPr>
                <p:spPr>
                  <a:xfrm>
                    <a:off x="2704629" y="4241424"/>
                    <a:ext cx="1507928" cy="21704"/>
                  </a:xfrm>
                  <a:custGeom>
                    <a:avLst/>
                    <a:gdLst>
                      <a:gd name="connsiteX0" fmla="*/ 1507929 w 1507928"/>
                      <a:gd name="connsiteY0" fmla="*/ 21705 h 21704"/>
                      <a:gd name="connsiteX1" fmla="*/ 0 w 1507928"/>
                      <a:gd name="connsiteY1" fmla="*/ 21705 h 21704"/>
                      <a:gd name="connsiteX2" fmla="*/ 0 w 1507928"/>
                      <a:gd name="connsiteY2" fmla="*/ 0 h 21704"/>
                      <a:gd name="connsiteX3" fmla="*/ 1507929 w 1507928"/>
                      <a:gd name="connsiteY3" fmla="*/ 0 h 21704"/>
                      <a:gd name="connsiteX4" fmla="*/ 1507929 w 1507928"/>
                      <a:gd name="connsiteY4" fmla="*/ 21705 h 21704"/>
                      <a:gd name="connsiteX5" fmla="*/ 4978 w 1507928"/>
                      <a:gd name="connsiteY5" fmla="*/ 16777 h 21704"/>
                      <a:gd name="connsiteX6" fmla="*/ 1502951 w 1507928"/>
                      <a:gd name="connsiteY6" fmla="*/ 16777 h 21704"/>
                      <a:gd name="connsiteX7" fmla="*/ 1502951 w 1507928"/>
                      <a:gd name="connsiteY7" fmla="*/ 5028 h 21704"/>
                      <a:gd name="connsiteX8" fmla="*/ 4978 w 1507928"/>
                      <a:gd name="connsiteY8" fmla="*/ 5028 h 21704"/>
                      <a:gd name="connsiteX9" fmla="*/ 4978 w 1507928"/>
                      <a:gd name="connsiteY9" fmla="*/ 16777 h 2170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507928" h="21704">
                        <a:moveTo>
                          <a:pt x="1507929" y="21705"/>
                        </a:moveTo>
                        <a:lnTo>
                          <a:pt x="0" y="21705"/>
                        </a:lnTo>
                        <a:lnTo>
                          <a:pt x="0" y="0"/>
                        </a:lnTo>
                        <a:lnTo>
                          <a:pt x="1507929" y="0"/>
                        </a:lnTo>
                        <a:lnTo>
                          <a:pt x="1507929" y="21705"/>
                        </a:lnTo>
                        <a:close/>
                        <a:moveTo>
                          <a:pt x="4978" y="16777"/>
                        </a:moveTo>
                        <a:lnTo>
                          <a:pt x="1502951" y="16777"/>
                        </a:lnTo>
                        <a:lnTo>
                          <a:pt x="1502951" y="5028"/>
                        </a:lnTo>
                        <a:lnTo>
                          <a:pt x="4978" y="5028"/>
                        </a:lnTo>
                        <a:lnTo>
                          <a:pt x="4978" y="16777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38" name="Freeform: Shape 437">
                    <a:extLst>
                      <a:ext uri="{FF2B5EF4-FFF2-40B4-BE49-F238E27FC236}">
                        <a16:creationId xmlns:a16="http://schemas.microsoft.com/office/drawing/2014/main" id="{902DED3C-0BB0-19B1-59AD-783C49BA2119}"/>
                      </a:ext>
                    </a:extLst>
                  </p:cNvPr>
                  <p:cNvSpPr/>
                  <p:nvPr/>
                </p:nvSpPr>
                <p:spPr>
                  <a:xfrm>
                    <a:off x="3505213" y="3988933"/>
                    <a:ext cx="21704" cy="288582"/>
                  </a:xfrm>
                  <a:custGeom>
                    <a:avLst/>
                    <a:gdLst>
                      <a:gd name="connsiteX0" fmla="*/ 21705 w 21704"/>
                      <a:gd name="connsiteY0" fmla="*/ 288583 h 288582"/>
                      <a:gd name="connsiteX1" fmla="*/ 0 w 21704"/>
                      <a:gd name="connsiteY1" fmla="*/ 288583 h 288582"/>
                      <a:gd name="connsiteX2" fmla="*/ 0 w 21704"/>
                      <a:gd name="connsiteY2" fmla="*/ 0 h 288582"/>
                      <a:gd name="connsiteX3" fmla="*/ 21705 w 21704"/>
                      <a:gd name="connsiteY3" fmla="*/ 0 h 288582"/>
                      <a:gd name="connsiteX4" fmla="*/ 21705 w 21704"/>
                      <a:gd name="connsiteY4" fmla="*/ 288583 h 288582"/>
                      <a:gd name="connsiteX5" fmla="*/ 4928 w 21704"/>
                      <a:gd name="connsiteY5" fmla="*/ 283654 h 288582"/>
                      <a:gd name="connsiteX6" fmla="*/ 16726 w 21704"/>
                      <a:gd name="connsiteY6" fmla="*/ 283654 h 288582"/>
                      <a:gd name="connsiteX7" fmla="*/ 16726 w 21704"/>
                      <a:gd name="connsiteY7" fmla="*/ 4978 h 288582"/>
                      <a:gd name="connsiteX8" fmla="*/ 4928 w 21704"/>
                      <a:gd name="connsiteY8" fmla="*/ 4978 h 288582"/>
                      <a:gd name="connsiteX9" fmla="*/ 4928 w 21704"/>
                      <a:gd name="connsiteY9" fmla="*/ 283654 h 28858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21704" h="288582">
                        <a:moveTo>
                          <a:pt x="21705" y="288583"/>
                        </a:moveTo>
                        <a:lnTo>
                          <a:pt x="0" y="288583"/>
                        </a:lnTo>
                        <a:lnTo>
                          <a:pt x="0" y="0"/>
                        </a:lnTo>
                        <a:lnTo>
                          <a:pt x="21705" y="0"/>
                        </a:lnTo>
                        <a:lnTo>
                          <a:pt x="21705" y="288583"/>
                        </a:lnTo>
                        <a:close/>
                        <a:moveTo>
                          <a:pt x="4928" y="283654"/>
                        </a:moveTo>
                        <a:lnTo>
                          <a:pt x="16726" y="283654"/>
                        </a:lnTo>
                        <a:lnTo>
                          <a:pt x="16726" y="4978"/>
                        </a:lnTo>
                        <a:lnTo>
                          <a:pt x="4928" y="4978"/>
                        </a:lnTo>
                        <a:lnTo>
                          <a:pt x="4928" y="28365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39" name="Freeform: Shape 438">
                    <a:extLst>
                      <a:ext uri="{FF2B5EF4-FFF2-40B4-BE49-F238E27FC236}">
                        <a16:creationId xmlns:a16="http://schemas.microsoft.com/office/drawing/2014/main" id="{EA75B2B8-BC4B-FDF7-E558-C2FCB57729A5}"/>
                      </a:ext>
                    </a:extLst>
                  </p:cNvPr>
                  <p:cNvSpPr/>
                  <p:nvPr/>
                </p:nvSpPr>
                <p:spPr>
                  <a:xfrm>
                    <a:off x="3620059" y="3988933"/>
                    <a:ext cx="21704" cy="288582"/>
                  </a:xfrm>
                  <a:custGeom>
                    <a:avLst/>
                    <a:gdLst>
                      <a:gd name="connsiteX0" fmla="*/ 21705 w 21704"/>
                      <a:gd name="connsiteY0" fmla="*/ 288583 h 288582"/>
                      <a:gd name="connsiteX1" fmla="*/ 0 w 21704"/>
                      <a:gd name="connsiteY1" fmla="*/ 288583 h 288582"/>
                      <a:gd name="connsiteX2" fmla="*/ 0 w 21704"/>
                      <a:gd name="connsiteY2" fmla="*/ 0 h 288582"/>
                      <a:gd name="connsiteX3" fmla="*/ 21705 w 21704"/>
                      <a:gd name="connsiteY3" fmla="*/ 0 h 288582"/>
                      <a:gd name="connsiteX4" fmla="*/ 21705 w 21704"/>
                      <a:gd name="connsiteY4" fmla="*/ 288583 h 288582"/>
                      <a:gd name="connsiteX5" fmla="*/ 4978 w 21704"/>
                      <a:gd name="connsiteY5" fmla="*/ 283654 h 288582"/>
                      <a:gd name="connsiteX6" fmla="*/ 16776 w 21704"/>
                      <a:gd name="connsiteY6" fmla="*/ 283654 h 288582"/>
                      <a:gd name="connsiteX7" fmla="*/ 16776 w 21704"/>
                      <a:gd name="connsiteY7" fmla="*/ 4978 h 288582"/>
                      <a:gd name="connsiteX8" fmla="*/ 4978 w 21704"/>
                      <a:gd name="connsiteY8" fmla="*/ 4978 h 288582"/>
                      <a:gd name="connsiteX9" fmla="*/ 4978 w 21704"/>
                      <a:gd name="connsiteY9" fmla="*/ 283654 h 28858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21704" h="288582">
                        <a:moveTo>
                          <a:pt x="21705" y="288583"/>
                        </a:moveTo>
                        <a:lnTo>
                          <a:pt x="0" y="288583"/>
                        </a:lnTo>
                        <a:lnTo>
                          <a:pt x="0" y="0"/>
                        </a:lnTo>
                        <a:lnTo>
                          <a:pt x="21705" y="0"/>
                        </a:lnTo>
                        <a:lnTo>
                          <a:pt x="21705" y="288583"/>
                        </a:lnTo>
                        <a:close/>
                        <a:moveTo>
                          <a:pt x="4978" y="283654"/>
                        </a:moveTo>
                        <a:lnTo>
                          <a:pt x="16776" y="283654"/>
                        </a:lnTo>
                        <a:lnTo>
                          <a:pt x="16776" y="4978"/>
                        </a:lnTo>
                        <a:lnTo>
                          <a:pt x="4978" y="4978"/>
                        </a:lnTo>
                        <a:lnTo>
                          <a:pt x="4978" y="28365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40" name="Freeform: Shape 439">
                    <a:extLst>
                      <a:ext uri="{FF2B5EF4-FFF2-40B4-BE49-F238E27FC236}">
                        <a16:creationId xmlns:a16="http://schemas.microsoft.com/office/drawing/2014/main" id="{FC133F9D-49C1-B79D-834A-FAC76225AC13}"/>
                      </a:ext>
                    </a:extLst>
                  </p:cNvPr>
                  <p:cNvSpPr/>
                  <p:nvPr/>
                </p:nvSpPr>
                <p:spPr>
                  <a:xfrm>
                    <a:off x="3734955" y="3988933"/>
                    <a:ext cx="21704" cy="288582"/>
                  </a:xfrm>
                  <a:custGeom>
                    <a:avLst/>
                    <a:gdLst>
                      <a:gd name="connsiteX0" fmla="*/ 21705 w 21704"/>
                      <a:gd name="connsiteY0" fmla="*/ 288583 h 288582"/>
                      <a:gd name="connsiteX1" fmla="*/ 0 w 21704"/>
                      <a:gd name="connsiteY1" fmla="*/ 288583 h 288582"/>
                      <a:gd name="connsiteX2" fmla="*/ 0 w 21704"/>
                      <a:gd name="connsiteY2" fmla="*/ 0 h 288582"/>
                      <a:gd name="connsiteX3" fmla="*/ 21705 w 21704"/>
                      <a:gd name="connsiteY3" fmla="*/ 0 h 288582"/>
                      <a:gd name="connsiteX4" fmla="*/ 21705 w 21704"/>
                      <a:gd name="connsiteY4" fmla="*/ 288583 h 288582"/>
                      <a:gd name="connsiteX5" fmla="*/ 4929 w 21704"/>
                      <a:gd name="connsiteY5" fmla="*/ 283654 h 288582"/>
                      <a:gd name="connsiteX6" fmla="*/ 16727 w 21704"/>
                      <a:gd name="connsiteY6" fmla="*/ 283654 h 288582"/>
                      <a:gd name="connsiteX7" fmla="*/ 16727 w 21704"/>
                      <a:gd name="connsiteY7" fmla="*/ 4978 h 288582"/>
                      <a:gd name="connsiteX8" fmla="*/ 4929 w 21704"/>
                      <a:gd name="connsiteY8" fmla="*/ 4978 h 288582"/>
                      <a:gd name="connsiteX9" fmla="*/ 4929 w 21704"/>
                      <a:gd name="connsiteY9" fmla="*/ 283654 h 28858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21704" h="288582">
                        <a:moveTo>
                          <a:pt x="21705" y="288583"/>
                        </a:moveTo>
                        <a:lnTo>
                          <a:pt x="0" y="288583"/>
                        </a:lnTo>
                        <a:lnTo>
                          <a:pt x="0" y="0"/>
                        </a:lnTo>
                        <a:lnTo>
                          <a:pt x="21705" y="0"/>
                        </a:lnTo>
                        <a:lnTo>
                          <a:pt x="21705" y="288583"/>
                        </a:lnTo>
                        <a:close/>
                        <a:moveTo>
                          <a:pt x="4929" y="283654"/>
                        </a:moveTo>
                        <a:lnTo>
                          <a:pt x="16727" y="283654"/>
                        </a:lnTo>
                        <a:lnTo>
                          <a:pt x="16727" y="4978"/>
                        </a:lnTo>
                        <a:lnTo>
                          <a:pt x="4929" y="4978"/>
                        </a:lnTo>
                        <a:lnTo>
                          <a:pt x="4929" y="28365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41" name="Freeform: Shape 440">
                    <a:extLst>
                      <a:ext uri="{FF2B5EF4-FFF2-40B4-BE49-F238E27FC236}">
                        <a16:creationId xmlns:a16="http://schemas.microsoft.com/office/drawing/2014/main" id="{0B3E4C47-EAA6-223E-FBEA-F8DA122BE96F}"/>
                      </a:ext>
                    </a:extLst>
                  </p:cNvPr>
                  <p:cNvSpPr/>
                  <p:nvPr/>
                </p:nvSpPr>
                <p:spPr>
                  <a:xfrm>
                    <a:off x="3849800" y="3988933"/>
                    <a:ext cx="21704" cy="288582"/>
                  </a:xfrm>
                  <a:custGeom>
                    <a:avLst/>
                    <a:gdLst>
                      <a:gd name="connsiteX0" fmla="*/ 21705 w 21704"/>
                      <a:gd name="connsiteY0" fmla="*/ 288583 h 288582"/>
                      <a:gd name="connsiteX1" fmla="*/ 0 w 21704"/>
                      <a:gd name="connsiteY1" fmla="*/ 288583 h 288582"/>
                      <a:gd name="connsiteX2" fmla="*/ 0 w 21704"/>
                      <a:gd name="connsiteY2" fmla="*/ 0 h 288582"/>
                      <a:gd name="connsiteX3" fmla="*/ 21705 w 21704"/>
                      <a:gd name="connsiteY3" fmla="*/ 0 h 288582"/>
                      <a:gd name="connsiteX4" fmla="*/ 21705 w 21704"/>
                      <a:gd name="connsiteY4" fmla="*/ 288583 h 288582"/>
                      <a:gd name="connsiteX5" fmla="*/ 4978 w 21704"/>
                      <a:gd name="connsiteY5" fmla="*/ 283654 h 288582"/>
                      <a:gd name="connsiteX6" fmla="*/ 16776 w 21704"/>
                      <a:gd name="connsiteY6" fmla="*/ 283654 h 288582"/>
                      <a:gd name="connsiteX7" fmla="*/ 16776 w 21704"/>
                      <a:gd name="connsiteY7" fmla="*/ 4978 h 288582"/>
                      <a:gd name="connsiteX8" fmla="*/ 4978 w 21704"/>
                      <a:gd name="connsiteY8" fmla="*/ 4978 h 288582"/>
                      <a:gd name="connsiteX9" fmla="*/ 4978 w 21704"/>
                      <a:gd name="connsiteY9" fmla="*/ 283654 h 28858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21704" h="288582">
                        <a:moveTo>
                          <a:pt x="21705" y="288583"/>
                        </a:moveTo>
                        <a:lnTo>
                          <a:pt x="0" y="288583"/>
                        </a:lnTo>
                        <a:lnTo>
                          <a:pt x="0" y="0"/>
                        </a:lnTo>
                        <a:lnTo>
                          <a:pt x="21705" y="0"/>
                        </a:lnTo>
                        <a:lnTo>
                          <a:pt x="21705" y="288583"/>
                        </a:lnTo>
                        <a:close/>
                        <a:moveTo>
                          <a:pt x="4978" y="283654"/>
                        </a:moveTo>
                        <a:lnTo>
                          <a:pt x="16776" y="283654"/>
                        </a:lnTo>
                        <a:lnTo>
                          <a:pt x="16776" y="4978"/>
                        </a:lnTo>
                        <a:lnTo>
                          <a:pt x="4978" y="4978"/>
                        </a:lnTo>
                        <a:lnTo>
                          <a:pt x="4978" y="28365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42" name="Freeform: Shape 441">
                    <a:extLst>
                      <a:ext uri="{FF2B5EF4-FFF2-40B4-BE49-F238E27FC236}">
                        <a16:creationId xmlns:a16="http://schemas.microsoft.com/office/drawing/2014/main" id="{F69CCF9F-4A1F-0219-FC83-D5920474FB77}"/>
                      </a:ext>
                    </a:extLst>
                  </p:cNvPr>
                  <p:cNvSpPr/>
                  <p:nvPr/>
                </p:nvSpPr>
                <p:spPr>
                  <a:xfrm>
                    <a:off x="3045681" y="3988933"/>
                    <a:ext cx="21754" cy="288582"/>
                  </a:xfrm>
                  <a:custGeom>
                    <a:avLst/>
                    <a:gdLst>
                      <a:gd name="connsiteX0" fmla="*/ 21754 w 21754"/>
                      <a:gd name="connsiteY0" fmla="*/ 288583 h 288582"/>
                      <a:gd name="connsiteX1" fmla="*/ 0 w 21754"/>
                      <a:gd name="connsiteY1" fmla="*/ 288583 h 288582"/>
                      <a:gd name="connsiteX2" fmla="*/ 0 w 21754"/>
                      <a:gd name="connsiteY2" fmla="*/ 0 h 288582"/>
                      <a:gd name="connsiteX3" fmla="*/ 21754 w 21754"/>
                      <a:gd name="connsiteY3" fmla="*/ 0 h 288582"/>
                      <a:gd name="connsiteX4" fmla="*/ 21754 w 21754"/>
                      <a:gd name="connsiteY4" fmla="*/ 288583 h 288582"/>
                      <a:gd name="connsiteX5" fmla="*/ 4978 w 21754"/>
                      <a:gd name="connsiteY5" fmla="*/ 283654 h 288582"/>
                      <a:gd name="connsiteX6" fmla="*/ 16776 w 21754"/>
                      <a:gd name="connsiteY6" fmla="*/ 283654 h 288582"/>
                      <a:gd name="connsiteX7" fmla="*/ 16776 w 21754"/>
                      <a:gd name="connsiteY7" fmla="*/ 4978 h 288582"/>
                      <a:gd name="connsiteX8" fmla="*/ 4978 w 21754"/>
                      <a:gd name="connsiteY8" fmla="*/ 4978 h 288582"/>
                      <a:gd name="connsiteX9" fmla="*/ 4978 w 21754"/>
                      <a:gd name="connsiteY9" fmla="*/ 283654 h 28858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21754" h="288582">
                        <a:moveTo>
                          <a:pt x="21754" y="288583"/>
                        </a:moveTo>
                        <a:lnTo>
                          <a:pt x="0" y="288583"/>
                        </a:lnTo>
                        <a:lnTo>
                          <a:pt x="0" y="0"/>
                        </a:lnTo>
                        <a:lnTo>
                          <a:pt x="21754" y="0"/>
                        </a:lnTo>
                        <a:lnTo>
                          <a:pt x="21754" y="288583"/>
                        </a:lnTo>
                        <a:close/>
                        <a:moveTo>
                          <a:pt x="4978" y="283654"/>
                        </a:moveTo>
                        <a:lnTo>
                          <a:pt x="16776" y="283654"/>
                        </a:lnTo>
                        <a:lnTo>
                          <a:pt x="16776" y="4978"/>
                        </a:lnTo>
                        <a:lnTo>
                          <a:pt x="4978" y="4978"/>
                        </a:lnTo>
                        <a:lnTo>
                          <a:pt x="4978" y="28365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43" name="Freeform: Shape 442">
                    <a:extLst>
                      <a:ext uri="{FF2B5EF4-FFF2-40B4-BE49-F238E27FC236}">
                        <a16:creationId xmlns:a16="http://schemas.microsoft.com/office/drawing/2014/main" id="{D1D0EC6F-6A64-E436-0F5A-EEFFB123F68D}"/>
                      </a:ext>
                    </a:extLst>
                  </p:cNvPr>
                  <p:cNvSpPr/>
                  <p:nvPr/>
                </p:nvSpPr>
                <p:spPr>
                  <a:xfrm>
                    <a:off x="3160577" y="3988933"/>
                    <a:ext cx="21704" cy="288582"/>
                  </a:xfrm>
                  <a:custGeom>
                    <a:avLst/>
                    <a:gdLst>
                      <a:gd name="connsiteX0" fmla="*/ 21705 w 21704"/>
                      <a:gd name="connsiteY0" fmla="*/ 288583 h 288582"/>
                      <a:gd name="connsiteX1" fmla="*/ 0 w 21704"/>
                      <a:gd name="connsiteY1" fmla="*/ 288583 h 288582"/>
                      <a:gd name="connsiteX2" fmla="*/ 0 w 21704"/>
                      <a:gd name="connsiteY2" fmla="*/ 0 h 288582"/>
                      <a:gd name="connsiteX3" fmla="*/ 21705 w 21704"/>
                      <a:gd name="connsiteY3" fmla="*/ 0 h 288582"/>
                      <a:gd name="connsiteX4" fmla="*/ 21705 w 21704"/>
                      <a:gd name="connsiteY4" fmla="*/ 288583 h 288582"/>
                      <a:gd name="connsiteX5" fmla="*/ 4928 w 21704"/>
                      <a:gd name="connsiteY5" fmla="*/ 283654 h 288582"/>
                      <a:gd name="connsiteX6" fmla="*/ 16726 w 21704"/>
                      <a:gd name="connsiteY6" fmla="*/ 283654 h 288582"/>
                      <a:gd name="connsiteX7" fmla="*/ 16726 w 21704"/>
                      <a:gd name="connsiteY7" fmla="*/ 4978 h 288582"/>
                      <a:gd name="connsiteX8" fmla="*/ 4928 w 21704"/>
                      <a:gd name="connsiteY8" fmla="*/ 4978 h 288582"/>
                      <a:gd name="connsiteX9" fmla="*/ 4928 w 21704"/>
                      <a:gd name="connsiteY9" fmla="*/ 283654 h 28858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21704" h="288582">
                        <a:moveTo>
                          <a:pt x="21705" y="288583"/>
                        </a:moveTo>
                        <a:lnTo>
                          <a:pt x="0" y="288583"/>
                        </a:lnTo>
                        <a:lnTo>
                          <a:pt x="0" y="0"/>
                        </a:lnTo>
                        <a:lnTo>
                          <a:pt x="21705" y="0"/>
                        </a:lnTo>
                        <a:lnTo>
                          <a:pt x="21705" y="288583"/>
                        </a:lnTo>
                        <a:close/>
                        <a:moveTo>
                          <a:pt x="4928" y="283654"/>
                        </a:moveTo>
                        <a:lnTo>
                          <a:pt x="16726" y="283654"/>
                        </a:lnTo>
                        <a:lnTo>
                          <a:pt x="16726" y="4978"/>
                        </a:lnTo>
                        <a:lnTo>
                          <a:pt x="4928" y="4978"/>
                        </a:lnTo>
                        <a:lnTo>
                          <a:pt x="4928" y="28365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44" name="Freeform: Shape 443">
                    <a:extLst>
                      <a:ext uri="{FF2B5EF4-FFF2-40B4-BE49-F238E27FC236}">
                        <a16:creationId xmlns:a16="http://schemas.microsoft.com/office/drawing/2014/main" id="{5BC9E259-A794-46D4-CD48-61DE538B9D48}"/>
                      </a:ext>
                    </a:extLst>
                  </p:cNvPr>
                  <p:cNvSpPr/>
                  <p:nvPr/>
                </p:nvSpPr>
                <p:spPr>
                  <a:xfrm>
                    <a:off x="3275422" y="3988933"/>
                    <a:ext cx="21704" cy="288582"/>
                  </a:xfrm>
                  <a:custGeom>
                    <a:avLst/>
                    <a:gdLst>
                      <a:gd name="connsiteX0" fmla="*/ 21705 w 21704"/>
                      <a:gd name="connsiteY0" fmla="*/ 288583 h 288582"/>
                      <a:gd name="connsiteX1" fmla="*/ 0 w 21704"/>
                      <a:gd name="connsiteY1" fmla="*/ 288583 h 288582"/>
                      <a:gd name="connsiteX2" fmla="*/ 0 w 21704"/>
                      <a:gd name="connsiteY2" fmla="*/ 0 h 288582"/>
                      <a:gd name="connsiteX3" fmla="*/ 21705 w 21704"/>
                      <a:gd name="connsiteY3" fmla="*/ 0 h 288582"/>
                      <a:gd name="connsiteX4" fmla="*/ 21705 w 21704"/>
                      <a:gd name="connsiteY4" fmla="*/ 288583 h 288582"/>
                      <a:gd name="connsiteX5" fmla="*/ 4978 w 21704"/>
                      <a:gd name="connsiteY5" fmla="*/ 283654 h 288582"/>
                      <a:gd name="connsiteX6" fmla="*/ 16776 w 21704"/>
                      <a:gd name="connsiteY6" fmla="*/ 283654 h 288582"/>
                      <a:gd name="connsiteX7" fmla="*/ 16776 w 21704"/>
                      <a:gd name="connsiteY7" fmla="*/ 4978 h 288582"/>
                      <a:gd name="connsiteX8" fmla="*/ 4978 w 21704"/>
                      <a:gd name="connsiteY8" fmla="*/ 4978 h 288582"/>
                      <a:gd name="connsiteX9" fmla="*/ 4978 w 21704"/>
                      <a:gd name="connsiteY9" fmla="*/ 283654 h 28858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21704" h="288582">
                        <a:moveTo>
                          <a:pt x="21705" y="288583"/>
                        </a:moveTo>
                        <a:lnTo>
                          <a:pt x="0" y="288583"/>
                        </a:lnTo>
                        <a:lnTo>
                          <a:pt x="0" y="0"/>
                        </a:lnTo>
                        <a:lnTo>
                          <a:pt x="21705" y="0"/>
                        </a:lnTo>
                        <a:lnTo>
                          <a:pt x="21705" y="288583"/>
                        </a:lnTo>
                        <a:close/>
                        <a:moveTo>
                          <a:pt x="4978" y="283654"/>
                        </a:moveTo>
                        <a:lnTo>
                          <a:pt x="16776" y="283654"/>
                        </a:lnTo>
                        <a:lnTo>
                          <a:pt x="16776" y="4978"/>
                        </a:lnTo>
                        <a:lnTo>
                          <a:pt x="4978" y="4978"/>
                        </a:lnTo>
                        <a:lnTo>
                          <a:pt x="4978" y="28365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45" name="Freeform: Shape 444">
                    <a:extLst>
                      <a:ext uri="{FF2B5EF4-FFF2-40B4-BE49-F238E27FC236}">
                        <a16:creationId xmlns:a16="http://schemas.microsoft.com/office/drawing/2014/main" id="{14CAE80E-6208-2E28-E504-DF895245CC29}"/>
                      </a:ext>
                    </a:extLst>
                  </p:cNvPr>
                  <p:cNvSpPr/>
                  <p:nvPr/>
                </p:nvSpPr>
                <p:spPr>
                  <a:xfrm>
                    <a:off x="3390318" y="3988933"/>
                    <a:ext cx="21704" cy="288582"/>
                  </a:xfrm>
                  <a:custGeom>
                    <a:avLst/>
                    <a:gdLst>
                      <a:gd name="connsiteX0" fmla="*/ 21705 w 21704"/>
                      <a:gd name="connsiteY0" fmla="*/ 288583 h 288582"/>
                      <a:gd name="connsiteX1" fmla="*/ 0 w 21704"/>
                      <a:gd name="connsiteY1" fmla="*/ 288583 h 288582"/>
                      <a:gd name="connsiteX2" fmla="*/ 0 w 21704"/>
                      <a:gd name="connsiteY2" fmla="*/ 0 h 288582"/>
                      <a:gd name="connsiteX3" fmla="*/ 21705 w 21704"/>
                      <a:gd name="connsiteY3" fmla="*/ 0 h 288582"/>
                      <a:gd name="connsiteX4" fmla="*/ 21705 w 21704"/>
                      <a:gd name="connsiteY4" fmla="*/ 288583 h 288582"/>
                      <a:gd name="connsiteX5" fmla="*/ 4978 w 21704"/>
                      <a:gd name="connsiteY5" fmla="*/ 283654 h 288582"/>
                      <a:gd name="connsiteX6" fmla="*/ 16776 w 21704"/>
                      <a:gd name="connsiteY6" fmla="*/ 283654 h 288582"/>
                      <a:gd name="connsiteX7" fmla="*/ 16776 w 21704"/>
                      <a:gd name="connsiteY7" fmla="*/ 4978 h 288582"/>
                      <a:gd name="connsiteX8" fmla="*/ 4978 w 21704"/>
                      <a:gd name="connsiteY8" fmla="*/ 4978 h 288582"/>
                      <a:gd name="connsiteX9" fmla="*/ 4978 w 21704"/>
                      <a:gd name="connsiteY9" fmla="*/ 283654 h 28858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21704" h="288582">
                        <a:moveTo>
                          <a:pt x="21705" y="288583"/>
                        </a:moveTo>
                        <a:lnTo>
                          <a:pt x="0" y="288583"/>
                        </a:lnTo>
                        <a:lnTo>
                          <a:pt x="0" y="0"/>
                        </a:lnTo>
                        <a:lnTo>
                          <a:pt x="21705" y="0"/>
                        </a:lnTo>
                        <a:lnTo>
                          <a:pt x="21705" y="288583"/>
                        </a:lnTo>
                        <a:close/>
                        <a:moveTo>
                          <a:pt x="4978" y="283654"/>
                        </a:moveTo>
                        <a:lnTo>
                          <a:pt x="16776" y="283654"/>
                        </a:lnTo>
                        <a:lnTo>
                          <a:pt x="16776" y="4978"/>
                        </a:lnTo>
                        <a:lnTo>
                          <a:pt x="4978" y="4978"/>
                        </a:lnTo>
                        <a:lnTo>
                          <a:pt x="4978" y="28365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46" name="Freeform: Shape 445">
                    <a:extLst>
                      <a:ext uri="{FF2B5EF4-FFF2-40B4-BE49-F238E27FC236}">
                        <a16:creationId xmlns:a16="http://schemas.microsoft.com/office/drawing/2014/main" id="{ED4D0C13-53D7-E284-0BD3-5B373CF1C2FE}"/>
                      </a:ext>
                    </a:extLst>
                  </p:cNvPr>
                  <p:cNvSpPr/>
                  <p:nvPr/>
                </p:nvSpPr>
                <p:spPr>
                  <a:xfrm>
                    <a:off x="2815940" y="2769637"/>
                    <a:ext cx="21704" cy="1507878"/>
                  </a:xfrm>
                  <a:custGeom>
                    <a:avLst/>
                    <a:gdLst>
                      <a:gd name="connsiteX0" fmla="*/ 21705 w 21704"/>
                      <a:gd name="connsiteY0" fmla="*/ 1507879 h 1507878"/>
                      <a:gd name="connsiteX1" fmla="*/ 0 w 21704"/>
                      <a:gd name="connsiteY1" fmla="*/ 1507879 h 1507878"/>
                      <a:gd name="connsiteX2" fmla="*/ 0 w 21704"/>
                      <a:gd name="connsiteY2" fmla="*/ 0 h 1507878"/>
                      <a:gd name="connsiteX3" fmla="*/ 21705 w 21704"/>
                      <a:gd name="connsiteY3" fmla="*/ 0 h 1507878"/>
                      <a:gd name="connsiteX4" fmla="*/ 21705 w 21704"/>
                      <a:gd name="connsiteY4" fmla="*/ 1507879 h 1507878"/>
                      <a:gd name="connsiteX5" fmla="*/ 4928 w 21704"/>
                      <a:gd name="connsiteY5" fmla="*/ 1502951 h 1507878"/>
                      <a:gd name="connsiteX6" fmla="*/ 16726 w 21704"/>
                      <a:gd name="connsiteY6" fmla="*/ 1502951 h 1507878"/>
                      <a:gd name="connsiteX7" fmla="*/ 16726 w 21704"/>
                      <a:gd name="connsiteY7" fmla="*/ 4928 h 1507878"/>
                      <a:gd name="connsiteX8" fmla="*/ 4928 w 21704"/>
                      <a:gd name="connsiteY8" fmla="*/ 4928 h 1507878"/>
                      <a:gd name="connsiteX9" fmla="*/ 4928 w 21704"/>
                      <a:gd name="connsiteY9" fmla="*/ 1502951 h 150787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21704" h="1507878">
                        <a:moveTo>
                          <a:pt x="21705" y="1507879"/>
                        </a:moveTo>
                        <a:lnTo>
                          <a:pt x="0" y="1507879"/>
                        </a:lnTo>
                        <a:lnTo>
                          <a:pt x="0" y="0"/>
                        </a:lnTo>
                        <a:lnTo>
                          <a:pt x="21705" y="0"/>
                        </a:lnTo>
                        <a:lnTo>
                          <a:pt x="21705" y="1507879"/>
                        </a:lnTo>
                        <a:close/>
                        <a:moveTo>
                          <a:pt x="4928" y="1502951"/>
                        </a:moveTo>
                        <a:lnTo>
                          <a:pt x="16726" y="1502951"/>
                        </a:lnTo>
                        <a:lnTo>
                          <a:pt x="16726" y="4928"/>
                        </a:lnTo>
                        <a:lnTo>
                          <a:pt x="4928" y="4928"/>
                        </a:lnTo>
                        <a:lnTo>
                          <a:pt x="4928" y="1502951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47" name="Freeform: Shape 446">
                    <a:extLst>
                      <a:ext uri="{FF2B5EF4-FFF2-40B4-BE49-F238E27FC236}">
                        <a16:creationId xmlns:a16="http://schemas.microsoft.com/office/drawing/2014/main" id="{76417A4B-20BA-EECC-F55D-F123A1548934}"/>
                      </a:ext>
                    </a:extLst>
                  </p:cNvPr>
                  <p:cNvSpPr/>
                  <p:nvPr/>
                </p:nvSpPr>
                <p:spPr>
                  <a:xfrm>
                    <a:off x="2930786" y="2769637"/>
                    <a:ext cx="21704" cy="1507878"/>
                  </a:xfrm>
                  <a:custGeom>
                    <a:avLst/>
                    <a:gdLst>
                      <a:gd name="connsiteX0" fmla="*/ 21705 w 21704"/>
                      <a:gd name="connsiteY0" fmla="*/ 1507879 h 1507878"/>
                      <a:gd name="connsiteX1" fmla="*/ 0 w 21704"/>
                      <a:gd name="connsiteY1" fmla="*/ 1507879 h 1507878"/>
                      <a:gd name="connsiteX2" fmla="*/ 0 w 21704"/>
                      <a:gd name="connsiteY2" fmla="*/ 0 h 1507878"/>
                      <a:gd name="connsiteX3" fmla="*/ 21705 w 21704"/>
                      <a:gd name="connsiteY3" fmla="*/ 0 h 1507878"/>
                      <a:gd name="connsiteX4" fmla="*/ 21705 w 21704"/>
                      <a:gd name="connsiteY4" fmla="*/ 1507879 h 1507878"/>
                      <a:gd name="connsiteX5" fmla="*/ 4978 w 21704"/>
                      <a:gd name="connsiteY5" fmla="*/ 1502951 h 1507878"/>
                      <a:gd name="connsiteX6" fmla="*/ 16776 w 21704"/>
                      <a:gd name="connsiteY6" fmla="*/ 1502951 h 1507878"/>
                      <a:gd name="connsiteX7" fmla="*/ 16776 w 21704"/>
                      <a:gd name="connsiteY7" fmla="*/ 4928 h 1507878"/>
                      <a:gd name="connsiteX8" fmla="*/ 4978 w 21704"/>
                      <a:gd name="connsiteY8" fmla="*/ 4928 h 1507878"/>
                      <a:gd name="connsiteX9" fmla="*/ 4978 w 21704"/>
                      <a:gd name="connsiteY9" fmla="*/ 1502951 h 150787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21704" h="1507878">
                        <a:moveTo>
                          <a:pt x="21705" y="1507879"/>
                        </a:moveTo>
                        <a:lnTo>
                          <a:pt x="0" y="1507879"/>
                        </a:lnTo>
                        <a:lnTo>
                          <a:pt x="0" y="0"/>
                        </a:lnTo>
                        <a:lnTo>
                          <a:pt x="21705" y="0"/>
                        </a:lnTo>
                        <a:lnTo>
                          <a:pt x="21705" y="1507879"/>
                        </a:lnTo>
                        <a:close/>
                        <a:moveTo>
                          <a:pt x="4978" y="1502951"/>
                        </a:moveTo>
                        <a:lnTo>
                          <a:pt x="16776" y="1502951"/>
                        </a:lnTo>
                        <a:lnTo>
                          <a:pt x="16776" y="4928"/>
                        </a:lnTo>
                        <a:lnTo>
                          <a:pt x="4978" y="4928"/>
                        </a:lnTo>
                        <a:lnTo>
                          <a:pt x="4978" y="1502951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48" name="Freeform: Shape 447">
                    <a:extLst>
                      <a:ext uri="{FF2B5EF4-FFF2-40B4-BE49-F238E27FC236}">
                        <a16:creationId xmlns:a16="http://schemas.microsoft.com/office/drawing/2014/main" id="{2B2D4D5A-FA01-2900-A225-FF5EF7BA36AB}"/>
                      </a:ext>
                    </a:extLst>
                  </p:cNvPr>
                  <p:cNvSpPr/>
                  <p:nvPr/>
                </p:nvSpPr>
                <p:spPr>
                  <a:xfrm>
                    <a:off x="2701045" y="2769637"/>
                    <a:ext cx="21704" cy="1507878"/>
                  </a:xfrm>
                  <a:custGeom>
                    <a:avLst/>
                    <a:gdLst>
                      <a:gd name="connsiteX0" fmla="*/ 21705 w 21704"/>
                      <a:gd name="connsiteY0" fmla="*/ 1507879 h 1507878"/>
                      <a:gd name="connsiteX1" fmla="*/ 0 w 21704"/>
                      <a:gd name="connsiteY1" fmla="*/ 1507879 h 1507878"/>
                      <a:gd name="connsiteX2" fmla="*/ 0 w 21704"/>
                      <a:gd name="connsiteY2" fmla="*/ 0 h 1507878"/>
                      <a:gd name="connsiteX3" fmla="*/ 21705 w 21704"/>
                      <a:gd name="connsiteY3" fmla="*/ 0 h 1507878"/>
                      <a:gd name="connsiteX4" fmla="*/ 21705 w 21704"/>
                      <a:gd name="connsiteY4" fmla="*/ 1507879 h 1507878"/>
                      <a:gd name="connsiteX5" fmla="*/ 4978 w 21704"/>
                      <a:gd name="connsiteY5" fmla="*/ 1502951 h 1507878"/>
                      <a:gd name="connsiteX6" fmla="*/ 16776 w 21704"/>
                      <a:gd name="connsiteY6" fmla="*/ 1502951 h 1507878"/>
                      <a:gd name="connsiteX7" fmla="*/ 16776 w 21704"/>
                      <a:gd name="connsiteY7" fmla="*/ 4928 h 1507878"/>
                      <a:gd name="connsiteX8" fmla="*/ 4978 w 21704"/>
                      <a:gd name="connsiteY8" fmla="*/ 4928 h 1507878"/>
                      <a:gd name="connsiteX9" fmla="*/ 4978 w 21704"/>
                      <a:gd name="connsiteY9" fmla="*/ 1502951 h 150787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21704" h="1507878">
                        <a:moveTo>
                          <a:pt x="21705" y="1507879"/>
                        </a:moveTo>
                        <a:lnTo>
                          <a:pt x="0" y="1507879"/>
                        </a:lnTo>
                        <a:lnTo>
                          <a:pt x="0" y="0"/>
                        </a:lnTo>
                        <a:lnTo>
                          <a:pt x="21705" y="0"/>
                        </a:lnTo>
                        <a:lnTo>
                          <a:pt x="21705" y="1507879"/>
                        </a:lnTo>
                        <a:close/>
                        <a:moveTo>
                          <a:pt x="4978" y="1502951"/>
                        </a:moveTo>
                        <a:lnTo>
                          <a:pt x="16776" y="1502951"/>
                        </a:lnTo>
                        <a:lnTo>
                          <a:pt x="16776" y="4928"/>
                        </a:lnTo>
                        <a:lnTo>
                          <a:pt x="4978" y="4928"/>
                        </a:lnTo>
                        <a:lnTo>
                          <a:pt x="4978" y="1502951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49" name="Freeform: Shape 448">
                    <a:extLst>
                      <a:ext uri="{FF2B5EF4-FFF2-40B4-BE49-F238E27FC236}">
                        <a16:creationId xmlns:a16="http://schemas.microsoft.com/office/drawing/2014/main" id="{AE7CD76A-07F4-30B1-B35A-D7E225547C52}"/>
                      </a:ext>
                    </a:extLst>
                  </p:cNvPr>
                  <p:cNvSpPr/>
                  <p:nvPr/>
                </p:nvSpPr>
                <p:spPr>
                  <a:xfrm>
                    <a:off x="4194437" y="2769637"/>
                    <a:ext cx="21704" cy="1507878"/>
                  </a:xfrm>
                  <a:custGeom>
                    <a:avLst/>
                    <a:gdLst>
                      <a:gd name="connsiteX0" fmla="*/ 21705 w 21704"/>
                      <a:gd name="connsiteY0" fmla="*/ 1507879 h 1507878"/>
                      <a:gd name="connsiteX1" fmla="*/ 0 w 21704"/>
                      <a:gd name="connsiteY1" fmla="*/ 1507879 h 1507878"/>
                      <a:gd name="connsiteX2" fmla="*/ 0 w 21704"/>
                      <a:gd name="connsiteY2" fmla="*/ 0 h 1507878"/>
                      <a:gd name="connsiteX3" fmla="*/ 21705 w 21704"/>
                      <a:gd name="connsiteY3" fmla="*/ 0 h 1507878"/>
                      <a:gd name="connsiteX4" fmla="*/ 21705 w 21704"/>
                      <a:gd name="connsiteY4" fmla="*/ 1507879 h 1507878"/>
                      <a:gd name="connsiteX5" fmla="*/ 4928 w 21704"/>
                      <a:gd name="connsiteY5" fmla="*/ 1502951 h 1507878"/>
                      <a:gd name="connsiteX6" fmla="*/ 16726 w 21704"/>
                      <a:gd name="connsiteY6" fmla="*/ 1502951 h 1507878"/>
                      <a:gd name="connsiteX7" fmla="*/ 16726 w 21704"/>
                      <a:gd name="connsiteY7" fmla="*/ 4928 h 1507878"/>
                      <a:gd name="connsiteX8" fmla="*/ 4928 w 21704"/>
                      <a:gd name="connsiteY8" fmla="*/ 4928 h 1507878"/>
                      <a:gd name="connsiteX9" fmla="*/ 4928 w 21704"/>
                      <a:gd name="connsiteY9" fmla="*/ 1502951 h 150787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21704" h="1507878">
                        <a:moveTo>
                          <a:pt x="21705" y="1507879"/>
                        </a:moveTo>
                        <a:lnTo>
                          <a:pt x="0" y="1507879"/>
                        </a:lnTo>
                        <a:lnTo>
                          <a:pt x="0" y="0"/>
                        </a:lnTo>
                        <a:lnTo>
                          <a:pt x="21705" y="0"/>
                        </a:lnTo>
                        <a:lnTo>
                          <a:pt x="21705" y="1507879"/>
                        </a:lnTo>
                        <a:close/>
                        <a:moveTo>
                          <a:pt x="4928" y="1502951"/>
                        </a:moveTo>
                        <a:lnTo>
                          <a:pt x="16726" y="1502951"/>
                        </a:lnTo>
                        <a:lnTo>
                          <a:pt x="16726" y="4928"/>
                        </a:lnTo>
                        <a:lnTo>
                          <a:pt x="4928" y="4928"/>
                        </a:lnTo>
                        <a:lnTo>
                          <a:pt x="4928" y="1502951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50" name="Freeform: Shape 449">
                    <a:extLst>
                      <a:ext uri="{FF2B5EF4-FFF2-40B4-BE49-F238E27FC236}">
                        <a16:creationId xmlns:a16="http://schemas.microsoft.com/office/drawing/2014/main" id="{5B87AC6A-837F-8CC5-B54A-D999A90EC0D6}"/>
                      </a:ext>
                    </a:extLst>
                  </p:cNvPr>
                  <p:cNvSpPr/>
                  <p:nvPr/>
                </p:nvSpPr>
                <p:spPr>
                  <a:xfrm>
                    <a:off x="4079541" y="2769637"/>
                    <a:ext cx="21704" cy="1507878"/>
                  </a:xfrm>
                  <a:custGeom>
                    <a:avLst/>
                    <a:gdLst>
                      <a:gd name="connsiteX0" fmla="*/ 21705 w 21704"/>
                      <a:gd name="connsiteY0" fmla="*/ 1507879 h 1507878"/>
                      <a:gd name="connsiteX1" fmla="*/ 0 w 21704"/>
                      <a:gd name="connsiteY1" fmla="*/ 1507879 h 1507878"/>
                      <a:gd name="connsiteX2" fmla="*/ 0 w 21704"/>
                      <a:gd name="connsiteY2" fmla="*/ 0 h 1507878"/>
                      <a:gd name="connsiteX3" fmla="*/ 21705 w 21704"/>
                      <a:gd name="connsiteY3" fmla="*/ 0 h 1507878"/>
                      <a:gd name="connsiteX4" fmla="*/ 21705 w 21704"/>
                      <a:gd name="connsiteY4" fmla="*/ 1507879 h 1507878"/>
                      <a:gd name="connsiteX5" fmla="*/ 4978 w 21704"/>
                      <a:gd name="connsiteY5" fmla="*/ 1502951 h 1507878"/>
                      <a:gd name="connsiteX6" fmla="*/ 16776 w 21704"/>
                      <a:gd name="connsiteY6" fmla="*/ 1502951 h 1507878"/>
                      <a:gd name="connsiteX7" fmla="*/ 16776 w 21704"/>
                      <a:gd name="connsiteY7" fmla="*/ 4928 h 1507878"/>
                      <a:gd name="connsiteX8" fmla="*/ 4978 w 21704"/>
                      <a:gd name="connsiteY8" fmla="*/ 4928 h 1507878"/>
                      <a:gd name="connsiteX9" fmla="*/ 4978 w 21704"/>
                      <a:gd name="connsiteY9" fmla="*/ 1502951 h 150787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21704" h="1507878">
                        <a:moveTo>
                          <a:pt x="21705" y="1507879"/>
                        </a:moveTo>
                        <a:lnTo>
                          <a:pt x="0" y="1507879"/>
                        </a:lnTo>
                        <a:lnTo>
                          <a:pt x="0" y="0"/>
                        </a:lnTo>
                        <a:lnTo>
                          <a:pt x="21705" y="0"/>
                        </a:lnTo>
                        <a:lnTo>
                          <a:pt x="21705" y="1507879"/>
                        </a:lnTo>
                        <a:close/>
                        <a:moveTo>
                          <a:pt x="4978" y="1502951"/>
                        </a:moveTo>
                        <a:lnTo>
                          <a:pt x="16776" y="1502951"/>
                        </a:lnTo>
                        <a:lnTo>
                          <a:pt x="16776" y="4928"/>
                        </a:lnTo>
                        <a:lnTo>
                          <a:pt x="4978" y="4928"/>
                        </a:lnTo>
                        <a:lnTo>
                          <a:pt x="4978" y="1502951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51" name="Freeform: Shape 450">
                    <a:extLst>
                      <a:ext uri="{FF2B5EF4-FFF2-40B4-BE49-F238E27FC236}">
                        <a16:creationId xmlns:a16="http://schemas.microsoft.com/office/drawing/2014/main" id="{C8B9C20F-A8A4-8A47-DB80-1C645B50ED5D}"/>
                      </a:ext>
                    </a:extLst>
                  </p:cNvPr>
                  <p:cNvSpPr/>
                  <p:nvPr/>
                </p:nvSpPr>
                <p:spPr>
                  <a:xfrm>
                    <a:off x="3964646" y="2769637"/>
                    <a:ext cx="21754" cy="1507878"/>
                  </a:xfrm>
                  <a:custGeom>
                    <a:avLst/>
                    <a:gdLst>
                      <a:gd name="connsiteX0" fmla="*/ 21754 w 21754"/>
                      <a:gd name="connsiteY0" fmla="*/ 1507879 h 1507878"/>
                      <a:gd name="connsiteX1" fmla="*/ 0 w 21754"/>
                      <a:gd name="connsiteY1" fmla="*/ 1507879 h 1507878"/>
                      <a:gd name="connsiteX2" fmla="*/ 0 w 21754"/>
                      <a:gd name="connsiteY2" fmla="*/ 0 h 1507878"/>
                      <a:gd name="connsiteX3" fmla="*/ 21754 w 21754"/>
                      <a:gd name="connsiteY3" fmla="*/ 0 h 1507878"/>
                      <a:gd name="connsiteX4" fmla="*/ 21754 w 21754"/>
                      <a:gd name="connsiteY4" fmla="*/ 1507879 h 1507878"/>
                      <a:gd name="connsiteX5" fmla="*/ 4978 w 21754"/>
                      <a:gd name="connsiteY5" fmla="*/ 1502951 h 1507878"/>
                      <a:gd name="connsiteX6" fmla="*/ 16776 w 21754"/>
                      <a:gd name="connsiteY6" fmla="*/ 1502951 h 1507878"/>
                      <a:gd name="connsiteX7" fmla="*/ 16776 w 21754"/>
                      <a:gd name="connsiteY7" fmla="*/ 4928 h 1507878"/>
                      <a:gd name="connsiteX8" fmla="*/ 4978 w 21754"/>
                      <a:gd name="connsiteY8" fmla="*/ 4928 h 1507878"/>
                      <a:gd name="connsiteX9" fmla="*/ 4978 w 21754"/>
                      <a:gd name="connsiteY9" fmla="*/ 1502951 h 150787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21754" h="1507878">
                        <a:moveTo>
                          <a:pt x="21754" y="1507879"/>
                        </a:moveTo>
                        <a:lnTo>
                          <a:pt x="0" y="1507879"/>
                        </a:lnTo>
                        <a:lnTo>
                          <a:pt x="0" y="0"/>
                        </a:lnTo>
                        <a:lnTo>
                          <a:pt x="21754" y="0"/>
                        </a:lnTo>
                        <a:lnTo>
                          <a:pt x="21754" y="1507879"/>
                        </a:lnTo>
                        <a:close/>
                        <a:moveTo>
                          <a:pt x="4978" y="1502951"/>
                        </a:moveTo>
                        <a:lnTo>
                          <a:pt x="16776" y="1502951"/>
                        </a:lnTo>
                        <a:lnTo>
                          <a:pt x="16776" y="4928"/>
                        </a:lnTo>
                        <a:lnTo>
                          <a:pt x="4978" y="4928"/>
                        </a:lnTo>
                        <a:lnTo>
                          <a:pt x="4978" y="1502951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52" name="Freeform: Shape 451">
                    <a:extLst>
                      <a:ext uri="{FF2B5EF4-FFF2-40B4-BE49-F238E27FC236}">
                        <a16:creationId xmlns:a16="http://schemas.microsoft.com/office/drawing/2014/main" id="{2EB2CB8E-719B-32A4-8B22-6891666F436F}"/>
                      </a:ext>
                    </a:extLst>
                  </p:cNvPr>
                  <p:cNvSpPr/>
                  <p:nvPr/>
                </p:nvSpPr>
                <p:spPr>
                  <a:xfrm>
                    <a:off x="2704629" y="3933925"/>
                    <a:ext cx="1507928" cy="21704"/>
                  </a:xfrm>
                  <a:custGeom>
                    <a:avLst/>
                    <a:gdLst>
                      <a:gd name="connsiteX0" fmla="*/ 1507929 w 1507928"/>
                      <a:gd name="connsiteY0" fmla="*/ 21705 h 21704"/>
                      <a:gd name="connsiteX1" fmla="*/ 0 w 1507928"/>
                      <a:gd name="connsiteY1" fmla="*/ 21705 h 21704"/>
                      <a:gd name="connsiteX2" fmla="*/ 0 w 1507928"/>
                      <a:gd name="connsiteY2" fmla="*/ 0 h 21704"/>
                      <a:gd name="connsiteX3" fmla="*/ 1507929 w 1507928"/>
                      <a:gd name="connsiteY3" fmla="*/ 0 h 21704"/>
                      <a:gd name="connsiteX4" fmla="*/ 1507929 w 1507928"/>
                      <a:gd name="connsiteY4" fmla="*/ 21705 h 21704"/>
                      <a:gd name="connsiteX5" fmla="*/ 4978 w 1507928"/>
                      <a:gd name="connsiteY5" fmla="*/ 16776 h 21704"/>
                      <a:gd name="connsiteX6" fmla="*/ 1502951 w 1507928"/>
                      <a:gd name="connsiteY6" fmla="*/ 16776 h 21704"/>
                      <a:gd name="connsiteX7" fmla="*/ 1502951 w 1507928"/>
                      <a:gd name="connsiteY7" fmla="*/ 4978 h 21704"/>
                      <a:gd name="connsiteX8" fmla="*/ 4978 w 1507928"/>
                      <a:gd name="connsiteY8" fmla="*/ 4978 h 21704"/>
                      <a:gd name="connsiteX9" fmla="*/ 4978 w 1507928"/>
                      <a:gd name="connsiteY9" fmla="*/ 16776 h 2170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507928" h="21704">
                        <a:moveTo>
                          <a:pt x="1507929" y="21705"/>
                        </a:moveTo>
                        <a:lnTo>
                          <a:pt x="0" y="21705"/>
                        </a:lnTo>
                        <a:lnTo>
                          <a:pt x="0" y="0"/>
                        </a:lnTo>
                        <a:lnTo>
                          <a:pt x="1507929" y="0"/>
                        </a:lnTo>
                        <a:lnTo>
                          <a:pt x="1507929" y="21705"/>
                        </a:lnTo>
                        <a:close/>
                        <a:moveTo>
                          <a:pt x="4978" y="16776"/>
                        </a:moveTo>
                        <a:lnTo>
                          <a:pt x="1502951" y="16776"/>
                        </a:lnTo>
                        <a:lnTo>
                          <a:pt x="1502951" y="4978"/>
                        </a:lnTo>
                        <a:lnTo>
                          <a:pt x="4978" y="4978"/>
                        </a:lnTo>
                        <a:lnTo>
                          <a:pt x="4978" y="16776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53" name="Freeform: Shape 452">
                    <a:extLst>
                      <a:ext uri="{FF2B5EF4-FFF2-40B4-BE49-F238E27FC236}">
                        <a16:creationId xmlns:a16="http://schemas.microsoft.com/office/drawing/2014/main" id="{B32B8358-D07F-0111-D565-1F1870E742E8}"/>
                      </a:ext>
                    </a:extLst>
                  </p:cNvPr>
                  <p:cNvSpPr/>
                  <p:nvPr/>
                </p:nvSpPr>
                <p:spPr>
                  <a:xfrm>
                    <a:off x="2704629" y="3609648"/>
                    <a:ext cx="1507928" cy="21704"/>
                  </a:xfrm>
                  <a:custGeom>
                    <a:avLst/>
                    <a:gdLst>
                      <a:gd name="connsiteX0" fmla="*/ 1507929 w 1507928"/>
                      <a:gd name="connsiteY0" fmla="*/ 21705 h 21704"/>
                      <a:gd name="connsiteX1" fmla="*/ 0 w 1507928"/>
                      <a:gd name="connsiteY1" fmla="*/ 21705 h 21704"/>
                      <a:gd name="connsiteX2" fmla="*/ 0 w 1507928"/>
                      <a:gd name="connsiteY2" fmla="*/ 0 h 21704"/>
                      <a:gd name="connsiteX3" fmla="*/ 1507929 w 1507928"/>
                      <a:gd name="connsiteY3" fmla="*/ 0 h 21704"/>
                      <a:gd name="connsiteX4" fmla="*/ 1507929 w 1507928"/>
                      <a:gd name="connsiteY4" fmla="*/ 21705 h 21704"/>
                      <a:gd name="connsiteX5" fmla="*/ 4978 w 1507928"/>
                      <a:gd name="connsiteY5" fmla="*/ 16726 h 21704"/>
                      <a:gd name="connsiteX6" fmla="*/ 1502951 w 1507928"/>
                      <a:gd name="connsiteY6" fmla="*/ 16726 h 21704"/>
                      <a:gd name="connsiteX7" fmla="*/ 1502951 w 1507928"/>
                      <a:gd name="connsiteY7" fmla="*/ 4978 h 21704"/>
                      <a:gd name="connsiteX8" fmla="*/ 4978 w 1507928"/>
                      <a:gd name="connsiteY8" fmla="*/ 4978 h 21704"/>
                      <a:gd name="connsiteX9" fmla="*/ 4978 w 1507928"/>
                      <a:gd name="connsiteY9" fmla="*/ 16726 h 2170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507928" h="21704">
                        <a:moveTo>
                          <a:pt x="1507929" y="21705"/>
                        </a:moveTo>
                        <a:lnTo>
                          <a:pt x="0" y="21705"/>
                        </a:lnTo>
                        <a:lnTo>
                          <a:pt x="0" y="0"/>
                        </a:lnTo>
                        <a:lnTo>
                          <a:pt x="1507929" y="0"/>
                        </a:lnTo>
                        <a:lnTo>
                          <a:pt x="1507929" y="21705"/>
                        </a:lnTo>
                        <a:close/>
                        <a:moveTo>
                          <a:pt x="4978" y="16726"/>
                        </a:moveTo>
                        <a:lnTo>
                          <a:pt x="1502951" y="16726"/>
                        </a:lnTo>
                        <a:lnTo>
                          <a:pt x="1502951" y="4978"/>
                        </a:lnTo>
                        <a:lnTo>
                          <a:pt x="4978" y="4978"/>
                        </a:lnTo>
                        <a:lnTo>
                          <a:pt x="4978" y="16726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54" name="Freeform: Shape 453">
                    <a:extLst>
                      <a:ext uri="{FF2B5EF4-FFF2-40B4-BE49-F238E27FC236}">
                        <a16:creationId xmlns:a16="http://schemas.microsoft.com/office/drawing/2014/main" id="{A1703E6D-7469-4D14-B2E1-FC3D5B584B26}"/>
                      </a:ext>
                    </a:extLst>
                  </p:cNvPr>
                  <p:cNvSpPr/>
                  <p:nvPr/>
                </p:nvSpPr>
                <p:spPr>
                  <a:xfrm>
                    <a:off x="2704629" y="3293736"/>
                    <a:ext cx="1507928" cy="21704"/>
                  </a:xfrm>
                  <a:custGeom>
                    <a:avLst/>
                    <a:gdLst>
                      <a:gd name="connsiteX0" fmla="*/ 1507929 w 1507928"/>
                      <a:gd name="connsiteY0" fmla="*/ 21705 h 21704"/>
                      <a:gd name="connsiteX1" fmla="*/ 0 w 1507928"/>
                      <a:gd name="connsiteY1" fmla="*/ 21705 h 21704"/>
                      <a:gd name="connsiteX2" fmla="*/ 0 w 1507928"/>
                      <a:gd name="connsiteY2" fmla="*/ 0 h 21704"/>
                      <a:gd name="connsiteX3" fmla="*/ 1507929 w 1507928"/>
                      <a:gd name="connsiteY3" fmla="*/ 0 h 21704"/>
                      <a:gd name="connsiteX4" fmla="*/ 1507929 w 1507928"/>
                      <a:gd name="connsiteY4" fmla="*/ 21705 h 21704"/>
                      <a:gd name="connsiteX5" fmla="*/ 4978 w 1507928"/>
                      <a:gd name="connsiteY5" fmla="*/ 16776 h 21704"/>
                      <a:gd name="connsiteX6" fmla="*/ 1502951 w 1507928"/>
                      <a:gd name="connsiteY6" fmla="*/ 16776 h 21704"/>
                      <a:gd name="connsiteX7" fmla="*/ 1502951 w 1507928"/>
                      <a:gd name="connsiteY7" fmla="*/ 4978 h 21704"/>
                      <a:gd name="connsiteX8" fmla="*/ 4978 w 1507928"/>
                      <a:gd name="connsiteY8" fmla="*/ 4978 h 21704"/>
                      <a:gd name="connsiteX9" fmla="*/ 4978 w 1507928"/>
                      <a:gd name="connsiteY9" fmla="*/ 16776 h 2170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507928" h="21704">
                        <a:moveTo>
                          <a:pt x="1507929" y="21705"/>
                        </a:moveTo>
                        <a:lnTo>
                          <a:pt x="0" y="21705"/>
                        </a:lnTo>
                        <a:lnTo>
                          <a:pt x="0" y="0"/>
                        </a:lnTo>
                        <a:lnTo>
                          <a:pt x="1507929" y="0"/>
                        </a:lnTo>
                        <a:lnTo>
                          <a:pt x="1507929" y="21705"/>
                        </a:lnTo>
                        <a:close/>
                        <a:moveTo>
                          <a:pt x="4978" y="16776"/>
                        </a:moveTo>
                        <a:lnTo>
                          <a:pt x="1502951" y="16776"/>
                        </a:lnTo>
                        <a:lnTo>
                          <a:pt x="1502951" y="4978"/>
                        </a:lnTo>
                        <a:lnTo>
                          <a:pt x="4978" y="4978"/>
                        </a:lnTo>
                        <a:lnTo>
                          <a:pt x="4978" y="16776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55" name="Freeform: Shape 454">
                    <a:extLst>
                      <a:ext uri="{FF2B5EF4-FFF2-40B4-BE49-F238E27FC236}">
                        <a16:creationId xmlns:a16="http://schemas.microsoft.com/office/drawing/2014/main" id="{DE900B32-0F43-78D6-50CD-1B67C0CCA29A}"/>
                      </a:ext>
                    </a:extLst>
                  </p:cNvPr>
                  <p:cNvSpPr/>
                  <p:nvPr/>
                </p:nvSpPr>
                <p:spPr>
                  <a:xfrm>
                    <a:off x="2704629" y="2994599"/>
                    <a:ext cx="1507928" cy="21654"/>
                  </a:xfrm>
                  <a:custGeom>
                    <a:avLst/>
                    <a:gdLst>
                      <a:gd name="connsiteX0" fmla="*/ 1507929 w 1507928"/>
                      <a:gd name="connsiteY0" fmla="*/ 21655 h 21654"/>
                      <a:gd name="connsiteX1" fmla="*/ 0 w 1507928"/>
                      <a:gd name="connsiteY1" fmla="*/ 21655 h 21654"/>
                      <a:gd name="connsiteX2" fmla="*/ 0 w 1507928"/>
                      <a:gd name="connsiteY2" fmla="*/ 0 h 21654"/>
                      <a:gd name="connsiteX3" fmla="*/ 1507929 w 1507928"/>
                      <a:gd name="connsiteY3" fmla="*/ 0 h 21654"/>
                      <a:gd name="connsiteX4" fmla="*/ 1507929 w 1507928"/>
                      <a:gd name="connsiteY4" fmla="*/ 21655 h 21654"/>
                      <a:gd name="connsiteX5" fmla="*/ 4978 w 1507928"/>
                      <a:gd name="connsiteY5" fmla="*/ 16726 h 21654"/>
                      <a:gd name="connsiteX6" fmla="*/ 1502951 w 1507928"/>
                      <a:gd name="connsiteY6" fmla="*/ 16726 h 21654"/>
                      <a:gd name="connsiteX7" fmla="*/ 1502951 w 1507928"/>
                      <a:gd name="connsiteY7" fmla="*/ 4978 h 21654"/>
                      <a:gd name="connsiteX8" fmla="*/ 4978 w 1507928"/>
                      <a:gd name="connsiteY8" fmla="*/ 4978 h 21654"/>
                      <a:gd name="connsiteX9" fmla="*/ 4978 w 1507928"/>
                      <a:gd name="connsiteY9" fmla="*/ 16726 h 2165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507928" h="21654">
                        <a:moveTo>
                          <a:pt x="1507929" y="21655"/>
                        </a:moveTo>
                        <a:lnTo>
                          <a:pt x="0" y="21655"/>
                        </a:lnTo>
                        <a:lnTo>
                          <a:pt x="0" y="0"/>
                        </a:lnTo>
                        <a:lnTo>
                          <a:pt x="1507929" y="0"/>
                        </a:lnTo>
                        <a:lnTo>
                          <a:pt x="1507929" y="21655"/>
                        </a:lnTo>
                        <a:close/>
                        <a:moveTo>
                          <a:pt x="4978" y="16726"/>
                        </a:moveTo>
                        <a:lnTo>
                          <a:pt x="1502951" y="16726"/>
                        </a:lnTo>
                        <a:lnTo>
                          <a:pt x="1502951" y="4978"/>
                        </a:lnTo>
                        <a:lnTo>
                          <a:pt x="4978" y="4978"/>
                        </a:lnTo>
                        <a:lnTo>
                          <a:pt x="4978" y="16726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56" name="Freeform: Shape 455">
                    <a:extLst>
                      <a:ext uri="{FF2B5EF4-FFF2-40B4-BE49-F238E27FC236}">
                        <a16:creationId xmlns:a16="http://schemas.microsoft.com/office/drawing/2014/main" id="{C3660036-C14E-A751-31D3-78C31A5904FC}"/>
                      </a:ext>
                    </a:extLst>
                  </p:cNvPr>
                  <p:cNvSpPr/>
                  <p:nvPr/>
                </p:nvSpPr>
                <p:spPr>
                  <a:xfrm>
                    <a:off x="2967923" y="2994599"/>
                    <a:ext cx="981390" cy="999311"/>
                  </a:xfrm>
                  <a:custGeom>
                    <a:avLst/>
                    <a:gdLst>
                      <a:gd name="connsiteX0" fmla="*/ 981391 w 981390"/>
                      <a:gd name="connsiteY0" fmla="*/ 999312 h 999311"/>
                      <a:gd name="connsiteX1" fmla="*/ 0 w 981390"/>
                      <a:gd name="connsiteY1" fmla="*/ 999312 h 999311"/>
                      <a:gd name="connsiteX2" fmla="*/ 0 w 981390"/>
                      <a:gd name="connsiteY2" fmla="*/ 0 h 999311"/>
                      <a:gd name="connsiteX3" fmla="*/ 981391 w 981390"/>
                      <a:gd name="connsiteY3" fmla="*/ 0 h 999311"/>
                      <a:gd name="connsiteX4" fmla="*/ 981391 w 981390"/>
                      <a:gd name="connsiteY4" fmla="*/ 999312 h 999311"/>
                      <a:gd name="connsiteX5" fmla="*/ 4928 w 981390"/>
                      <a:gd name="connsiteY5" fmla="*/ 994384 h 999311"/>
                      <a:gd name="connsiteX6" fmla="*/ 976413 w 981390"/>
                      <a:gd name="connsiteY6" fmla="*/ 994384 h 999311"/>
                      <a:gd name="connsiteX7" fmla="*/ 976413 w 981390"/>
                      <a:gd name="connsiteY7" fmla="*/ 4928 h 999311"/>
                      <a:gd name="connsiteX8" fmla="*/ 4928 w 981390"/>
                      <a:gd name="connsiteY8" fmla="*/ 4928 h 999311"/>
                      <a:gd name="connsiteX9" fmla="*/ 4928 w 981390"/>
                      <a:gd name="connsiteY9" fmla="*/ 994384 h 9993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981390" h="999311">
                        <a:moveTo>
                          <a:pt x="981391" y="999312"/>
                        </a:moveTo>
                        <a:lnTo>
                          <a:pt x="0" y="999312"/>
                        </a:lnTo>
                        <a:lnTo>
                          <a:pt x="0" y="0"/>
                        </a:lnTo>
                        <a:lnTo>
                          <a:pt x="981391" y="0"/>
                        </a:lnTo>
                        <a:lnTo>
                          <a:pt x="981391" y="999312"/>
                        </a:lnTo>
                        <a:close/>
                        <a:moveTo>
                          <a:pt x="4928" y="994384"/>
                        </a:moveTo>
                        <a:lnTo>
                          <a:pt x="976413" y="994384"/>
                        </a:lnTo>
                        <a:lnTo>
                          <a:pt x="976413" y="4928"/>
                        </a:lnTo>
                        <a:lnTo>
                          <a:pt x="4928" y="4928"/>
                        </a:lnTo>
                        <a:lnTo>
                          <a:pt x="4928" y="99438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57" name="Freeform: Shape 456">
                    <a:extLst>
                      <a:ext uri="{FF2B5EF4-FFF2-40B4-BE49-F238E27FC236}">
                        <a16:creationId xmlns:a16="http://schemas.microsoft.com/office/drawing/2014/main" id="{C7DC88BC-D969-7DC4-13C2-AADBBFB1A7DE}"/>
                      </a:ext>
                    </a:extLst>
                  </p:cNvPr>
                  <p:cNvSpPr/>
                  <p:nvPr/>
                </p:nvSpPr>
                <p:spPr>
                  <a:xfrm>
                    <a:off x="3506856" y="2994649"/>
                    <a:ext cx="22301" cy="999311"/>
                  </a:xfrm>
                  <a:custGeom>
                    <a:avLst/>
                    <a:gdLst>
                      <a:gd name="connsiteX0" fmla="*/ 22252 w 22301"/>
                      <a:gd name="connsiteY0" fmla="*/ 999312 h 999311"/>
                      <a:gd name="connsiteX1" fmla="*/ 0 w 22301"/>
                      <a:gd name="connsiteY1" fmla="*/ 999312 h 999311"/>
                      <a:gd name="connsiteX2" fmla="*/ 0 w 22301"/>
                      <a:gd name="connsiteY2" fmla="*/ 0 h 999311"/>
                      <a:gd name="connsiteX3" fmla="*/ 22302 w 22301"/>
                      <a:gd name="connsiteY3" fmla="*/ 0 h 999311"/>
                      <a:gd name="connsiteX4" fmla="*/ 22302 w 22301"/>
                      <a:gd name="connsiteY4" fmla="*/ 999312 h 999311"/>
                      <a:gd name="connsiteX5" fmla="*/ 4928 w 22301"/>
                      <a:gd name="connsiteY5" fmla="*/ 994384 h 999311"/>
                      <a:gd name="connsiteX6" fmla="*/ 17324 w 22301"/>
                      <a:gd name="connsiteY6" fmla="*/ 994384 h 999311"/>
                      <a:gd name="connsiteX7" fmla="*/ 17324 w 22301"/>
                      <a:gd name="connsiteY7" fmla="*/ 4928 h 999311"/>
                      <a:gd name="connsiteX8" fmla="*/ 4928 w 22301"/>
                      <a:gd name="connsiteY8" fmla="*/ 4928 h 999311"/>
                      <a:gd name="connsiteX9" fmla="*/ 4928 w 22301"/>
                      <a:gd name="connsiteY9" fmla="*/ 994384 h 9993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22301" h="999311">
                        <a:moveTo>
                          <a:pt x="22252" y="999312"/>
                        </a:moveTo>
                        <a:lnTo>
                          <a:pt x="0" y="999312"/>
                        </a:lnTo>
                        <a:lnTo>
                          <a:pt x="0" y="0"/>
                        </a:lnTo>
                        <a:lnTo>
                          <a:pt x="22302" y="0"/>
                        </a:lnTo>
                        <a:lnTo>
                          <a:pt x="22302" y="999312"/>
                        </a:lnTo>
                        <a:close/>
                        <a:moveTo>
                          <a:pt x="4928" y="994384"/>
                        </a:moveTo>
                        <a:lnTo>
                          <a:pt x="17324" y="994384"/>
                        </a:lnTo>
                        <a:lnTo>
                          <a:pt x="17324" y="4928"/>
                        </a:lnTo>
                        <a:lnTo>
                          <a:pt x="4928" y="4928"/>
                        </a:lnTo>
                        <a:lnTo>
                          <a:pt x="4928" y="99438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58" name="Freeform: Shape 457">
                    <a:extLst>
                      <a:ext uri="{FF2B5EF4-FFF2-40B4-BE49-F238E27FC236}">
                        <a16:creationId xmlns:a16="http://schemas.microsoft.com/office/drawing/2014/main" id="{AF254185-AD0C-89B1-5A04-6FCD6136DE69}"/>
                      </a:ext>
                    </a:extLst>
                  </p:cNvPr>
                  <p:cNvSpPr/>
                  <p:nvPr/>
                </p:nvSpPr>
                <p:spPr>
                  <a:xfrm>
                    <a:off x="3625734" y="2994649"/>
                    <a:ext cx="22301" cy="999311"/>
                  </a:xfrm>
                  <a:custGeom>
                    <a:avLst/>
                    <a:gdLst>
                      <a:gd name="connsiteX0" fmla="*/ 22302 w 22301"/>
                      <a:gd name="connsiteY0" fmla="*/ 999312 h 999311"/>
                      <a:gd name="connsiteX1" fmla="*/ 0 w 22301"/>
                      <a:gd name="connsiteY1" fmla="*/ 999312 h 999311"/>
                      <a:gd name="connsiteX2" fmla="*/ 0 w 22301"/>
                      <a:gd name="connsiteY2" fmla="*/ 0 h 999311"/>
                      <a:gd name="connsiteX3" fmla="*/ 22302 w 22301"/>
                      <a:gd name="connsiteY3" fmla="*/ 0 h 999311"/>
                      <a:gd name="connsiteX4" fmla="*/ 22302 w 22301"/>
                      <a:gd name="connsiteY4" fmla="*/ 999312 h 999311"/>
                      <a:gd name="connsiteX5" fmla="*/ 4978 w 22301"/>
                      <a:gd name="connsiteY5" fmla="*/ 994384 h 999311"/>
                      <a:gd name="connsiteX6" fmla="*/ 17374 w 22301"/>
                      <a:gd name="connsiteY6" fmla="*/ 994384 h 999311"/>
                      <a:gd name="connsiteX7" fmla="*/ 17374 w 22301"/>
                      <a:gd name="connsiteY7" fmla="*/ 4928 h 999311"/>
                      <a:gd name="connsiteX8" fmla="*/ 4978 w 22301"/>
                      <a:gd name="connsiteY8" fmla="*/ 4928 h 999311"/>
                      <a:gd name="connsiteX9" fmla="*/ 4978 w 22301"/>
                      <a:gd name="connsiteY9" fmla="*/ 994384 h 9993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22301" h="999311">
                        <a:moveTo>
                          <a:pt x="22302" y="999312"/>
                        </a:moveTo>
                        <a:lnTo>
                          <a:pt x="0" y="999312"/>
                        </a:lnTo>
                        <a:lnTo>
                          <a:pt x="0" y="0"/>
                        </a:lnTo>
                        <a:lnTo>
                          <a:pt x="22302" y="0"/>
                        </a:lnTo>
                        <a:lnTo>
                          <a:pt x="22302" y="999312"/>
                        </a:lnTo>
                        <a:close/>
                        <a:moveTo>
                          <a:pt x="4978" y="994384"/>
                        </a:moveTo>
                        <a:lnTo>
                          <a:pt x="17374" y="994384"/>
                        </a:lnTo>
                        <a:lnTo>
                          <a:pt x="17374" y="4928"/>
                        </a:lnTo>
                        <a:lnTo>
                          <a:pt x="4978" y="4928"/>
                        </a:lnTo>
                        <a:lnTo>
                          <a:pt x="4978" y="99438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59" name="Freeform: Shape 458">
                    <a:extLst>
                      <a:ext uri="{FF2B5EF4-FFF2-40B4-BE49-F238E27FC236}">
                        <a16:creationId xmlns:a16="http://schemas.microsoft.com/office/drawing/2014/main" id="{E17A4FD0-CDE4-C737-84A9-0089C785EB10}"/>
                      </a:ext>
                    </a:extLst>
                  </p:cNvPr>
                  <p:cNvSpPr/>
                  <p:nvPr/>
                </p:nvSpPr>
                <p:spPr>
                  <a:xfrm>
                    <a:off x="3744612" y="2994649"/>
                    <a:ext cx="22302" cy="999311"/>
                  </a:xfrm>
                  <a:custGeom>
                    <a:avLst/>
                    <a:gdLst>
                      <a:gd name="connsiteX0" fmla="*/ 22302 w 22302"/>
                      <a:gd name="connsiteY0" fmla="*/ 999312 h 999311"/>
                      <a:gd name="connsiteX1" fmla="*/ 0 w 22302"/>
                      <a:gd name="connsiteY1" fmla="*/ 999312 h 999311"/>
                      <a:gd name="connsiteX2" fmla="*/ 0 w 22302"/>
                      <a:gd name="connsiteY2" fmla="*/ 0 h 999311"/>
                      <a:gd name="connsiteX3" fmla="*/ 22302 w 22302"/>
                      <a:gd name="connsiteY3" fmla="*/ 0 h 999311"/>
                      <a:gd name="connsiteX4" fmla="*/ 22302 w 22302"/>
                      <a:gd name="connsiteY4" fmla="*/ 999312 h 999311"/>
                      <a:gd name="connsiteX5" fmla="*/ 4978 w 22302"/>
                      <a:gd name="connsiteY5" fmla="*/ 994384 h 999311"/>
                      <a:gd name="connsiteX6" fmla="*/ 17374 w 22302"/>
                      <a:gd name="connsiteY6" fmla="*/ 994384 h 999311"/>
                      <a:gd name="connsiteX7" fmla="*/ 17374 w 22302"/>
                      <a:gd name="connsiteY7" fmla="*/ 4928 h 999311"/>
                      <a:gd name="connsiteX8" fmla="*/ 4978 w 22302"/>
                      <a:gd name="connsiteY8" fmla="*/ 4928 h 999311"/>
                      <a:gd name="connsiteX9" fmla="*/ 4978 w 22302"/>
                      <a:gd name="connsiteY9" fmla="*/ 994384 h 9993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22302" h="999311">
                        <a:moveTo>
                          <a:pt x="22302" y="999312"/>
                        </a:moveTo>
                        <a:lnTo>
                          <a:pt x="0" y="999312"/>
                        </a:lnTo>
                        <a:lnTo>
                          <a:pt x="0" y="0"/>
                        </a:lnTo>
                        <a:lnTo>
                          <a:pt x="22302" y="0"/>
                        </a:lnTo>
                        <a:lnTo>
                          <a:pt x="22302" y="999312"/>
                        </a:lnTo>
                        <a:close/>
                        <a:moveTo>
                          <a:pt x="4978" y="994384"/>
                        </a:moveTo>
                        <a:lnTo>
                          <a:pt x="17374" y="994384"/>
                        </a:lnTo>
                        <a:lnTo>
                          <a:pt x="17374" y="4928"/>
                        </a:lnTo>
                        <a:lnTo>
                          <a:pt x="4978" y="4928"/>
                        </a:lnTo>
                        <a:lnTo>
                          <a:pt x="4978" y="99438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60" name="Freeform: Shape 459">
                    <a:extLst>
                      <a:ext uri="{FF2B5EF4-FFF2-40B4-BE49-F238E27FC236}">
                        <a16:creationId xmlns:a16="http://schemas.microsoft.com/office/drawing/2014/main" id="{F6BC1495-16AC-893F-F162-1BCE5521C354}"/>
                      </a:ext>
                    </a:extLst>
                  </p:cNvPr>
                  <p:cNvSpPr/>
                  <p:nvPr/>
                </p:nvSpPr>
                <p:spPr>
                  <a:xfrm>
                    <a:off x="3863490" y="2994649"/>
                    <a:ext cx="22301" cy="999311"/>
                  </a:xfrm>
                  <a:custGeom>
                    <a:avLst/>
                    <a:gdLst>
                      <a:gd name="connsiteX0" fmla="*/ 22302 w 22301"/>
                      <a:gd name="connsiteY0" fmla="*/ 999312 h 999311"/>
                      <a:gd name="connsiteX1" fmla="*/ 0 w 22301"/>
                      <a:gd name="connsiteY1" fmla="*/ 999312 h 999311"/>
                      <a:gd name="connsiteX2" fmla="*/ 0 w 22301"/>
                      <a:gd name="connsiteY2" fmla="*/ 0 h 999311"/>
                      <a:gd name="connsiteX3" fmla="*/ 22302 w 22301"/>
                      <a:gd name="connsiteY3" fmla="*/ 0 h 999311"/>
                      <a:gd name="connsiteX4" fmla="*/ 22302 w 22301"/>
                      <a:gd name="connsiteY4" fmla="*/ 999312 h 999311"/>
                      <a:gd name="connsiteX5" fmla="*/ 4978 w 22301"/>
                      <a:gd name="connsiteY5" fmla="*/ 994384 h 999311"/>
                      <a:gd name="connsiteX6" fmla="*/ 17374 w 22301"/>
                      <a:gd name="connsiteY6" fmla="*/ 994384 h 999311"/>
                      <a:gd name="connsiteX7" fmla="*/ 17374 w 22301"/>
                      <a:gd name="connsiteY7" fmla="*/ 4928 h 999311"/>
                      <a:gd name="connsiteX8" fmla="*/ 4978 w 22301"/>
                      <a:gd name="connsiteY8" fmla="*/ 4928 h 999311"/>
                      <a:gd name="connsiteX9" fmla="*/ 4978 w 22301"/>
                      <a:gd name="connsiteY9" fmla="*/ 994384 h 9993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22301" h="999311">
                        <a:moveTo>
                          <a:pt x="22302" y="999312"/>
                        </a:moveTo>
                        <a:lnTo>
                          <a:pt x="0" y="999312"/>
                        </a:lnTo>
                        <a:lnTo>
                          <a:pt x="0" y="0"/>
                        </a:lnTo>
                        <a:lnTo>
                          <a:pt x="22302" y="0"/>
                        </a:lnTo>
                        <a:lnTo>
                          <a:pt x="22302" y="999312"/>
                        </a:lnTo>
                        <a:close/>
                        <a:moveTo>
                          <a:pt x="4978" y="994384"/>
                        </a:moveTo>
                        <a:lnTo>
                          <a:pt x="17374" y="994384"/>
                        </a:lnTo>
                        <a:lnTo>
                          <a:pt x="17374" y="4928"/>
                        </a:lnTo>
                        <a:lnTo>
                          <a:pt x="4978" y="4928"/>
                        </a:lnTo>
                        <a:lnTo>
                          <a:pt x="4978" y="99438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61" name="Freeform: Shape 460">
                    <a:extLst>
                      <a:ext uri="{FF2B5EF4-FFF2-40B4-BE49-F238E27FC236}">
                        <a16:creationId xmlns:a16="http://schemas.microsoft.com/office/drawing/2014/main" id="{ACC8EF36-EB57-B687-80A2-935A4675F0E9}"/>
                      </a:ext>
                    </a:extLst>
                  </p:cNvPr>
                  <p:cNvSpPr/>
                  <p:nvPr/>
                </p:nvSpPr>
                <p:spPr>
                  <a:xfrm>
                    <a:off x="3031245" y="2994649"/>
                    <a:ext cx="22301" cy="999311"/>
                  </a:xfrm>
                  <a:custGeom>
                    <a:avLst/>
                    <a:gdLst>
                      <a:gd name="connsiteX0" fmla="*/ 22302 w 22301"/>
                      <a:gd name="connsiteY0" fmla="*/ 999312 h 999311"/>
                      <a:gd name="connsiteX1" fmla="*/ 0 w 22301"/>
                      <a:gd name="connsiteY1" fmla="*/ 999312 h 999311"/>
                      <a:gd name="connsiteX2" fmla="*/ 0 w 22301"/>
                      <a:gd name="connsiteY2" fmla="*/ 0 h 999311"/>
                      <a:gd name="connsiteX3" fmla="*/ 22302 w 22301"/>
                      <a:gd name="connsiteY3" fmla="*/ 0 h 999311"/>
                      <a:gd name="connsiteX4" fmla="*/ 22302 w 22301"/>
                      <a:gd name="connsiteY4" fmla="*/ 999312 h 999311"/>
                      <a:gd name="connsiteX5" fmla="*/ 4978 w 22301"/>
                      <a:gd name="connsiteY5" fmla="*/ 994384 h 999311"/>
                      <a:gd name="connsiteX6" fmla="*/ 17374 w 22301"/>
                      <a:gd name="connsiteY6" fmla="*/ 994384 h 999311"/>
                      <a:gd name="connsiteX7" fmla="*/ 17374 w 22301"/>
                      <a:gd name="connsiteY7" fmla="*/ 4928 h 999311"/>
                      <a:gd name="connsiteX8" fmla="*/ 4978 w 22301"/>
                      <a:gd name="connsiteY8" fmla="*/ 4928 h 999311"/>
                      <a:gd name="connsiteX9" fmla="*/ 4978 w 22301"/>
                      <a:gd name="connsiteY9" fmla="*/ 994384 h 9993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22301" h="999311">
                        <a:moveTo>
                          <a:pt x="22302" y="999312"/>
                        </a:moveTo>
                        <a:lnTo>
                          <a:pt x="0" y="999312"/>
                        </a:lnTo>
                        <a:lnTo>
                          <a:pt x="0" y="0"/>
                        </a:lnTo>
                        <a:lnTo>
                          <a:pt x="22302" y="0"/>
                        </a:lnTo>
                        <a:lnTo>
                          <a:pt x="22302" y="999312"/>
                        </a:lnTo>
                        <a:close/>
                        <a:moveTo>
                          <a:pt x="4978" y="994384"/>
                        </a:moveTo>
                        <a:lnTo>
                          <a:pt x="17374" y="994384"/>
                        </a:lnTo>
                        <a:lnTo>
                          <a:pt x="17374" y="4928"/>
                        </a:lnTo>
                        <a:lnTo>
                          <a:pt x="4978" y="4928"/>
                        </a:lnTo>
                        <a:lnTo>
                          <a:pt x="4978" y="99438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62" name="Freeform: Shape 461">
                    <a:extLst>
                      <a:ext uri="{FF2B5EF4-FFF2-40B4-BE49-F238E27FC236}">
                        <a16:creationId xmlns:a16="http://schemas.microsoft.com/office/drawing/2014/main" id="{4097BDD7-626E-C9DA-A869-6011B857B514}"/>
                      </a:ext>
                    </a:extLst>
                  </p:cNvPr>
                  <p:cNvSpPr/>
                  <p:nvPr/>
                </p:nvSpPr>
                <p:spPr>
                  <a:xfrm>
                    <a:off x="3150123" y="2994649"/>
                    <a:ext cx="22301" cy="999311"/>
                  </a:xfrm>
                  <a:custGeom>
                    <a:avLst/>
                    <a:gdLst>
                      <a:gd name="connsiteX0" fmla="*/ 22302 w 22301"/>
                      <a:gd name="connsiteY0" fmla="*/ 999312 h 999311"/>
                      <a:gd name="connsiteX1" fmla="*/ 0 w 22301"/>
                      <a:gd name="connsiteY1" fmla="*/ 999312 h 999311"/>
                      <a:gd name="connsiteX2" fmla="*/ 0 w 22301"/>
                      <a:gd name="connsiteY2" fmla="*/ 0 h 999311"/>
                      <a:gd name="connsiteX3" fmla="*/ 22302 w 22301"/>
                      <a:gd name="connsiteY3" fmla="*/ 0 h 999311"/>
                      <a:gd name="connsiteX4" fmla="*/ 22302 w 22301"/>
                      <a:gd name="connsiteY4" fmla="*/ 999312 h 999311"/>
                      <a:gd name="connsiteX5" fmla="*/ 4978 w 22301"/>
                      <a:gd name="connsiteY5" fmla="*/ 994384 h 999311"/>
                      <a:gd name="connsiteX6" fmla="*/ 17374 w 22301"/>
                      <a:gd name="connsiteY6" fmla="*/ 994384 h 999311"/>
                      <a:gd name="connsiteX7" fmla="*/ 17374 w 22301"/>
                      <a:gd name="connsiteY7" fmla="*/ 4928 h 999311"/>
                      <a:gd name="connsiteX8" fmla="*/ 4978 w 22301"/>
                      <a:gd name="connsiteY8" fmla="*/ 4928 h 999311"/>
                      <a:gd name="connsiteX9" fmla="*/ 4978 w 22301"/>
                      <a:gd name="connsiteY9" fmla="*/ 994384 h 9993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22301" h="999311">
                        <a:moveTo>
                          <a:pt x="22302" y="999312"/>
                        </a:moveTo>
                        <a:lnTo>
                          <a:pt x="0" y="999312"/>
                        </a:lnTo>
                        <a:lnTo>
                          <a:pt x="0" y="0"/>
                        </a:lnTo>
                        <a:lnTo>
                          <a:pt x="22302" y="0"/>
                        </a:lnTo>
                        <a:lnTo>
                          <a:pt x="22302" y="999312"/>
                        </a:lnTo>
                        <a:close/>
                        <a:moveTo>
                          <a:pt x="4978" y="994384"/>
                        </a:moveTo>
                        <a:lnTo>
                          <a:pt x="17374" y="994384"/>
                        </a:lnTo>
                        <a:lnTo>
                          <a:pt x="17374" y="4928"/>
                        </a:lnTo>
                        <a:lnTo>
                          <a:pt x="4978" y="4928"/>
                        </a:lnTo>
                        <a:lnTo>
                          <a:pt x="4978" y="99438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63" name="Freeform: Shape 462">
                    <a:extLst>
                      <a:ext uri="{FF2B5EF4-FFF2-40B4-BE49-F238E27FC236}">
                        <a16:creationId xmlns:a16="http://schemas.microsoft.com/office/drawing/2014/main" id="{2F4275BC-8A54-8DA9-82F8-DA5BDF265722}"/>
                      </a:ext>
                    </a:extLst>
                  </p:cNvPr>
                  <p:cNvSpPr/>
                  <p:nvPr/>
                </p:nvSpPr>
                <p:spPr>
                  <a:xfrm>
                    <a:off x="3269050" y="2994649"/>
                    <a:ext cx="22301" cy="999311"/>
                  </a:xfrm>
                  <a:custGeom>
                    <a:avLst/>
                    <a:gdLst>
                      <a:gd name="connsiteX0" fmla="*/ 22302 w 22301"/>
                      <a:gd name="connsiteY0" fmla="*/ 999312 h 999311"/>
                      <a:gd name="connsiteX1" fmla="*/ 0 w 22301"/>
                      <a:gd name="connsiteY1" fmla="*/ 999312 h 999311"/>
                      <a:gd name="connsiteX2" fmla="*/ 0 w 22301"/>
                      <a:gd name="connsiteY2" fmla="*/ 0 h 999311"/>
                      <a:gd name="connsiteX3" fmla="*/ 22302 w 22301"/>
                      <a:gd name="connsiteY3" fmla="*/ 0 h 999311"/>
                      <a:gd name="connsiteX4" fmla="*/ 22302 w 22301"/>
                      <a:gd name="connsiteY4" fmla="*/ 999312 h 999311"/>
                      <a:gd name="connsiteX5" fmla="*/ 4928 w 22301"/>
                      <a:gd name="connsiteY5" fmla="*/ 994384 h 999311"/>
                      <a:gd name="connsiteX6" fmla="*/ 17324 w 22301"/>
                      <a:gd name="connsiteY6" fmla="*/ 994384 h 999311"/>
                      <a:gd name="connsiteX7" fmla="*/ 17324 w 22301"/>
                      <a:gd name="connsiteY7" fmla="*/ 4928 h 999311"/>
                      <a:gd name="connsiteX8" fmla="*/ 4928 w 22301"/>
                      <a:gd name="connsiteY8" fmla="*/ 4928 h 999311"/>
                      <a:gd name="connsiteX9" fmla="*/ 4928 w 22301"/>
                      <a:gd name="connsiteY9" fmla="*/ 994384 h 9993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22301" h="999311">
                        <a:moveTo>
                          <a:pt x="22302" y="999312"/>
                        </a:moveTo>
                        <a:lnTo>
                          <a:pt x="0" y="999312"/>
                        </a:lnTo>
                        <a:lnTo>
                          <a:pt x="0" y="0"/>
                        </a:lnTo>
                        <a:lnTo>
                          <a:pt x="22302" y="0"/>
                        </a:lnTo>
                        <a:lnTo>
                          <a:pt x="22302" y="999312"/>
                        </a:lnTo>
                        <a:close/>
                        <a:moveTo>
                          <a:pt x="4928" y="994384"/>
                        </a:moveTo>
                        <a:lnTo>
                          <a:pt x="17324" y="994384"/>
                        </a:lnTo>
                        <a:lnTo>
                          <a:pt x="17324" y="4928"/>
                        </a:lnTo>
                        <a:lnTo>
                          <a:pt x="4928" y="4928"/>
                        </a:lnTo>
                        <a:lnTo>
                          <a:pt x="4928" y="99438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64" name="Freeform: Shape 463">
                    <a:extLst>
                      <a:ext uri="{FF2B5EF4-FFF2-40B4-BE49-F238E27FC236}">
                        <a16:creationId xmlns:a16="http://schemas.microsoft.com/office/drawing/2014/main" id="{2502402B-0431-EF31-7FCB-42904FADB608}"/>
                      </a:ext>
                    </a:extLst>
                  </p:cNvPr>
                  <p:cNvSpPr/>
                  <p:nvPr/>
                </p:nvSpPr>
                <p:spPr>
                  <a:xfrm>
                    <a:off x="3387928" y="2994649"/>
                    <a:ext cx="22301" cy="999311"/>
                  </a:xfrm>
                  <a:custGeom>
                    <a:avLst/>
                    <a:gdLst>
                      <a:gd name="connsiteX0" fmla="*/ 22302 w 22301"/>
                      <a:gd name="connsiteY0" fmla="*/ 999312 h 999311"/>
                      <a:gd name="connsiteX1" fmla="*/ 0 w 22301"/>
                      <a:gd name="connsiteY1" fmla="*/ 999312 h 999311"/>
                      <a:gd name="connsiteX2" fmla="*/ 0 w 22301"/>
                      <a:gd name="connsiteY2" fmla="*/ 0 h 999311"/>
                      <a:gd name="connsiteX3" fmla="*/ 22302 w 22301"/>
                      <a:gd name="connsiteY3" fmla="*/ 0 h 999311"/>
                      <a:gd name="connsiteX4" fmla="*/ 22302 w 22301"/>
                      <a:gd name="connsiteY4" fmla="*/ 999312 h 999311"/>
                      <a:gd name="connsiteX5" fmla="*/ 4978 w 22301"/>
                      <a:gd name="connsiteY5" fmla="*/ 994384 h 999311"/>
                      <a:gd name="connsiteX6" fmla="*/ 17374 w 22301"/>
                      <a:gd name="connsiteY6" fmla="*/ 994384 h 999311"/>
                      <a:gd name="connsiteX7" fmla="*/ 17374 w 22301"/>
                      <a:gd name="connsiteY7" fmla="*/ 4928 h 999311"/>
                      <a:gd name="connsiteX8" fmla="*/ 4978 w 22301"/>
                      <a:gd name="connsiteY8" fmla="*/ 4928 h 999311"/>
                      <a:gd name="connsiteX9" fmla="*/ 4978 w 22301"/>
                      <a:gd name="connsiteY9" fmla="*/ 994384 h 9993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22301" h="999311">
                        <a:moveTo>
                          <a:pt x="22302" y="999312"/>
                        </a:moveTo>
                        <a:lnTo>
                          <a:pt x="0" y="999312"/>
                        </a:lnTo>
                        <a:lnTo>
                          <a:pt x="0" y="0"/>
                        </a:lnTo>
                        <a:lnTo>
                          <a:pt x="22302" y="0"/>
                        </a:lnTo>
                        <a:lnTo>
                          <a:pt x="22302" y="999312"/>
                        </a:lnTo>
                        <a:close/>
                        <a:moveTo>
                          <a:pt x="4978" y="994384"/>
                        </a:moveTo>
                        <a:lnTo>
                          <a:pt x="17374" y="994384"/>
                        </a:lnTo>
                        <a:lnTo>
                          <a:pt x="17374" y="4928"/>
                        </a:lnTo>
                        <a:lnTo>
                          <a:pt x="4978" y="4928"/>
                        </a:lnTo>
                        <a:lnTo>
                          <a:pt x="4978" y="99438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65" name="Freeform: Shape 464">
                    <a:extLst>
                      <a:ext uri="{FF2B5EF4-FFF2-40B4-BE49-F238E27FC236}">
                        <a16:creationId xmlns:a16="http://schemas.microsoft.com/office/drawing/2014/main" id="{9D9A82C4-8852-74AC-6656-2596494FD7AD}"/>
                      </a:ext>
                    </a:extLst>
                  </p:cNvPr>
                  <p:cNvSpPr/>
                  <p:nvPr/>
                </p:nvSpPr>
                <p:spPr>
                  <a:xfrm>
                    <a:off x="2967923" y="3542593"/>
                    <a:ext cx="981390" cy="22302"/>
                  </a:xfrm>
                  <a:custGeom>
                    <a:avLst/>
                    <a:gdLst>
                      <a:gd name="connsiteX0" fmla="*/ 981391 w 981390"/>
                      <a:gd name="connsiteY0" fmla="*/ 22302 h 22302"/>
                      <a:gd name="connsiteX1" fmla="*/ 0 w 981390"/>
                      <a:gd name="connsiteY1" fmla="*/ 22302 h 22302"/>
                      <a:gd name="connsiteX2" fmla="*/ 0 w 981390"/>
                      <a:gd name="connsiteY2" fmla="*/ 0 h 22302"/>
                      <a:gd name="connsiteX3" fmla="*/ 981391 w 981390"/>
                      <a:gd name="connsiteY3" fmla="*/ 0 h 22302"/>
                      <a:gd name="connsiteX4" fmla="*/ 981391 w 981390"/>
                      <a:gd name="connsiteY4" fmla="*/ 22302 h 22302"/>
                      <a:gd name="connsiteX5" fmla="*/ 4928 w 981390"/>
                      <a:gd name="connsiteY5" fmla="*/ 17324 h 22302"/>
                      <a:gd name="connsiteX6" fmla="*/ 976413 w 981390"/>
                      <a:gd name="connsiteY6" fmla="*/ 17324 h 22302"/>
                      <a:gd name="connsiteX7" fmla="*/ 976413 w 981390"/>
                      <a:gd name="connsiteY7" fmla="*/ 4928 h 22302"/>
                      <a:gd name="connsiteX8" fmla="*/ 4928 w 981390"/>
                      <a:gd name="connsiteY8" fmla="*/ 4928 h 22302"/>
                      <a:gd name="connsiteX9" fmla="*/ 4928 w 981390"/>
                      <a:gd name="connsiteY9" fmla="*/ 17324 h 2230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981390" h="22302">
                        <a:moveTo>
                          <a:pt x="981391" y="22302"/>
                        </a:moveTo>
                        <a:lnTo>
                          <a:pt x="0" y="22302"/>
                        </a:lnTo>
                        <a:lnTo>
                          <a:pt x="0" y="0"/>
                        </a:lnTo>
                        <a:lnTo>
                          <a:pt x="981391" y="0"/>
                        </a:lnTo>
                        <a:lnTo>
                          <a:pt x="981391" y="22302"/>
                        </a:lnTo>
                        <a:close/>
                        <a:moveTo>
                          <a:pt x="4928" y="17324"/>
                        </a:moveTo>
                        <a:lnTo>
                          <a:pt x="976413" y="17324"/>
                        </a:lnTo>
                        <a:lnTo>
                          <a:pt x="976413" y="4928"/>
                        </a:lnTo>
                        <a:lnTo>
                          <a:pt x="4928" y="4928"/>
                        </a:lnTo>
                        <a:lnTo>
                          <a:pt x="4928" y="1732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66" name="Freeform: Shape 465">
                    <a:extLst>
                      <a:ext uri="{FF2B5EF4-FFF2-40B4-BE49-F238E27FC236}">
                        <a16:creationId xmlns:a16="http://schemas.microsoft.com/office/drawing/2014/main" id="{17600A8D-87FB-3020-0C38-4B8B454F069A}"/>
                      </a:ext>
                    </a:extLst>
                  </p:cNvPr>
                  <p:cNvSpPr/>
                  <p:nvPr/>
                </p:nvSpPr>
                <p:spPr>
                  <a:xfrm>
                    <a:off x="2967923" y="3661521"/>
                    <a:ext cx="981390" cy="22302"/>
                  </a:xfrm>
                  <a:custGeom>
                    <a:avLst/>
                    <a:gdLst>
                      <a:gd name="connsiteX0" fmla="*/ 981391 w 981390"/>
                      <a:gd name="connsiteY0" fmla="*/ 22302 h 22302"/>
                      <a:gd name="connsiteX1" fmla="*/ 0 w 981390"/>
                      <a:gd name="connsiteY1" fmla="*/ 22302 h 22302"/>
                      <a:gd name="connsiteX2" fmla="*/ 0 w 981390"/>
                      <a:gd name="connsiteY2" fmla="*/ 0 h 22302"/>
                      <a:gd name="connsiteX3" fmla="*/ 981391 w 981390"/>
                      <a:gd name="connsiteY3" fmla="*/ 0 h 22302"/>
                      <a:gd name="connsiteX4" fmla="*/ 981391 w 981390"/>
                      <a:gd name="connsiteY4" fmla="*/ 22302 h 22302"/>
                      <a:gd name="connsiteX5" fmla="*/ 4928 w 981390"/>
                      <a:gd name="connsiteY5" fmla="*/ 17324 h 22302"/>
                      <a:gd name="connsiteX6" fmla="*/ 976413 w 981390"/>
                      <a:gd name="connsiteY6" fmla="*/ 17324 h 22302"/>
                      <a:gd name="connsiteX7" fmla="*/ 976413 w 981390"/>
                      <a:gd name="connsiteY7" fmla="*/ 4928 h 22302"/>
                      <a:gd name="connsiteX8" fmla="*/ 4928 w 981390"/>
                      <a:gd name="connsiteY8" fmla="*/ 4928 h 22302"/>
                      <a:gd name="connsiteX9" fmla="*/ 4928 w 981390"/>
                      <a:gd name="connsiteY9" fmla="*/ 17324 h 2230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981390" h="22302">
                        <a:moveTo>
                          <a:pt x="981391" y="22302"/>
                        </a:moveTo>
                        <a:lnTo>
                          <a:pt x="0" y="22302"/>
                        </a:lnTo>
                        <a:lnTo>
                          <a:pt x="0" y="0"/>
                        </a:lnTo>
                        <a:lnTo>
                          <a:pt x="981391" y="0"/>
                        </a:lnTo>
                        <a:lnTo>
                          <a:pt x="981391" y="22302"/>
                        </a:lnTo>
                        <a:close/>
                        <a:moveTo>
                          <a:pt x="4928" y="17324"/>
                        </a:moveTo>
                        <a:lnTo>
                          <a:pt x="976413" y="17324"/>
                        </a:lnTo>
                        <a:lnTo>
                          <a:pt x="976413" y="4928"/>
                        </a:lnTo>
                        <a:lnTo>
                          <a:pt x="4928" y="4928"/>
                        </a:lnTo>
                        <a:lnTo>
                          <a:pt x="4928" y="1732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67" name="Freeform: Shape 466">
                    <a:extLst>
                      <a:ext uri="{FF2B5EF4-FFF2-40B4-BE49-F238E27FC236}">
                        <a16:creationId xmlns:a16="http://schemas.microsoft.com/office/drawing/2014/main" id="{7E120C9D-3FF3-C625-7E28-DBD8FF7B5E1D}"/>
                      </a:ext>
                    </a:extLst>
                  </p:cNvPr>
                  <p:cNvSpPr/>
                  <p:nvPr/>
                </p:nvSpPr>
                <p:spPr>
                  <a:xfrm>
                    <a:off x="2967923" y="3780399"/>
                    <a:ext cx="981390" cy="22252"/>
                  </a:xfrm>
                  <a:custGeom>
                    <a:avLst/>
                    <a:gdLst>
                      <a:gd name="connsiteX0" fmla="*/ 981391 w 981390"/>
                      <a:gd name="connsiteY0" fmla="*/ 22252 h 22252"/>
                      <a:gd name="connsiteX1" fmla="*/ 0 w 981390"/>
                      <a:gd name="connsiteY1" fmla="*/ 22252 h 22252"/>
                      <a:gd name="connsiteX2" fmla="*/ 0 w 981390"/>
                      <a:gd name="connsiteY2" fmla="*/ 0 h 22252"/>
                      <a:gd name="connsiteX3" fmla="*/ 981391 w 981390"/>
                      <a:gd name="connsiteY3" fmla="*/ 0 h 22252"/>
                      <a:gd name="connsiteX4" fmla="*/ 981391 w 981390"/>
                      <a:gd name="connsiteY4" fmla="*/ 22252 h 22252"/>
                      <a:gd name="connsiteX5" fmla="*/ 4928 w 981390"/>
                      <a:gd name="connsiteY5" fmla="*/ 17324 h 22252"/>
                      <a:gd name="connsiteX6" fmla="*/ 976413 w 981390"/>
                      <a:gd name="connsiteY6" fmla="*/ 17324 h 22252"/>
                      <a:gd name="connsiteX7" fmla="*/ 976413 w 981390"/>
                      <a:gd name="connsiteY7" fmla="*/ 4978 h 22252"/>
                      <a:gd name="connsiteX8" fmla="*/ 4928 w 981390"/>
                      <a:gd name="connsiteY8" fmla="*/ 4978 h 22252"/>
                      <a:gd name="connsiteX9" fmla="*/ 4928 w 981390"/>
                      <a:gd name="connsiteY9" fmla="*/ 17324 h 2225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981390" h="22252">
                        <a:moveTo>
                          <a:pt x="981391" y="22252"/>
                        </a:moveTo>
                        <a:lnTo>
                          <a:pt x="0" y="22252"/>
                        </a:lnTo>
                        <a:lnTo>
                          <a:pt x="0" y="0"/>
                        </a:lnTo>
                        <a:lnTo>
                          <a:pt x="981391" y="0"/>
                        </a:lnTo>
                        <a:lnTo>
                          <a:pt x="981391" y="22252"/>
                        </a:lnTo>
                        <a:close/>
                        <a:moveTo>
                          <a:pt x="4928" y="17324"/>
                        </a:moveTo>
                        <a:lnTo>
                          <a:pt x="976413" y="17324"/>
                        </a:lnTo>
                        <a:lnTo>
                          <a:pt x="976413" y="4978"/>
                        </a:lnTo>
                        <a:lnTo>
                          <a:pt x="4928" y="4978"/>
                        </a:lnTo>
                        <a:lnTo>
                          <a:pt x="4928" y="1732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68" name="Freeform: Shape 467">
                    <a:extLst>
                      <a:ext uri="{FF2B5EF4-FFF2-40B4-BE49-F238E27FC236}">
                        <a16:creationId xmlns:a16="http://schemas.microsoft.com/office/drawing/2014/main" id="{BFE86C23-7355-7055-885A-BA0645F42FDB}"/>
                      </a:ext>
                    </a:extLst>
                  </p:cNvPr>
                  <p:cNvSpPr/>
                  <p:nvPr/>
                </p:nvSpPr>
                <p:spPr>
                  <a:xfrm>
                    <a:off x="2967923" y="3899277"/>
                    <a:ext cx="981390" cy="22302"/>
                  </a:xfrm>
                  <a:custGeom>
                    <a:avLst/>
                    <a:gdLst>
                      <a:gd name="connsiteX0" fmla="*/ 981391 w 981390"/>
                      <a:gd name="connsiteY0" fmla="*/ 22302 h 22302"/>
                      <a:gd name="connsiteX1" fmla="*/ 0 w 981390"/>
                      <a:gd name="connsiteY1" fmla="*/ 22302 h 22302"/>
                      <a:gd name="connsiteX2" fmla="*/ 0 w 981390"/>
                      <a:gd name="connsiteY2" fmla="*/ 0 h 22302"/>
                      <a:gd name="connsiteX3" fmla="*/ 981391 w 981390"/>
                      <a:gd name="connsiteY3" fmla="*/ 0 h 22302"/>
                      <a:gd name="connsiteX4" fmla="*/ 981391 w 981390"/>
                      <a:gd name="connsiteY4" fmla="*/ 22302 h 22302"/>
                      <a:gd name="connsiteX5" fmla="*/ 4928 w 981390"/>
                      <a:gd name="connsiteY5" fmla="*/ 17324 h 22302"/>
                      <a:gd name="connsiteX6" fmla="*/ 976413 w 981390"/>
                      <a:gd name="connsiteY6" fmla="*/ 17324 h 22302"/>
                      <a:gd name="connsiteX7" fmla="*/ 976413 w 981390"/>
                      <a:gd name="connsiteY7" fmla="*/ 4929 h 22302"/>
                      <a:gd name="connsiteX8" fmla="*/ 4928 w 981390"/>
                      <a:gd name="connsiteY8" fmla="*/ 4929 h 22302"/>
                      <a:gd name="connsiteX9" fmla="*/ 4928 w 981390"/>
                      <a:gd name="connsiteY9" fmla="*/ 17324 h 2230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981390" h="22302">
                        <a:moveTo>
                          <a:pt x="981391" y="22302"/>
                        </a:moveTo>
                        <a:lnTo>
                          <a:pt x="0" y="22302"/>
                        </a:lnTo>
                        <a:lnTo>
                          <a:pt x="0" y="0"/>
                        </a:lnTo>
                        <a:lnTo>
                          <a:pt x="981391" y="0"/>
                        </a:lnTo>
                        <a:lnTo>
                          <a:pt x="981391" y="22302"/>
                        </a:lnTo>
                        <a:close/>
                        <a:moveTo>
                          <a:pt x="4928" y="17324"/>
                        </a:moveTo>
                        <a:lnTo>
                          <a:pt x="976413" y="17324"/>
                        </a:lnTo>
                        <a:lnTo>
                          <a:pt x="976413" y="4929"/>
                        </a:lnTo>
                        <a:lnTo>
                          <a:pt x="4928" y="4929"/>
                        </a:lnTo>
                        <a:lnTo>
                          <a:pt x="4928" y="1732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69" name="Freeform: Shape 468">
                    <a:extLst>
                      <a:ext uri="{FF2B5EF4-FFF2-40B4-BE49-F238E27FC236}">
                        <a16:creationId xmlns:a16="http://schemas.microsoft.com/office/drawing/2014/main" id="{E64177C1-2F03-01F4-7F70-C1217A6E22F3}"/>
                      </a:ext>
                    </a:extLst>
                  </p:cNvPr>
                  <p:cNvSpPr/>
                  <p:nvPr/>
                </p:nvSpPr>
                <p:spPr>
                  <a:xfrm>
                    <a:off x="2967923" y="3067031"/>
                    <a:ext cx="981390" cy="22302"/>
                  </a:xfrm>
                  <a:custGeom>
                    <a:avLst/>
                    <a:gdLst>
                      <a:gd name="connsiteX0" fmla="*/ 981391 w 981390"/>
                      <a:gd name="connsiteY0" fmla="*/ 22302 h 22302"/>
                      <a:gd name="connsiteX1" fmla="*/ 0 w 981390"/>
                      <a:gd name="connsiteY1" fmla="*/ 22302 h 22302"/>
                      <a:gd name="connsiteX2" fmla="*/ 0 w 981390"/>
                      <a:gd name="connsiteY2" fmla="*/ 0 h 22302"/>
                      <a:gd name="connsiteX3" fmla="*/ 981391 w 981390"/>
                      <a:gd name="connsiteY3" fmla="*/ 0 h 22302"/>
                      <a:gd name="connsiteX4" fmla="*/ 981391 w 981390"/>
                      <a:gd name="connsiteY4" fmla="*/ 22302 h 22302"/>
                      <a:gd name="connsiteX5" fmla="*/ 4928 w 981390"/>
                      <a:gd name="connsiteY5" fmla="*/ 17374 h 22302"/>
                      <a:gd name="connsiteX6" fmla="*/ 976413 w 981390"/>
                      <a:gd name="connsiteY6" fmla="*/ 17374 h 22302"/>
                      <a:gd name="connsiteX7" fmla="*/ 976413 w 981390"/>
                      <a:gd name="connsiteY7" fmla="*/ 4978 h 22302"/>
                      <a:gd name="connsiteX8" fmla="*/ 4928 w 981390"/>
                      <a:gd name="connsiteY8" fmla="*/ 4978 h 22302"/>
                      <a:gd name="connsiteX9" fmla="*/ 4928 w 981390"/>
                      <a:gd name="connsiteY9" fmla="*/ 17374 h 2230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981390" h="22302">
                        <a:moveTo>
                          <a:pt x="981391" y="22302"/>
                        </a:moveTo>
                        <a:lnTo>
                          <a:pt x="0" y="22302"/>
                        </a:lnTo>
                        <a:lnTo>
                          <a:pt x="0" y="0"/>
                        </a:lnTo>
                        <a:lnTo>
                          <a:pt x="981391" y="0"/>
                        </a:lnTo>
                        <a:lnTo>
                          <a:pt x="981391" y="22302"/>
                        </a:lnTo>
                        <a:close/>
                        <a:moveTo>
                          <a:pt x="4928" y="17374"/>
                        </a:moveTo>
                        <a:lnTo>
                          <a:pt x="976413" y="17374"/>
                        </a:lnTo>
                        <a:lnTo>
                          <a:pt x="976413" y="4978"/>
                        </a:lnTo>
                        <a:lnTo>
                          <a:pt x="4928" y="4978"/>
                        </a:lnTo>
                        <a:lnTo>
                          <a:pt x="4928" y="1737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70" name="Freeform: Shape 469">
                    <a:extLst>
                      <a:ext uri="{FF2B5EF4-FFF2-40B4-BE49-F238E27FC236}">
                        <a16:creationId xmlns:a16="http://schemas.microsoft.com/office/drawing/2014/main" id="{150A3E62-C37F-B9DE-F865-45FEA59F67F6}"/>
                      </a:ext>
                    </a:extLst>
                  </p:cNvPr>
                  <p:cNvSpPr/>
                  <p:nvPr/>
                </p:nvSpPr>
                <p:spPr>
                  <a:xfrm>
                    <a:off x="2967923" y="3185959"/>
                    <a:ext cx="981390" cy="22252"/>
                  </a:xfrm>
                  <a:custGeom>
                    <a:avLst/>
                    <a:gdLst>
                      <a:gd name="connsiteX0" fmla="*/ 981391 w 981390"/>
                      <a:gd name="connsiteY0" fmla="*/ 22252 h 22252"/>
                      <a:gd name="connsiteX1" fmla="*/ 0 w 981390"/>
                      <a:gd name="connsiteY1" fmla="*/ 22252 h 22252"/>
                      <a:gd name="connsiteX2" fmla="*/ 0 w 981390"/>
                      <a:gd name="connsiteY2" fmla="*/ 0 h 22252"/>
                      <a:gd name="connsiteX3" fmla="*/ 981391 w 981390"/>
                      <a:gd name="connsiteY3" fmla="*/ 0 h 22252"/>
                      <a:gd name="connsiteX4" fmla="*/ 981391 w 981390"/>
                      <a:gd name="connsiteY4" fmla="*/ 22252 h 22252"/>
                      <a:gd name="connsiteX5" fmla="*/ 4928 w 981390"/>
                      <a:gd name="connsiteY5" fmla="*/ 17274 h 22252"/>
                      <a:gd name="connsiteX6" fmla="*/ 976413 w 981390"/>
                      <a:gd name="connsiteY6" fmla="*/ 17274 h 22252"/>
                      <a:gd name="connsiteX7" fmla="*/ 976413 w 981390"/>
                      <a:gd name="connsiteY7" fmla="*/ 4929 h 22252"/>
                      <a:gd name="connsiteX8" fmla="*/ 4928 w 981390"/>
                      <a:gd name="connsiteY8" fmla="*/ 4929 h 22252"/>
                      <a:gd name="connsiteX9" fmla="*/ 4928 w 981390"/>
                      <a:gd name="connsiteY9" fmla="*/ 17274 h 2225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981390" h="22252">
                        <a:moveTo>
                          <a:pt x="981391" y="22252"/>
                        </a:moveTo>
                        <a:lnTo>
                          <a:pt x="0" y="22252"/>
                        </a:lnTo>
                        <a:lnTo>
                          <a:pt x="0" y="0"/>
                        </a:lnTo>
                        <a:lnTo>
                          <a:pt x="981391" y="0"/>
                        </a:lnTo>
                        <a:lnTo>
                          <a:pt x="981391" y="22252"/>
                        </a:lnTo>
                        <a:close/>
                        <a:moveTo>
                          <a:pt x="4928" y="17274"/>
                        </a:moveTo>
                        <a:lnTo>
                          <a:pt x="976413" y="17274"/>
                        </a:lnTo>
                        <a:lnTo>
                          <a:pt x="976413" y="4929"/>
                        </a:lnTo>
                        <a:lnTo>
                          <a:pt x="4928" y="4929"/>
                        </a:lnTo>
                        <a:lnTo>
                          <a:pt x="4928" y="1727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71" name="Freeform: Shape 470">
                    <a:extLst>
                      <a:ext uri="{FF2B5EF4-FFF2-40B4-BE49-F238E27FC236}">
                        <a16:creationId xmlns:a16="http://schemas.microsoft.com/office/drawing/2014/main" id="{405AF63C-B0BC-0548-B473-F978AAB41452}"/>
                      </a:ext>
                    </a:extLst>
                  </p:cNvPr>
                  <p:cNvSpPr/>
                  <p:nvPr/>
                </p:nvSpPr>
                <p:spPr>
                  <a:xfrm>
                    <a:off x="2967923" y="3304787"/>
                    <a:ext cx="981390" cy="22351"/>
                  </a:xfrm>
                  <a:custGeom>
                    <a:avLst/>
                    <a:gdLst>
                      <a:gd name="connsiteX0" fmla="*/ 981391 w 981390"/>
                      <a:gd name="connsiteY0" fmla="*/ 22352 h 22351"/>
                      <a:gd name="connsiteX1" fmla="*/ 0 w 981390"/>
                      <a:gd name="connsiteY1" fmla="*/ 22352 h 22351"/>
                      <a:gd name="connsiteX2" fmla="*/ 0 w 981390"/>
                      <a:gd name="connsiteY2" fmla="*/ 0 h 22351"/>
                      <a:gd name="connsiteX3" fmla="*/ 981391 w 981390"/>
                      <a:gd name="connsiteY3" fmla="*/ 0 h 22351"/>
                      <a:gd name="connsiteX4" fmla="*/ 981391 w 981390"/>
                      <a:gd name="connsiteY4" fmla="*/ 22352 h 22351"/>
                      <a:gd name="connsiteX5" fmla="*/ 4928 w 981390"/>
                      <a:gd name="connsiteY5" fmla="*/ 17374 h 22351"/>
                      <a:gd name="connsiteX6" fmla="*/ 976413 w 981390"/>
                      <a:gd name="connsiteY6" fmla="*/ 17374 h 22351"/>
                      <a:gd name="connsiteX7" fmla="*/ 976413 w 981390"/>
                      <a:gd name="connsiteY7" fmla="*/ 4978 h 22351"/>
                      <a:gd name="connsiteX8" fmla="*/ 4928 w 981390"/>
                      <a:gd name="connsiteY8" fmla="*/ 4978 h 22351"/>
                      <a:gd name="connsiteX9" fmla="*/ 4928 w 981390"/>
                      <a:gd name="connsiteY9" fmla="*/ 17374 h 2235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981390" h="22351">
                        <a:moveTo>
                          <a:pt x="981391" y="22352"/>
                        </a:moveTo>
                        <a:lnTo>
                          <a:pt x="0" y="22352"/>
                        </a:lnTo>
                        <a:lnTo>
                          <a:pt x="0" y="0"/>
                        </a:lnTo>
                        <a:lnTo>
                          <a:pt x="981391" y="0"/>
                        </a:lnTo>
                        <a:lnTo>
                          <a:pt x="981391" y="22352"/>
                        </a:lnTo>
                        <a:close/>
                        <a:moveTo>
                          <a:pt x="4928" y="17374"/>
                        </a:moveTo>
                        <a:lnTo>
                          <a:pt x="976413" y="17374"/>
                        </a:lnTo>
                        <a:lnTo>
                          <a:pt x="976413" y="4978"/>
                        </a:lnTo>
                        <a:lnTo>
                          <a:pt x="4928" y="4978"/>
                        </a:lnTo>
                        <a:lnTo>
                          <a:pt x="4928" y="1737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72" name="Freeform: Shape 471">
                    <a:extLst>
                      <a:ext uri="{FF2B5EF4-FFF2-40B4-BE49-F238E27FC236}">
                        <a16:creationId xmlns:a16="http://schemas.microsoft.com/office/drawing/2014/main" id="{91DB8D5E-5EBB-6F92-4ABD-037AF3DAE3F5}"/>
                      </a:ext>
                    </a:extLst>
                  </p:cNvPr>
                  <p:cNvSpPr/>
                  <p:nvPr/>
                </p:nvSpPr>
                <p:spPr>
                  <a:xfrm>
                    <a:off x="2967923" y="3423715"/>
                    <a:ext cx="981390" cy="22302"/>
                  </a:xfrm>
                  <a:custGeom>
                    <a:avLst/>
                    <a:gdLst>
                      <a:gd name="connsiteX0" fmla="*/ 981391 w 981390"/>
                      <a:gd name="connsiteY0" fmla="*/ 22302 h 22302"/>
                      <a:gd name="connsiteX1" fmla="*/ 0 w 981390"/>
                      <a:gd name="connsiteY1" fmla="*/ 22302 h 22302"/>
                      <a:gd name="connsiteX2" fmla="*/ 0 w 981390"/>
                      <a:gd name="connsiteY2" fmla="*/ 0 h 22302"/>
                      <a:gd name="connsiteX3" fmla="*/ 981391 w 981390"/>
                      <a:gd name="connsiteY3" fmla="*/ 0 h 22302"/>
                      <a:gd name="connsiteX4" fmla="*/ 981391 w 981390"/>
                      <a:gd name="connsiteY4" fmla="*/ 22302 h 22302"/>
                      <a:gd name="connsiteX5" fmla="*/ 4928 w 981390"/>
                      <a:gd name="connsiteY5" fmla="*/ 17374 h 22302"/>
                      <a:gd name="connsiteX6" fmla="*/ 976413 w 981390"/>
                      <a:gd name="connsiteY6" fmla="*/ 17374 h 22302"/>
                      <a:gd name="connsiteX7" fmla="*/ 976413 w 981390"/>
                      <a:gd name="connsiteY7" fmla="*/ 4978 h 22302"/>
                      <a:gd name="connsiteX8" fmla="*/ 4928 w 981390"/>
                      <a:gd name="connsiteY8" fmla="*/ 4978 h 22302"/>
                      <a:gd name="connsiteX9" fmla="*/ 4928 w 981390"/>
                      <a:gd name="connsiteY9" fmla="*/ 17374 h 2230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981390" h="22302">
                        <a:moveTo>
                          <a:pt x="981391" y="22302"/>
                        </a:moveTo>
                        <a:lnTo>
                          <a:pt x="0" y="22302"/>
                        </a:lnTo>
                        <a:lnTo>
                          <a:pt x="0" y="0"/>
                        </a:lnTo>
                        <a:lnTo>
                          <a:pt x="981391" y="0"/>
                        </a:lnTo>
                        <a:lnTo>
                          <a:pt x="981391" y="22302"/>
                        </a:lnTo>
                        <a:close/>
                        <a:moveTo>
                          <a:pt x="4928" y="17374"/>
                        </a:moveTo>
                        <a:lnTo>
                          <a:pt x="976413" y="17374"/>
                        </a:lnTo>
                        <a:lnTo>
                          <a:pt x="976413" y="4978"/>
                        </a:lnTo>
                        <a:lnTo>
                          <a:pt x="4928" y="4978"/>
                        </a:lnTo>
                        <a:lnTo>
                          <a:pt x="4928" y="1737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73" name="Freeform: Shape 472">
                    <a:extLst>
                      <a:ext uri="{FF2B5EF4-FFF2-40B4-BE49-F238E27FC236}">
                        <a16:creationId xmlns:a16="http://schemas.microsoft.com/office/drawing/2014/main" id="{190C5142-7AE7-4345-D644-73836E3472A6}"/>
                      </a:ext>
                    </a:extLst>
                  </p:cNvPr>
                  <p:cNvSpPr/>
                  <p:nvPr/>
                </p:nvSpPr>
                <p:spPr>
                  <a:xfrm>
                    <a:off x="2964338" y="2991363"/>
                    <a:ext cx="1109478" cy="1286152"/>
                  </a:xfrm>
                  <a:custGeom>
                    <a:avLst/>
                    <a:gdLst>
                      <a:gd name="connsiteX0" fmla="*/ 1109429 w 1109478"/>
                      <a:gd name="connsiteY0" fmla="*/ 1286152 h 1286152"/>
                      <a:gd name="connsiteX1" fmla="*/ 292217 w 1109478"/>
                      <a:gd name="connsiteY1" fmla="*/ 1286152 h 1286152"/>
                      <a:gd name="connsiteX2" fmla="*/ 291470 w 1109478"/>
                      <a:gd name="connsiteY2" fmla="*/ 1285406 h 1286152"/>
                      <a:gd name="connsiteX3" fmla="*/ 0 w 1109478"/>
                      <a:gd name="connsiteY3" fmla="*/ 997570 h 1286152"/>
                      <a:gd name="connsiteX4" fmla="*/ 980047 w 1109478"/>
                      <a:gd name="connsiteY4" fmla="*/ 997570 h 1286152"/>
                      <a:gd name="connsiteX5" fmla="*/ 980047 w 1109478"/>
                      <a:gd name="connsiteY5" fmla="*/ 0 h 1286152"/>
                      <a:gd name="connsiteX6" fmla="*/ 1109478 w 1109478"/>
                      <a:gd name="connsiteY6" fmla="*/ 119475 h 1286152"/>
                      <a:gd name="connsiteX7" fmla="*/ 1109478 w 1109478"/>
                      <a:gd name="connsiteY7" fmla="*/ 1286152 h 1286152"/>
                      <a:gd name="connsiteX8" fmla="*/ 294258 w 1109478"/>
                      <a:gd name="connsiteY8" fmla="*/ 1281224 h 1286152"/>
                      <a:gd name="connsiteX9" fmla="*/ 1104451 w 1109478"/>
                      <a:gd name="connsiteY9" fmla="*/ 1281224 h 1286152"/>
                      <a:gd name="connsiteX10" fmla="*/ 1104451 w 1109478"/>
                      <a:gd name="connsiteY10" fmla="*/ 121666 h 1286152"/>
                      <a:gd name="connsiteX11" fmla="*/ 984975 w 1109478"/>
                      <a:gd name="connsiteY11" fmla="*/ 11400 h 1286152"/>
                      <a:gd name="connsiteX12" fmla="*/ 984975 w 1109478"/>
                      <a:gd name="connsiteY12" fmla="*/ 1002548 h 1286152"/>
                      <a:gd name="connsiteX13" fmla="*/ 12097 w 1109478"/>
                      <a:gd name="connsiteY13" fmla="*/ 1002548 h 1286152"/>
                      <a:gd name="connsiteX14" fmla="*/ 294258 w 1109478"/>
                      <a:gd name="connsiteY14" fmla="*/ 1281224 h 128615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1109478" h="1286152">
                        <a:moveTo>
                          <a:pt x="1109429" y="1286152"/>
                        </a:moveTo>
                        <a:lnTo>
                          <a:pt x="292217" y="1286152"/>
                        </a:lnTo>
                        <a:lnTo>
                          <a:pt x="291470" y="1285406"/>
                        </a:lnTo>
                        <a:lnTo>
                          <a:pt x="0" y="997570"/>
                        </a:lnTo>
                        <a:lnTo>
                          <a:pt x="980047" y="997570"/>
                        </a:lnTo>
                        <a:lnTo>
                          <a:pt x="980047" y="0"/>
                        </a:lnTo>
                        <a:lnTo>
                          <a:pt x="1109478" y="119475"/>
                        </a:lnTo>
                        <a:lnTo>
                          <a:pt x="1109478" y="1286152"/>
                        </a:lnTo>
                        <a:close/>
                        <a:moveTo>
                          <a:pt x="294258" y="1281224"/>
                        </a:moveTo>
                        <a:lnTo>
                          <a:pt x="1104451" y="1281224"/>
                        </a:lnTo>
                        <a:lnTo>
                          <a:pt x="1104451" y="121666"/>
                        </a:lnTo>
                        <a:lnTo>
                          <a:pt x="984975" y="11400"/>
                        </a:lnTo>
                        <a:lnTo>
                          <a:pt x="984975" y="1002548"/>
                        </a:lnTo>
                        <a:lnTo>
                          <a:pt x="12097" y="1002548"/>
                        </a:lnTo>
                        <a:lnTo>
                          <a:pt x="294258" y="128122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74" name="Freeform: Shape 473">
                    <a:extLst>
                      <a:ext uri="{FF2B5EF4-FFF2-40B4-BE49-F238E27FC236}">
                        <a16:creationId xmlns:a16="http://schemas.microsoft.com/office/drawing/2014/main" id="{0E0E5066-0D0C-9FF3-FF1D-4F193189177C}"/>
                      </a:ext>
                    </a:extLst>
                  </p:cNvPr>
                  <p:cNvSpPr/>
                  <p:nvPr/>
                </p:nvSpPr>
                <p:spPr>
                  <a:xfrm>
                    <a:off x="1804780" y="4272587"/>
                    <a:ext cx="3307626" cy="698980"/>
                  </a:xfrm>
                  <a:custGeom>
                    <a:avLst/>
                    <a:gdLst>
                      <a:gd name="connsiteX0" fmla="*/ 3307626 w 3307626"/>
                      <a:gd name="connsiteY0" fmla="*/ 698981 h 698980"/>
                      <a:gd name="connsiteX1" fmla="*/ 0 w 3307626"/>
                      <a:gd name="connsiteY1" fmla="*/ 698981 h 698980"/>
                      <a:gd name="connsiteX2" fmla="*/ 0 w 3307626"/>
                      <a:gd name="connsiteY2" fmla="*/ 0 h 698980"/>
                      <a:gd name="connsiteX3" fmla="*/ 3307577 w 3307626"/>
                      <a:gd name="connsiteY3" fmla="*/ 0 h 698980"/>
                      <a:gd name="connsiteX4" fmla="*/ 3307577 w 3307626"/>
                      <a:gd name="connsiteY4" fmla="*/ 698981 h 698980"/>
                      <a:gd name="connsiteX5" fmla="*/ 4978 w 3307626"/>
                      <a:gd name="connsiteY5" fmla="*/ 694003 h 698980"/>
                      <a:gd name="connsiteX6" fmla="*/ 3302648 w 3307626"/>
                      <a:gd name="connsiteY6" fmla="*/ 694003 h 698980"/>
                      <a:gd name="connsiteX7" fmla="*/ 3302648 w 3307626"/>
                      <a:gd name="connsiteY7" fmla="*/ 4928 h 698980"/>
                      <a:gd name="connsiteX8" fmla="*/ 4978 w 3307626"/>
                      <a:gd name="connsiteY8" fmla="*/ 4928 h 698980"/>
                      <a:gd name="connsiteX9" fmla="*/ 4978 w 3307626"/>
                      <a:gd name="connsiteY9" fmla="*/ 694003 h 69898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3307626" h="698980">
                        <a:moveTo>
                          <a:pt x="3307626" y="698981"/>
                        </a:moveTo>
                        <a:lnTo>
                          <a:pt x="0" y="698981"/>
                        </a:lnTo>
                        <a:lnTo>
                          <a:pt x="0" y="0"/>
                        </a:lnTo>
                        <a:lnTo>
                          <a:pt x="3307577" y="0"/>
                        </a:lnTo>
                        <a:lnTo>
                          <a:pt x="3307577" y="698981"/>
                        </a:lnTo>
                        <a:close/>
                        <a:moveTo>
                          <a:pt x="4978" y="694003"/>
                        </a:moveTo>
                        <a:lnTo>
                          <a:pt x="3302648" y="694003"/>
                        </a:lnTo>
                        <a:lnTo>
                          <a:pt x="3302648" y="4928"/>
                        </a:lnTo>
                        <a:lnTo>
                          <a:pt x="4978" y="4928"/>
                        </a:lnTo>
                        <a:lnTo>
                          <a:pt x="4978" y="694003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75" name="Freeform: Shape 474">
                    <a:extLst>
                      <a:ext uri="{FF2B5EF4-FFF2-40B4-BE49-F238E27FC236}">
                        <a16:creationId xmlns:a16="http://schemas.microsoft.com/office/drawing/2014/main" id="{C9A04E1F-B7FB-1D6E-79A5-9EECAB068F29}"/>
                      </a:ext>
                    </a:extLst>
                  </p:cNvPr>
                  <p:cNvSpPr/>
                  <p:nvPr/>
                </p:nvSpPr>
                <p:spPr>
                  <a:xfrm>
                    <a:off x="1840722" y="4966590"/>
                    <a:ext cx="3235791" cy="147352"/>
                  </a:xfrm>
                  <a:custGeom>
                    <a:avLst/>
                    <a:gdLst>
                      <a:gd name="connsiteX0" fmla="*/ 3235792 w 3235791"/>
                      <a:gd name="connsiteY0" fmla="*/ 147353 h 147352"/>
                      <a:gd name="connsiteX1" fmla="*/ 0 w 3235791"/>
                      <a:gd name="connsiteY1" fmla="*/ 147353 h 147352"/>
                      <a:gd name="connsiteX2" fmla="*/ 0 w 3235791"/>
                      <a:gd name="connsiteY2" fmla="*/ 0 h 147352"/>
                      <a:gd name="connsiteX3" fmla="*/ 3235792 w 3235791"/>
                      <a:gd name="connsiteY3" fmla="*/ 0 h 147352"/>
                      <a:gd name="connsiteX4" fmla="*/ 3235792 w 3235791"/>
                      <a:gd name="connsiteY4" fmla="*/ 147353 h 147352"/>
                      <a:gd name="connsiteX5" fmla="*/ 4928 w 3235791"/>
                      <a:gd name="connsiteY5" fmla="*/ 142425 h 147352"/>
                      <a:gd name="connsiteX6" fmla="*/ 3230814 w 3235791"/>
                      <a:gd name="connsiteY6" fmla="*/ 142425 h 147352"/>
                      <a:gd name="connsiteX7" fmla="*/ 3230814 w 3235791"/>
                      <a:gd name="connsiteY7" fmla="*/ 4978 h 147352"/>
                      <a:gd name="connsiteX8" fmla="*/ 4928 w 3235791"/>
                      <a:gd name="connsiteY8" fmla="*/ 4978 h 147352"/>
                      <a:gd name="connsiteX9" fmla="*/ 4928 w 3235791"/>
                      <a:gd name="connsiteY9" fmla="*/ 142425 h 14735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3235791" h="147352">
                        <a:moveTo>
                          <a:pt x="3235792" y="147353"/>
                        </a:moveTo>
                        <a:lnTo>
                          <a:pt x="0" y="147353"/>
                        </a:lnTo>
                        <a:lnTo>
                          <a:pt x="0" y="0"/>
                        </a:lnTo>
                        <a:lnTo>
                          <a:pt x="3235792" y="0"/>
                        </a:lnTo>
                        <a:lnTo>
                          <a:pt x="3235792" y="147353"/>
                        </a:lnTo>
                        <a:close/>
                        <a:moveTo>
                          <a:pt x="4928" y="142425"/>
                        </a:moveTo>
                        <a:lnTo>
                          <a:pt x="3230814" y="142425"/>
                        </a:lnTo>
                        <a:lnTo>
                          <a:pt x="3230814" y="4978"/>
                        </a:lnTo>
                        <a:lnTo>
                          <a:pt x="4928" y="4978"/>
                        </a:lnTo>
                        <a:lnTo>
                          <a:pt x="4928" y="142425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76" name="Freeform: Shape 475">
                    <a:extLst>
                      <a:ext uri="{FF2B5EF4-FFF2-40B4-BE49-F238E27FC236}">
                        <a16:creationId xmlns:a16="http://schemas.microsoft.com/office/drawing/2014/main" id="{69A37DA2-C3D0-A2F2-DCEC-6DE775175BA4}"/>
                      </a:ext>
                    </a:extLst>
                  </p:cNvPr>
                  <p:cNvSpPr/>
                  <p:nvPr/>
                </p:nvSpPr>
                <p:spPr>
                  <a:xfrm>
                    <a:off x="1806921" y="4966590"/>
                    <a:ext cx="3305485" cy="48039"/>
                  </a:xfrm>
                  <a:custGeom>
                    <a:avLst/>
                    <a:gdLst>
                      <a:gd name="connsiteX0" fmla="*/ 3305486 w 3305485"/>
                      <a:gd name="connsiteY0" fmla="*/ 48039 h 48039"/>
                      <a:gd name="connsiteX1" fmla="*/ 0 w 3305485"/>
                      <a:gd name="connsiteY1" fmla="*/ 48039 h 48039"/>
                      <a:gd name="connsiteX2" fmla="*/ 0 w 3305485"/>
                      <a:gd name="connsiteY2" fmla="*/ 0 h 48039"/>
                      <a:gd name="connsiteX3" fmla="*/ 3305486 w 3305485"/>
                      <a:gd name="connsiteY3" fmla="*/ 0 h 48039"/>
                      <a:gd name="connsiteX4" fmla="*/ 3305486 w 3305485"/>
                      <a:gd name="connsiteY4" fmla="*/ 48039 h 48039"/>
                      <a:gd name="connsiteX5" fmla="*/ 4928 w 3305485"/>
                      <a:gd name="connsiteY5" fmla="*/ 43061 h 48039"/>
                      <a:gd name="connsiteX6" fmla="*/ 3300508 w 3305485"/>
                      <a:gd name="connsiteY6" fmla="*/ 43061 h 48039"/>
                      <a:gd name="connsiteX7" fmla="*/ 3300508 w 3305485"/>
                      <a:gd name="connsiteY7" fmla="*/ 4928 h 48039"/>
                      <a:gd name="connsiteX8" fmla="*/ 4928 w 3305485"/>
                      <a:gd name="connsiteY8" fmla="*/ 4928 h 48039"/>
                      <a:gd name="connsiteX9" fmla="*/ 4928 w 3305485"/>
                      <a:gd name="connsiteY9" fmla="*/ 43061 h 4803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3305485" h="48039">
                        <a:moveTo>
                          <a:pt x="3305486" y="48039"/>
                        </a:moveTo>
                        <a:lnTo>
                          <a:pt x="0" y="48039"/>
                        </a:lnTo>
                        <a:lnTo>
                          <a:pt x="0" y="0"/>
                        </a:lnTo>
                        <a:lnTo>
                          <a:pt x="3305486" y="0"/>
                        </a:lnTo>
                        <a:lnTo>
                          <a:pt x="3305486" y="48039"/>
                        </a:lnTo>
                        <a:close/>
                        <a:moveTo>
                          <a:pt x="4928" y="43061"/>
                        </a:moveTo>
                        <a:lnTo>
                          <a:pt x="3300508" y="43061"/>
                        </a:lnTo>
                        <a:lnTo>
                          <a:pt x="3300508" y="4928"/>
                        </a:lnTo>
                        <a:lnTo>
                          <a:pt x="4928" y="4928"/>
                        </a:lnTo>
                        <a:lnTo>
                          <a:pt x="4928" y="43061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77" name="Freeform: Shape 476">
                    <a:extLst>
                      <a:ext uri="{FF2B5EF4-FFF2-40B4-BE49-F238E27FC236}">
                        <a16:creationId xmlns:a16="http://schemas.microsoft.com/office/drawing/2014/main" id="{42EBB0E6-3F22-8E48-89C9-B02D36FC16D4}"/>
                      </a:ext>
                    </a:extLst>
                  </p:cNvPr>
                  <p:cNvSpPr/>
                  <p:nvPr/>
                </p:nvSpPr>
                <p:spPr>
                  <a:xfrm>
                    <a:off x="4705941" y="4401820"/>
                    <a:ext cx="102549" cy="434342"/>
                  </a:xfrm>
                  <a:custGeom>
                    <a:avLst/>
                    <a:gdLst>
                      <a:gd name="connsiteX0" fmla="*/ 102550 w 102549"/>
                      <a:gd name="connsiteY0" fmla="*/ 434343 h 434342"/>
                      <a:gd name="connsiteX1" fmla="*/ 0 w 102549"/>
                      <a:gd name="connsiteY1" fmla="*/ 434343 h 434342"/>
                      <a:gd name="connsiteX2" fmla="*/ 0 w 102549"/>
                      <a:gd name="connsiteY2" fmla="*/ 0 h 434342"/>
                      <a:gd name="connsiteX3" fmla="*/ 102550 w 102549"/>
                      <a:gd name="connsiteY3" fmla="*/ 0 h 434342"/>
                      <a:gd name="connsiteX4" fmla="*/ 102550 w 102549"/>
                      <a:gd name="connsiteY4" fmla="*/ 434343 h 434342"/>
                      <a:gd name="connsiteX5" fmla="*/ 4978 w 102549"/>
                      <a:gd name="connsiteY5" fmla="*/ 429365 h 434342"/>
                      <a:gd name="connsiteX6" fmla="*/ 97572 w 102549"/>
                      <a:gd name="connsiteY6" fmla="*/ 429365 h 434342"/>
                      <a:gd name="connsiteX7" fmla="*/ 97572 w 102549"/>
                      <a:gd name="connsiteY7" fmla="*/ 4928 h 434342"/>
                      <a:gd name="connsiteX8" fmla="*/ 4978 w 102549"/>
                      <a:gd name="connsiteY8" fmla="*/ 4928 h 434342"/>
                      <a:gd name="connsiteX9" fmla="*/ 4978 w 102549"/>
                      <a:gd name="connsiteY9" fmla="*/ 429365 h 43434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02549" h="434342">
                        <a:moveTo>
                          <a:pt x="102550" y="434343"/>
                        </a:moveTo>
                        <a:lnTo>
                          <a:pt x="0" y="434343"/>
                        </a:lnTo>
                        <a:lnTo>
                          <a:pt x="0" y="0"/>
                        </a:lnTo>
                        <a:lnTo>
                          <a:pt x="102550" y="0"/>
                        </a:lnTo>
                        <a:lnTo>
                          <a:pt x="102550" y="434343"/>
                        </a:lnTo>
                        <a:close/>
                        <a:moveTo>
                          <a:pt x="4978" y="429365"/>
                        </a:moveTo>
                        <a:lnTo>
                          <a:pt x="97572" y="429365"/>
                        </a:lnTo>
                        <a:lnTo>
                          <a:pt x="97572" y="4928"/>
                        </a:lnTo>
                        <a:lnTo>
                          <a:pt x="4978" y="4928"/>
                        </a:lnTo>
                        <a:lnTo>
                          <a:pt x="4978" y="429365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78" name="Freeform: Shape 477">
                    <a:extLst>
                      <a:ext uri="{FF2B5EF4-FFF2-40B4-BE49-F238E27FC236}">
                        <a16:creationId xmlns:a16="http://schemas.microsoft.com/office/drawing/2014/main" id="{CB6B71C4-74B6-7EA3-0E0D-D84EA7CA4CD8}"/>
                      </a:ext>
                    </a:extLst>
                  </p:cNvPr>
                  <p:cNvSpPr/>
                  <p:nvPr/>
                </p:nvSpPr>
                <p:spPr>
                  <a:xfrm>
                    <a:off x="4008951" y="4401820"/>
                    <a:ext cx="102549" cy="434342"/>
                  </a:xfrm>
                  <a:custGeom>
                    <a:avLst/>
                    <a:gdLst>
                      <a:gd name="connsiteX0" fmla="*/ 102550 w 102549"/>
                      <a:gd name="connsiteY0" fmla="*/ 434343 h 434342"/>
                      <a:gd name="connsiteX1" fmla="*/ 0 w 102549"/>
                      <a:gd name="connsiteY1" fmla="*/ 434343 h 434342"/>
                      <a:gd name="connsiteX2" fmla="*/ 0 w 102549"/>
                      <a:gd name="connsiteY2" fmla="*/ 0 h 434342"/>
                      <a:gd name="connsiteX3" fmla="*/ 102550 w 102549"/>
                      <a:gd name="connsiteY3" fmla="*/ 0 h 434342"/>
                      <a:gd name="connsiteX4" fmla="*/ 102550 w 102549"/>
                      <a:gd name="connsiteY4" fmla="*/ 434343 h 434342"/>
                      <a:gd name="connsiteX5" fmla="*/ 4978 w 102549"/>
                      <a:gd name="connsiteY5" fmla="*/ 429365 h 434342"/>
                      <a:gd name="connsiteX6" fmla="*/ 97621 w 102549"/>
                      <a:gd name="connsiteY6" fmla="*/ 429365 h 434342"/>
                      <a:gd name="connsiteX7" fmla="*/ 97621 w 102549"/>
                      <a:gd name="connsiteY7" fmla="*/ 4928 h 434342"/>
                      <a:gd name="connsiteX8" fmla="*/ 4978 w 102549"/>
                      <a:gd name="connsiteY8" fmla="*/ 4928 h 434342"/>
                      <a:gd name="connsiteX9" fmla="*/ 4978 w 102549"/>
                      <a:gd name="connsiteY9" fmla="*/ 429365 h 43434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02549" h="434342">
                        <a:moveTo>
                          <a:pt x="102550" y="434343"/>
                        </a:moveTo>
                        <a:lnTo>
                          <a:pt x="0" y="434343"/>
                        </a:lnTo>
                        <a:lnTo>
                          <a:pt x="0" y="0"/>
                        </a:lnTo>
                        <a:lnTo>
                          <a:pt x="102550" y="0"/>
                        </a:lnTo>
                        <a:lnTo>
                          <a:pt x="102550" y="434343"/>
                        </a:lnTo>
                        <a:close/>
                        <a:moveTo>
                          <a:pt x="4978" y="429365"/>
                        </a:moveTo>
                        <a:lnTo>
                          <a:pt x="97621" y="429365"/>
                        </a:lnTo>
                        <a:lnTo>
                          <a:pt x="97621" y="4928"/>
                        </a:lnTo>
                        <a:lnTo>
                          <a:pt x="4978" y="4928"/>
                        </a:lnTo>
                        <a:lnTo>
                          <a:pt x="4978" y="429365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79" name="Freeform: Shape 478">
                    <a:extLst>
                      <a:ext uri="{FF2B5EF4-FFF2-40B4-BE49-F238E27FC236}">
                        <a16:creationId xmlns:a16="http://schemas.microsoft.com/office/drawing/2014/main" id="{8F242186-4CF7-CEE9-CD25-7EDAC51C89C1}"/>
                      </a:ext>
                    </a:extLst>
                  </p:cNvPr>
                  <p:cNvSpPr/>
                  <p:nvPr/>
                </p:nvSpPr>
                <p:spPr>
                  <a:xfrm>
                    <a:off x="4371360" y="4401820"/>
                    <a:ext cx="102549" cy="434342"/>
                  </a:xfrm>
                  <a:custGeom>
                    <a:avLst/>
                    <a:gdLst>
                      <a:gd name="connsiteX0" fmla="*/ 102550 w 102549"/>
                      <a:gd name="connsiteY0" fmla="*/ 434343 h 434342"/>
                      <a:gd name="connsiteX1" fmla="*/ 0 w 102549"/>
                      <a:gd name="connsiteY1" fmla="*/ 434343 h 434342"/>
                      <a:gd name="connsiteX2" fmla="*/ 0 w 102549"/>
                      <a:gd name="connsiteY2" fmla="*/ 0 h 434342"/>
                      <a:gd name="connsiteX3" fmla="*/ 102550 w 102549"/>
                      <a:gd name="connsiteY3" fmla="*/ 0 h 434342"/>
                      <a:gd name="connsiteX4" fmla="*/ 102550 w 102549"/>
                      <a:gd name="connsiteY4" fmla="*/ 434343 h 434342"/>
                      <a:gd name="connsiteX5" fmla="*/ 4978 w 102549"/>
                      <a:gd name="connsiteY5" fmla="*/ 429365 h 434342"/>
                      <a:gd name="connsiteX6" fmla="*/ 97621 w 102549"/>
                      <a:gd name="connsiteY6" fmla="*/ 429365 h 434342"/>
                      <a:gd name="connsiteX7" fmla="*/ 97621 w 102549"/>
                      <a:gd name="connsiteY7" fmla="*/ 4928 h 434342"/>
                      <a:gd name="connsiteX8" fmla="*/ 4978 w 102549"/>
                      <a:gd name="connsiteY8" fmla="*/ 4928 h 434342"/>
                      <a:gd name="connsiteX9" fmla="*/ 4978 w 102549"/>
                      <a:gd name="connsiteY9" fmla="*/ 429365 h 43434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02549" h="434342">
                        <a:moveTo>
                          <a:pt x="102550" y="434343"/>
                        </a:moveTo>
                        <a:lnTo>
                          <a:pt x="0" y="434343"/>
                        </a:lnTo>
                        <a:lnTo>
                          <a:pt x="0" y="0"/>
                        </a:lnTo>
                        <a:lnTo>
                          <a:pt x="102550" y="0"/>
                        </a:lnTo>
                        <a:lnTo>
                          <a:pt x="102550" y="434343"/>
                        </a:lnTo>
                        <a:close/>
                        <a:moveTo>
                          <a:pt x="4978" y="429365"/>
                        </a:moveTo>
                        <a:lnTo>
                          <a:pt x="97621" y="429365"/>
                        </a:lnTo>
                        <a:lnTo>
                          <a:pt x="97621" y="4928"/>
                        </a:lnTo>
                        <a:lnTo>
                          <a:pt x="4978" y="4928"/>
                        </a:lnTo>
                        <a:lnTo>
                          <a:pt x="4978" y="429365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80" name="Freeform: Shape 479">
                    <a:extLst>
                      <a:ext uri="{FF2B5EF4-FFF2-40B4-BE49-F238E27FC236}">
                        <a16:creationId xmlns:a16="http://schemas.microsoft.com/office/drawing/2014/main" id="{444CF339-4925-A76B-8B41-C779FF14469F}"/>
                      </a:ext>
                    </a:extLst>
                  </p:cNvPr>
                  <p:cNvSpPr/>
                  <p:nvPr/>
                </p:nvSpPr>
                <p:spPr>
                  <a:xfrm>
                    <a:off x="4008951" y="4401770"/>
                    <a:ext cx="102549" cy="21505"/>
                  </a:xfrm>
                  <a:custGeom>
                    <a:avLst/>
                    <a:gdLst>
                      <a:gd name="connsiteX0" fmla="*/ 102550 w 102549"/>
                      <a:gd name="connsiteY0" fmla="*/ 21506 h 21505"/>
                      <a:gd name="connsiteX1" fmla="*/ 0 w 102549"/>
                      <a:gd name="connsiteY1" fmla="*/ 21506 h 21505"/>
                      <a:gd name="connsiteX2" fmla="*/ 0 w 102549"/>
                      <a:gd name="connsiteY2" fmla="*/ 0 h 21505"/>
                      <a:gd name="connsiteX3" fmla="*/ 102550 w 102549"/>
                      <a:gd name="connsiteY3" fmla="*/ 0 h 21505"/>
                      <a:gd name="connsiteX4" fmla="*/ 102550 w 102549"/>
                      <a:gd name="connsiteY4" fmla="*/ 21506 h 21505"/>
                      <a:gd name="connsiteX5" fmla="*/ 4978 w 102549"/>
                      <a:gd name="connsiteY5" fmla="*/ 16577 h 21505"/>
                      <a:gd name="connsiteX6" fmla="*/ 97621 w 102549"/>
                      <a:gd name="connsiteY6" fmla="*/ 16577 h 21505"/>
                      <a:gd name="connsiteX7" fmla="*/ 97621 w 102549"/>
                      <a:gd name="connsiteY7" fmla="*/ 5028 h 21505"/>
                      <a:gd name="connsiteX8" fmla="*/ 4978 w 102549"/>
                      <a:gd name="connsiteY8" fmla="*/ 5028 h 21505"/>
                      <a:gd name="connsiteX9" fmla="*/ 4978 w 102549"/>
                      <a:gd name="connsiteY9" fmla="*/ 16577 h 2150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02549" h="21505">
                        <a:moveTo>
                          <a:pt x="102550" y="21506"/>
                        </a:moveTo>
                        <a:lnTo>
                          <a:pt x="0" y="21506"/>
                        </a:lnTo>
                        <a:lnTo>
                          <a:pt x="0" y="0"/>
                        </a:lnTo>
                        <a:lnTo>
                          <a:pt x="102550" y="0"/>
                        </a:lnTo>
                        <a:lnTo>
                          <a:pt x="102550" y="21506"/>
                        </a:lnTo>
                        <a:close/>
                        <a:moveTo>
                          <a:pt x="4978" y="16577"/>
                        </a:moveTo>
                        <a:lnTo>
                          <a:pt x="97621" y="16577"/>
                        </a:lnTo>
                        <a:lnTo>
                          <a:pt x="97621" y="5028"/>
                        </a:lnTo>
                        <a:lnTo>
                          <a:pt x="4978" y="5028"/>
                        </a:lnTo>
                        <a:lnTo>
                          <a:pt x="4978" y="16577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81" name="Freeform: Shape 480">
                    <a:extLst>
                      <a:ext uri="{FF2B5EF4-FFF2-40B4-BE49-F238E27FC236}">
                        <a16:creationId xmlns:a16="http://schemas.microsoft.com/office/drawing/2014/main" id="{DDC750DD-8E5A-6C53-0ADC-4AEC9B978B3C}"/>
                      </a:ext>
                    </a:extLst>
                  </p:cNvPr>
                  <p:cNvSpPr/>
                  <p:nvPr/>
                </p:nvSpPr>
                <p:spPr>
                  <a:xfrm>
                    <a:off x="4008951" y="4486697"/>
                    <a:ext cx="102549" cy="21505"/>
                  </a:xfrm>
                  <a:custGeom>
                    <a:avLst/>
                    <a:gdLst>
                      <a:gd name="connsiteX0" fmla="*/ 102550 w 102549"/>
                      <a:gd name="connsiteY0" fmla="*/ 21506 h 21505"/>
                      <a:gd name="connsiteX1" fmla="*/ 0 w 102549"/>
                      <a:gd name="connsiteY1" fmla="*/ 21506 h 21505"/>
                      <a:gd name="connsiteX2" fmla="*/ 0 w 102549"/>
                      <a:gd name="connsiteY2" fmla="*/ 0 h 21505"/>
                      <a:gd name="connsiteX3" fmla="*/ 102550 w 102549"/>
                      <a:gd name="connsiteY3" fmla="*/ 0 h 21505"/>
                      <a:gd name="connsiteX4" fmla="*/ 102550 w 102549"/>
                      <a:gd name="connsiteY4" fmla="*/ 21506 h 21505"/>
                      <a:gd name="connsiteX5" fmla="*/ 4978 w 102549"/>
                      <a:gd name="connsiteY5" fmla="*/ 16527 h 21505"/>
                      <a:gd name="connsiteX6" fmla="*/ 97621 w 102549"/>
                      <a:gd name="connsiteY6" fmla="*/ 16527 h 21505"/>
                      <a:gd name="connsiteX7" fmla="*/ 97621 w 102549"/>
                      <a:gd name="connsiteY7" fmla="*/ 4978 h 21505"/>
                      <a:gd name="connsiteX8" fmla="*/ 4978 w 102549"/>
                      <a:gd name="connsiteY8" fmla="*/ 4978 h 21505"/>
                      <a:gd name="connsiteX9" fmla="*/ 4978 w 102549"/>
                      <a:gd name="connsiteY9" fmla="*/ 16527 h 2150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02549" h="21505">
                        <a:moveTo>
                          <a:pt x="102550" y="21506"/>
                        </a:moveTo>
                        <a:lnTo>
                          <a:pt x="0" y="21506"/>
                        </a:lnTo>
                        <a:lnTo>
                          <a:pt x="0" y="0"/>
                        </a:lnTo>
                        <a:lnTo>
                          <a:pt x="102550" y="0"/>
                        </a:lnTo>
                        <a:lnTo>
                          <a:pt x="102550" y="21506"/>
                        </a:lnTo>
                        <a:close/>
                        <a:moveTo>
                          <a:pt x="4978" y="16527"/>
                        </a:moveTo>
                        <a:lnTo>
                          <a:pt x="97621" y="16527"/>
                        </a:lnTo>
                        <a:lnTo>
                          <a:pt x="97621" y="4978"/>
                        </a:lnTo>
                        <a:lnTo>
                          <a:pt x="4978" y="4978"/>
                        </a:lnTo>
                        <a:lnTo>
                          <a:pt x="4978" y="16527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82" name="Freeform: Shape 481">
                    <a:extLst>
                      <a:ext uri="{FF2B5EF4-FFF2-40B4-BE49-F238E27FC236}">
                        <a16:creationId xmlns:a16="http://schemas.microsoft.com/office/drawing/2014/main" id="{E29A99B1-CEB2-A156-4513-2BF91EB83C92}"/>
                      </a:ext>
                    </a:extLst>
                  </p:cNvPr>
                  <p:cNvSpPr/>
                  <p:nvPr/>
                </p:nvSpPr>
                <p:spPr>
                  <a:xfrm>
                    <a:off x="4008951" y="4571674"/>
                    <a:ext cx="102549" cy="21455"/>
                  </a:xfrm>
                  <a:custGeom>
                    <a:avLst/>
                    <a:gdLst>
                      <a:gd name="connsiteX0" fmla="*/ 102550 w 102549"/>
                      <a:gd name="connsiteY0" fmla="*/ 21456 h 21455"/>
                      <a:gd name="connsiteX1" fmla="*/ 0 w 102549"/>
                      <a:gd name="connsiteY1" fmla="*/ 21456 h 21455"/>
                      <a:gd name="connsiteX2" fmla="*/ 0 w 102549"/>
                      <a:gd name="connsiteY2" fmla="*/ 0 h 21455"/>
                      <a:gd name="connsiteX3" fmla="*/ 102550 w 102549"/>
                      <a:gd name="connsiteY3" fmla="*/ 0 h 21455"/>
                      <a:gd name="connsiteX4" fmla="*/ 102550 w 102549"/>
                      <a:gd name="connsiteY4" fmla="*/ 21456 h 21455"/>
                      <a:gd name="connsiteX5" fmla="*/ 4978 w 102549"/>
                      <a:gd name="connsiteY5" fmla="*/ 16527 h 21455"/>
                      <a:gd name="connsiteX6" fmla="*/ 97621 w 102549"/>
                      <a:gd name="connsiteY6" fmla="*/ 16527 h 21455"/>
                      <a:gd name="connsiteX7" fmla="*/ 97621 w 102549"/>
                      <a:gd name="connsiteY7" fmla="*/ 5028 h 21455"/>
                      <a:gd name="connsiteX8" fmla="*/ 4978 w 102549"/>
                      <a:gd name="connsiteY8" fmla="*/ 5028 h 21455"/>
                      <a:gd name="connsiteX9" fmla="*/ 4978 w 102549"/>
                      <a:gd name="connsiteY9" fmla="*/ 16527 h 214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02549" h="21455">
                        <a:moveTo>
                          <a:pt x="102550" y="21456"/>
                        </a:moveTo>
                        <a:lnTo>
                          <a:pt x="0" y="21456"/>
                        </a:lnTo>
                        <a:lnTo>
                          <a:pt x="0" y="0"/>
                        </a:lnTo>
                        <a:lnTo>
                          <a:pt x="102550" y="0"/>
                        </a:lnTo>
                        <a:lnTo>
                          <a:pt x="102550" y="21456"/>
                        </a:lnTo>
                        <a:close/>
                        <a:moveTo>
                          <a:pt x="4978" y="16527"/>
                        </a:moveTo>
                        <a:lnTo>
                          <a:pt x="97621" y="16527"/>
                        </a:lnTo>
                        <a:lnTo>
                          <a:pt x="97621" y="5028"/>
                        </a:lnTo>
                        <a:lnTo>
                          <a:pt x="4978" y="5028"/>
                        </a:lnTo>
                        <a:lnTo>
                          <a:pt x="4978" y="16527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83" name="Freeform: Shape 482">
                    <a:extLst>
                      <a:ext uri="{FF2B5EF4-FFF2-40B4-BE49-F238E27FC236}">
                        <a16:creationId xmlns:a16="http://schemas.microsoft.com/office/drawing/2014/main" id="{5E4807F3-BCA1-5D6F-557F-AA1EEF4EE674}"/>
                      </a:ext>
                    </a:extLst>
                  </p:cNvPr>
                  <p:cNvSpPr/>
                  <p:nvPr/>
                </p:nvSpPr>
                <p:spPr>
                  <a:xfrm>
                    <a:off x="4008951" y="4654511"/>
                    <a:ext cx="102549" cy="21505"/>
                  </a:xfrm>
                  <a:custGeom>
                    <a:avLst/>
                    <a:gdLst>
                      <a:gd name="connsiteX0" fmla="*/ 102550 w 102549"/>
                      <a:gd name="connsiteY0" fmla="*/ 21506 h 21505"/>
                      <a:gd name="connsiteX1" fmla="*/ 0 w 102549"/>
                      <a:gd name="connsiteY1" fmla="*/ 21506 h 21505"/>
                      <a:gd name="connsiteX2" fmla="*/ 0 w 102549"/>
                      <a:gd name="connsiteY2" fmla="*/ 0 h 21505"/>
                      <a:gd name="connsiteX3" fmla="*/ 102550 w 102549"/>
                      <a:gd name="connsiteY3" fmla="*/ 0 h 21505"/>
                      <a:gd name="connsiteX4" fmla="*/ 102550 w 102549"/>
                      <a:gd name="connsiteY4" fmla="*/ 21506 h 21505"/>
                      <a:gd name="connsiteX5" fmla="*/ 4978 w 102549"/>
                      <a:gd name="connsiteY5" fmla="*/ 16577 h 21505"/>
                      <a:gd name="connsiteX6" fmla="*/ 97621 w 102549"/>
                      <a:gd name="connsiteY6" fmla="*/ 16577 h 21505"/>
                      <a:gd name="connsiteX7" fmla="*/ 97621 w 102549"/>
                      <a:gd name="connsiteY7" fmla="*/ 5028 h 21505"/>
                      <a:gd name="connsiteX8" fmla="*/ 4978 w 102549"/>
                      <a:gd name="connsiteY8" fmla="*/ 5028 h 21505"/>
                      <a:gd name="connsiteX9" fmla="*/ 4978 w 102549"/>
                      <a:gd name="connsiteY9" fmla="*/ 16577 h 2150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02549" h="21505">
                        <a:moveTo>
                          <a:pt x="102550" y="21506"/>
                        </a:moveTo>
                        <a:lnTo>
                          <a:pt x="0" y="21506"/>
                        </a:lnTo>
                        <a:lnTo>
                          <a:pt x="0" y="0"/>
                        </a:lnTo>
                        <a:lnTo>
                          <a:pt x="102550" y="0"/>
                        </a:lnTo>
                        <a:lnTo>
                          <a:pt x="102550" y="21506"/>
                        </a:lnTo>
                        <a:close/>
                        <a:moveTo>
                          <a:pt x="4978" y="16577"/>
                        </a:moveTo>
                        <a:lnTo>
                          <a:pt x="97621" y="16577"/>
                        </a:lnTo>
                        <a:lnTo>
                          <a:pt x="97621" y="5028"/>
                        </a:lnTo>
                        <a:lnTo>
                          <a:pt x="4978" y="5028"/>
                        </a:lnTo>
                        <a:lnTo>
                          <a:pt x="4978" y="16577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84" name="Freeform: Shape 483">
                    <a:extLst>
                      <a:ext uri="{FF2B5EF4-FFF2-40B4-BE49-F238E27FC236}">
                        <a16:creationId xmlns:a16="http://schemas.microsoft.com/office/drawing/2014/main" id="{D67A4AFA-3A7A-203D-F8BE-E12D20B1315C}"/>
                      </a:ext>
                    </a:extLst>
                  </p:cNvPr>
                  <p:cNvSpPr/>
                  <p:nvPr/>
                </p:nvSpPr>
                <p:spPr>
                  <a:xfrm>
                    <a:off x="4008951" y="4739488"/>
                    <a:ext cx="102549" cy="21455"/>
                  </a:xfrm>
                  <a:custGeom>
                    <a:avLst/>
                    <a:gdLst>
                      <a:gd name="connsiteX0" fmla="*/ 102550 w 102549"/>
                      <a:gd name="connsiteY0" fmla="*/ 21456 h 21455"/>
                      <a:gd name="connsiteX1" fmla="*/ 0 w 102549"/>
                      <a:gd name="connsiteY1" fmla="*/ 21456 h 21455"/>
                      <a:gd name="connsiteX2" fmla="*/ 0 w 102549"/>
                      <a:gd name="connsiteY2" fmla="*/ 0 h 21455"/>
                      <a:gd name="connsiteX3" fmla="*/ 102550 w 102549"/>
                      <a:gd name="connsiteY3" fmla="*/ 0 h 21455"/>
                      <a:gd name="connsiteX4" fmla="*/ 102550 w 102549"/>
                      <a:gd name="connsiteY4" fmla="*/ 21456 h 21455"/>
                      <a:gd name="connsiteX5" fmla="*/ 4978 w 102549"/>
                      <a:gd name="connsiteY5" fmla="*/ 16527 h 21455"/>
                      <a:gd name="connsiteX6" fmla="*/ 97621 w 102549"/>
                      <a:gd name="connsiteY6" fmla="*/ 16527 h 21455"/>
                      <a:gd name="connsiteX7" fmla="*/ 97621 w 102549"/>
                      <a:gd name="connsiteY7" fmla="*/ 4978 h 21455"/>
                      <a:gd name="connsiteX8" fmla="*/ 4978 w 102549"/>
                      <a:gd name="connsiteY8" fmla="*/ 4978 h 21455"/>
                      <a:gd name="connsiteX9" fmla="*/ 4978 w 102549"/>
                      <a:gd name="connsiteY9" fmla="*/ 16527 h 214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02549" h="21455">
                        <a:moveTo>
                          <a:pt x="102550" y="21456"/>
                        </a:moveTo>
                        <a:lnTo>
                          <a:pt x="0" y="21456"/>
                        </a:lnTo>
                        <a:lnTo>
                          <a:pt x="0" y="0"/>
                        </a:lnTo>
                        <a:lnTo>
                          <a:pt x="102550" y="0"/>
                        </a:lnTo>
                        <a:lnTo>
                          <a:pt x="102550" y="21456"/>
                        </a:lnTo>
                        <a:close/>
                        <a:moveTo>
                          <a:pt x="4978" y="16527"/>
                        </a:moveTo>
                        <a:lnTo>
                          <a:pt x="97621" y="16527"/>
                        </a:lnTo>
                        <a:lnTo>
                          <a:pt x="97621" y="4978"/>
                        </a:lnTo>
                        <a:lnTo>
                          <a:pt x="4978" y="4978"/>
                        </a:lnTo>
                        <a:lnTo>
                          <a:pt x="4978" y="16527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85" name="Freeform: Shape 484">
                    <a:extLst>
                      <a:ext uri="{FF2B5EF4-FFF2-40B4-BE49-F238E27FC236}">
                        <a16:creationId xmlns:a16="http://schemas.microsoft.com/office/drawing/2014/main" id="{C9CA803E-7BB8-0760-3A57-24BBFBA0C183}"/>
                      </a:ext>
                    </a:extLst>
                  </p:cNvPr>
                  <p:cNvSpPr/>
                  <p:nvPr/>
                </p:nvSpPr>
                <p:spPr>
                  <a:xfrm>
                    <a:off x="4008951" y="4824414"/>
                    <a:ext cx="102549" cy="21505"/>
                  </a:xfrm>
                  <a:custGeom>
                    <a:avLst/>
                    <a:gdLst>
                      <a:gd name="connsiteX0" fmla="*/ 102550 w 102549"/>
                      <a:gd name="connsiteY0" fmla="*/ 21506 h 21505"/>
                      <a:gd name="connsiteX1" fmla="*/ 0 w 102549"/>
                      <a:gd name="connsiteY1" fmla="*/ 21506 h 21505"/>
                      <a:gd name="connsiteX2" fmla="*/ 0 w 102549"/>
                      <a:gd name="connsiteY2" fmla="*/ 0 h 21505"/>
                      <a:gd name="connsiteX3" fmla="*/ 102550 w 102549"/>
                      <a:gd name="connsiteY3" fmla="*/ 0 h 21505"/>
                      <a:gd name="connsiteX4" fmla="*/ 102550 w 102549"/>
                      <a:gd name="connsiteY4" fmla="*/ 21506 h 21505"/>
                      <a:gd name="connsiteX5" fmla="*/ 4978 w 102549"/>
                      <a:gd name="connsiteY5" fmla="*/ 16577 h 21505"/>
                      <a:gd name="connsiteX6" fmla="*/ 97621 w 102549"/>
                      <a:gd name="connsiteY6" fmla="*/ 16577 h 21505"/>
                      <a:gd name="connsiteX7" fmla="*/ 97621 w 102549"/>
                      <a:gd name="connsiteY7" fmla="*/ 5028 h 21505"/>
                      <a:gd name="connsiteX8" fmla="*/ 4978 w 102549"/>
                      <a:gd name="connsiteY8" fmla="*/ 5028 h 21505"/>
                      <a:gd name="connsiteX9" fmla="*/ 4978 w 102549"/>
                      <a:gd name="connsiteY9" fmla="*/ 16577 h 2150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02549" h="21505">
                        <a:moveTo>
                          <a:pt x="102550" y="21506"/>
                        </a:moveTo>
                        <a:lnTo>
                          <a:pt x="0" y="21506"/>
                        </a:lnTo>
                        <a:lnTo>
                          <a:pt x="0" y="0"/>
                        </a:lnTo>
                        <a:lnTo>
                          <a:pt x="102550" y="0"/>
                        </a:lnTo>
                        <a:lnTo>
                          <a:pt x="102550" y="21506"/>
                        </a:lnTo>
                        <a:close/>
                        <a:moveTo>
                          <a:pt x="4978" y="16577"/>
                        </a:moveTo>
                        <a:lnTo>
                          <a:pt x="97621" y="16577"/>
                        </a:lnTo>
                        <a:lnTo>
                          <a:pt x="97621" y="5028"/>
                        </a:lnTo>
                        <a:lnTo>
                          <a:pt x="4978" y="5028"/>
                        </a:lnTo>
                        <a:lnTo>
                          <a:pt x="4978" y="16577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86" name="Freeform: Shape 485">
                    <a:extLst>
                      <a:ext uri="{FF2B5EF4-FFF2-40B4-BE49-F238E27FC236}">
                        <a16:creationId xmlns:a16="http://schemas.microsoft.com/office/drawing/2014/main" id="{C8A72896-DC70-4D78-DD92-148466BCE82D}"/>
                      </a:ext>
                    </a:extLst>
                  </p:cNvPr>
                  <p:cNvSpPr/>
                  <p:nvPr/>
                </p:nvSpPr>
                <p:spPr>
                  <a:xfrm>
                    <a:off x="4371360" y="4401770"/>
                    <a:ext cx="102549" cy="21505"/>
                  </a:xfrm>
                  <a:custGeom>
                    <a:avLst/>
                    <a:gdLst>
                      <a:gd name="connsiteX0" fmla="*/ 102550 w 102549"/>
                      <a:gd name="connsiteY0" fmla="*/ 21506 h 21505"/>
                      <a:gd name="connsiteX1" fmla="*/ 0 w 102549"/>
                      <a:gd name="connsiteY1" fmla="*/ 21506 h 21505"/>
                      <a:gd name="connsiteX2" fmla="*/ 0 w 102549"/>
                      <a:gd name="connsiteY2" fmla="*/ 0 h 21505"/>
                      <a:gd name="connsiteX3" fmla="*/ 102550 w 102549"/>
                      <a:gd name="connsiteY3" fmla="*/ 0 h 21505"/>
                      <a:gd name="connsiteX4" fmla="*/ 102550 w 102549"/>
                      <a:gd name="connsiteY4" fmla="*/ 21506 h 21505"/>
                      <a:gd name="connsiteX5" fmla="*/ 4978 w 102549"/>
                      <a:gd name="connsiteY5" fmla="*/ 16577 h 21505"/>
                      <a:gd name="connsiteX6" fmla="*/ 97621 w 102549"/>
                      <a:gd name="connsiteY6" fmla="*/ 16577 h 21505"/>
                      <a:gd name="connsiteX7" fmla="*/ 97621 w 102549"/>
                      <a:gd name="connsiteY7" fmla="*/ 5028 h 21505"/>
                      <a:gd name="connsiteX8" fmla="*/ 4978 w 102549"/>
                      <a:gd name="connsiteY8" fmla="*/ 5028 h 21505"/>
                      <a:gd name="connsiteX9" fmla="*/ 4978 w 102549"/>
                      <a:gd name="connsiteY9" fmla="*/ 16577 h 2150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02549" h="21505">
                        <a:moveTo>
                          <a:pt x="102550" y="21506"/>
                        </a:moveTo>
                        <a:lnTo>
                          <a:pt x="0" y="21506"/>
                        </a:lnTo>
                        <a:lnTo>
                          <a:pt x="0" y="0"/>
                        </a:lnTo>
                        <a:lnTo>
                          <a:pt x="102550" y="0"/>
                        </a:lnTo>
                        <a:lnTo>
                          <a:pt x="102550" y="21506"/>
                        </a:lnTo>
                        <a:close/>
                        <a:moveTo>
                          <a:pt x="4978" y="16577"/>
                        </a:moveTo>
                        <a:lnTo>
                          <a:pt x="97621" y="16577"/>
                        </a:lnTo>
                        <a:lnTo>
                          <a:pt x="97621" y="5028"/>
                        </a:lnTo>
                        <a:lnTo>
                          <a:pt x="4978" y="5028"/>
                        </a:lnTo>
                        <a:lnTo>
                          <a:pt x="4978" y="16577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87" name="Freeform: Shape 486">
                    <a:extLst>
                      <a:ext uri="{FF2B5EF4-FFF2-40B4-BE49-F238E27FC236}">
                        <a16:creationId xmlns:a16="http://schemas.microsoft.com/office/drawing/2014/main" id="{6D0AD677-B1F3-A746-009D-10E881DF49B2}"/>
                      </a:ext>
                    </a:extLst>
                  </p:cNvPr>
                  <p:cNvSpPr/>
                  <p:nvPr/>
                </p:nvSpPr>
                <p:spPr>
                  <a:xfrm>
                    <a:off x="4371360" y="4486697"/>
                    <a:ext cx="102549" cy="21505"/>
                  </a:xfrm>
                  <a:custGeom>
                    <a:avLst/>
                    <a:gdLst>
                      <a:gd name="connsiteX0" fmla="*/ 102550 w 102549"/>
                      <a:gd name="connsiteY0" fmla="*/ 21506 h 21505"/>
                      <a:gd name="connsiteX1" fmla="*/ 0 w 102549"/>
                      <a:gd name="connsiteY1" fmla="*/ 21506 h 21505"/>
                      <a:gd name="connsiteX2" fmla="*/ 0 w 102549"/>
                      <a:gd name="connsiteY2" fmla="*/ 0 h 21505"/>
                      <a:gd name="connsiteX3" fmla="*/ 102550 w 102549"/>
                      <a:gd name="connsiteY3" fmla="*/ 0 h 21505"/>
                      <a:gd name="connsiteX4" fmla="*/ 102550 w 102549"/>
                      <a:gd name="connsiteY4" fmla="*/ 21506 h 21505"/>
                      <a:gd name="connsiteX5" fmla="*/ 4978 w 102549"/>
                      <a:gd name="connsiteY5" fmla="*/ 16527 h 21505"/>
                      <a:gd name="connsiteX6" fmla="*/ 97621 w 102549"/>
                      <a:gd name="connsiteY6" fmla="*/ 16527 h 21505"/>
                      <a:gd name="connsiteX7" fmla="*/ 97621 w 102549"/>
                      <a:gd name="connsiteY7" fmla="*/ 4978 h 21505"/>
                      <a:gd name="connsiteX8" fmla="*/ 4978 w 102549"/>
                      <a:gd name="connsiteY8" fmla="*/ 4978 h 21505"/>
                      <a:gd name="connsiteX9" fmla="*/ 4978 w 102549"/>
                      <a:gd name="connsiteY9" fmla="*/ 16527 h 2150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02549" h="21505">
                        <a:moveTo>
                          <a:pt x="102550" y="21506"/>
                        </a:moveTo>
                        <a:lnTo>
                          <a:pt x="0" y="21506"/>
                        </a:lnTo>
                        <a:lnTo>
                          <a:pt x="0" y="0"/>
                        </a:lnTo>
                        <a:lnTo>
                          <a:pt x="102550" y="0"/>
                        </a:lnTo>
                        <a:lnTo>
                          <a:pt x="102550" y="21506"/>
                        </a:lnTo>
                        <a:close/>
                        <a:moveTo>
                          <a:pt x="4978" y="16527"/>
                        </a:moveTo>
                        <a:lnTo>
                          <a:pt x="97621" y="16527"/>
                        </a:lnTo>
                        <a:lnTo>
                          <a:pt x="97621" y="4978"/>
                        </a:lnTo>
                        <a:lnTo>
                          <a:pt x="4978" y="4978"/>
                        </a:lnTo>
                        <a:lnTo>
                          <a:pt x="4978" y="16527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88" name="Freeform: Shape 487">
                    <a:extLst>
                      <a:ext uri="{FF2B5EF4-FFF2-40B4-BE49-F238E27FC236}">
                        <a16:creationId xmlns:a16="http://schemas.microsoft.com/office/drawing/2014/main" id="{2AFF4544-937C-ADF4-CF83-EBEADEB4C804}"/>
                      </a:ext>
                    </a:extLst>
                  </p:cNvPr>
                  <p:cNvSpPr/>
                  <p:nvPr/>
                </p:nvSpPr>
                <p:spPr>
                  <a:xfrm>
                    <a:off x="4371360" y="4571674"/>
                    <a:ext cx="102549" cy="21455"/>
                  </a:xfrm>
                  <a:custGeom>
                    <a:avLst/>
                    <a:gdLst>
                      <a:gd name="connsiteX0" fmla="*/ 102550 w 102549"/>
                      <a:gd name="connsiteY0" fmla="*/ 21456 h 21455"/>
                      <a:gd name="connsiteX1" fmla="*/ 0 w 102549"/>
                      <a:gd name="connsiteY1" fmla="*/ 21456 h 21455"/>
                      <a:gd name="connsiteX2" fmla="*/ 0 w 102549"/>
                      <a:gd name="connsiteY2" fmla="*/ 0 h 21455"/>
                      <a:gd name="connsiteX3" fmla="*/ 102550 w 102549"/>
                      <a:gd name="connsiteY3" fmla="*/ 0 h 21455"/>
                      <a:gd name="connsiteX4" fmla="*/ 102550 w 102549"/>
                      <a:gd name="connsiteY4" fmla="*/ 21456 h 21455"/>
                      <a:gd name="connsiteX5" fmla="*/ 4978 w 102549"/>
                      <a:gd name="connsiteY5" fmla="*/ 16527 h 21455"/>
                      <a:gd name="connsiteX6" fmla="*/ 97621 w 102549"/>
                      <a:gd name="connsiteY6" fmla="*/ 16527 h 21455"/>
                      <a:gd name="connsiteX7" fmla="*/ 97621 w 102549"/>
                      <a:gd name="connsiteY7" fmla="*/ 5028 h 21455"/>
                      <a:gd name="connsiteX8" fmla="*/ 4978 w 102549"/>
                      <a:gd name="connsiteY8" fmla="*/ 5028 h 21455"/>
                      <a:gd name="connsiteX9" fmla="*/ 4978 w 102549"/>
                      <a:gd name="connsiteY9" fmla="*/ 16527 h 214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02549" h="21455">
                        <a:moveTo>
                          <a:pt x="102550" y="21456"/>
                        </a:moveTo>
                        <a:lnTo>
                          <a:pt x="0" y="21456"/>
                        </a:lnTo>
                        <a:lnTo>
                          <a:pt x="0" y="0"/>
                        </a:lnTo>
                        <a:lnTo>
                          <a:pt x="102550" y="0"/>
                        </a:lnTo>
                        <a:lnTo>
                          <a:pt x="102550" y="21456"/>
                        </a:lnTo>
                        <a:close/>
                        <a:moveTo>
                          <a:pt x="4978" y="16527"/>
                        </a:moveTo>
                        <a:lnTo>
                          <a:pt x="97621" y="16527"/>
                        </a:lnTo>
                        <a:lnTo>
                          <a:pt x="97621" y="5028"/>
                        </a:lnTo>
                        <a:lnTo>
                          <a:pt x="4978" y="5028"/>
                        </a:lnTo>
                        <a:lnTo>
                          <a:pt x="4978" y="16527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89" name="Freeform: Shape 488">
                    <a:extLst>
                      <a:ext uri="{FF2B5EF4-FFF2-40B4-BE49-F238E27FC236}">
                        <a16:creationId xmlns:a16="http://schemas.microsoft.com/office/drawing/2014/main" id="{C75F5873-C538-71F9-0195-603734375832}"/>
                      </a:ext>
                    </a:extLst>
                  </p:cNvPr>
                  <p:cNvSpPr/>
                  <p:nvPr/>
                </p:nvSpPr>
                <p:spPr>
                  <a:xfrm>
                    <a:off x="4371360" y="4654511"/>
                    <a:ext cx="102549" cy="21505"/>
                  </a:xfrm>
                  <a:custGeom>
                    <a:avLst/>
                    <a:gdLst>
                      <a:gd name="connsiteX0" fmla="*/ 102550 w 102549"/>
                      <a:gd name="connsiteY0" fmla="*/ 21506 h 21505"/>
                      <a:gd name="connsiteX1" fmla="*/ 0 w 102549"/>
                      <a:gd name="connsiteY1" fmla="*/ 21506 h 21505"/>
                      <a:gd name="connsiteX2" fmla="*/ 0 w 102549"/>
                      <a:gd name="connsiteY2" fmla="*/ 0 h 21505"/>
                      <a:gd name="connsiteX3" fmla="*/ 102550 w 102549"/>
                      <a:gd name="connsiteY3" fmla="*/ 0 h 21505"/>
                      <a:gd name="connsiteX4" fmla="*/ 102550 w 102549"/>
                      <a:gd name="connsiteY4" fmla="*/ 21506 h 21505"/>
                      <a:gd name="connsiteX5" fmla="*/ 4978 w 102549"/>
                      <a:gd name="connsiteY5" fmla="*/ 16577 h 21505"/>
                      <a:gd name="connsiteX6" fmla="*/ 97621 w 102549"/>
                      <a:gd name="connsiteY6" fmla="*/ 16577 h 21505"/>
                      <a:gd name="connsiteX7" fmla="*/ 97621 w 102549"/>
                      <a:gd name="connsiteY7" fmla="*/ 5028 h 21505"/>
                      <a:gd name="connsiteX8" fmla="*/ 4978 w 102549"/>
                      <a:gd name="connsiteY8" fmla="*/ 5028 h 21505"/>
                      <a:gd name="connsiteX9" fmla="*/ 4978 w 102549"/>
                      <a:gd name="connsiteY9" fmla="*/ 16577 h 2150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02549" h="21505">
                        <a:moveTo>
                          <a:pt x="102550" y="21506"/>
                        </a:moveTo>
                        <a:lnTo>
                          <a:pt x="0" y="21506"/>
                        </a:lnTo>
                        <a:lnTo>
                          <a:pt x="0" y="0"/>
                        </a:lnTo>
                        <a:lnTo>
                          <a:pt x="102550" y="0"/>
                        </a:lnTo>
                        <a:lnTo>
                          <a:pt x="102550" y="21506"/>
                        </a:lnTo>
                        <a:close/>
                        <a:moveTo>
                          <a:pt x="4978" y="16577"/>
                        </a:moveTo>
                        <a:lnTo>
                          <a:pt x="97621" y="16577"/>
                        </a:lnTo>
                        <a:lnTo>
                          <a:pt x="97621" y="5028"/>
                        </a:lnTo>
                        <a:lnTo>
                          <a:pt x="4978" y="5028"/>
                        </a:lnTo>
                        <a:lnTo>
                          <a:pt x="4978" y="16577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90" name="Freeform: Shape 489">
                    <a:extLst>
                      <a:ext uri="{FF2B5EF4-FFF2-40B4-BE49-F238E27FC236}">
                        <a16:creationId xmlns:a16="http://schemas.microsoft.com/office/drawing/2014/main" id="{A8A22B3C-03F5-0DFB-8E47-AA661B8EC105}"/>
                      </a:ext>
                    </a:extLst>
                  </p:cNvPr>
                  <p:cNvSpPr/>
                  <p:nvPr/>
                </p:nvSpPr>
                <p:spPr>
                  <a:xfrm>
                    <a:off x="4371360" y="4739488"/>
                    <a:ext cx="102549" cy="21455"/>
                  </a:xfrm>
                  <a:custGeom>
                    <a:avLst/>
                    <a:gdLst>
                      <a:gd name="connsiteX0" fmla="*/ 102550 w 102549"/>
                      <a:gd name="connsiteY0" fmla="*/ 21456 h 21455"/>
                      <a:gd name="connsiteX1" fmla="*/ 0 w 102549"/>
                      <a:gd name="connsiteY1" fmla="*/ 21456 h 21455"/>
                      <a:gd name="connsiteX2" fmla="*/ 0 w 102549"/>
                      <a:gd name="connsiteY2" fmla="*/ 0 h 21455"/>
                      <a:gd name="connsiteX3" fmla="*/ 102550 w 102549"/>
                      <a:gd name="connsiteY3" fmla="*/ 0 h 21455"/>
                      <a:gd name="connsiteX4" fmla="*/ 102550 w 102549"/>
                      <a:gd name="connsiteY4" fmla="*/ 21456 h 21455"/>
                      <a:gd name="connsiteX5" fmla="*/ 4978 w 102549"/>
                      <a:gd name="connsiteY5" fmla="*/ 16527 h 21455"/>
                      <a:gd name="connsiteX6" fmla="*/ 97621 w 102549"/>
                      <a:gd name="connsiteY6" fmla="*/ 16527 h 21455"/>
                      <a:gd name="connsiteX7" fmla="*/ 97621 w 102549"/>
                      <a:gd name="connsiteY7" fmla="*/ 4978 h 21455"/>
                      <a:gd name="connsiteX8" fmla="*/ 4978 w 102549"/>
                      <a:gd name="connsiteY8" fmla="*/ 4978 h 21455"/>
                      <a:gd name="connsiteX9" fmla="*/ 4978 w 102549"/>
                      <a:gd name="connsiteY9" fmla="*/ 16527 h 214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02549" h="21455">
                        <a:moveTo>
                          <a:pt x="102550" y="21456"/>
                        </a:moveTo>
                        <a:lnTo>
                          <a:pt x="0" y="21456"/>
                        </a:lnTo>
                        <a:lnTo>
                          <a:pt x="0" y="0"/>
                        </a:lnTo>
                        <a:lnTo>
                          <a:pt x="102550" y="0"/>
                        </a:lnTo>
                        <a:lnTo>
                          <a:pt x="102550" y="21456"/>
                        </a:lnTo>
                        <a:close/>
                        <a:moveTo>
                          <a:pt x="4978" y="16527"/>
                        </a:moveTo>
                        <a:lnTo>
                          <a:pt x="97621" y="16527"/>
                        </a:lnTo>
                        <a:lnTo>
                          <a:pt x="97621" y="4978"/>
                        </a:lnTo>
                        <a:lnTo>
                          <a:pt x="4978" y="4978"/>
                        </a:lnTo>
                        <a:lnTo>
                          <a:pt x="4978" y="16527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91" name="Freeform: Shape 490">
                    <a:extLst>
                      <a:ext uri="{FF2B5EF4-FFF2-40B4-BE49-F238E27FC236}">
                        <a16:creationId xmlns:a16="http://schemas.microsoft.com/office/drawing/2014/main" id="{222C2ECF-272D-74CD-F686-F2A11D482172}"/>
                      </a:ext>
                    </a:extLst>
                  </p:cNvPr>
                  <p:cNvSpPr/>
                  <p:nvPr/>
                </p:nvSpPr>
                <p:spPr>
                  <a:xfrm>
                    <a:off x="4371360" y="4824414"/>
                    <a:ext cx="102549" cy="21505"/>
                  </a:xfrm>
                  <a:custGeom>
                    <a:avLst/>
                    <a:gdLst>
                      <a:gd name="connsiteX0" fmla="*/ 102550 w 102549"/>
                      <a:gd name="connsiteY0" fmla="*/ 21506 h 21505"/>
                      <a:gd name="connsiteX1" fmla="*/ 0 w 102549"/>
                      <a:gd name="connsiteY1" fmla="*/ 21506 h 21505"/>
                      <a:gd name="connsiteX2" fmla="*/ 0 w 102549"/>
                      <a:gd name="connsiteY2" fmla="*/ 0 h 21505"/>
                      <a:gd name="connsiteX3" fmla="*/ 102550 w 102549"/>
                      <a:gd name="connsiteY3" fmla="*/ 0 h 21505"/>
                      <a:gd name="connsiteX4" fmla="*/ 102550 w 102549"/>
                      <a:gd name="connsiteY4" fmla="*/ 21506 h 21505"/>
                      <a:gd name="connsiteX5" fmla="*/ 4978 w 102549"/>
                      <a:gd name="connsiteY5" fmla="*/ 16577 h 21505"/>
                      <a:gd name="connsiteX6" fmla="*/ 97621 w 102549"/>
                      <a:gd name="connsiteY6" fmla="*/ 16577 h 21505"/>
                      <a:gd name="connsiteX7" fmla="*/ 97621 w 102549"/>
                      <a:gd name="connsiteY7" fmla="*/ 5028 h 21505"/>
                      <a:gd name="connsiteX8" fmla="*/ 4978 w 102549"/>
                      <a:gd name="connsiteY8" fmla="*/ 5028 h 21505"/>
                      <a:gd name="connsiteX9" fmla="*/ 4978 w 102549"/>
                      <a:gd name="connsiteY9" fmla="*/ 16577 h 2150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02549" h="21505">
                        <a:moveTo>
                          <a:pt x="102550" y="21506"/>
                        </a:moveTo>
                        <a:lnTo>
                          <a:pt x="0" y="21506"/>
                        </a:lnTo>
                        <a:lnTo>
                          <a:pt x="0" y="0"/>
                        </a:lnTo>
                        <a:lnTo>
                          <a:pt x="102550" y="0"/>
                        </a:lnTo>
                        <a:lnTo>
                          <a:pt x="102550" y="21506"/>
                        </a:lnTo>
                        <a:close/>
                        <a:moveTo>
                          <a:pt x="4978" y="16577"/>
                        </a:moveTo>
                        <a:lnTo>
                          <a:pt x="97621" y="16577"/>
                        </a:lnTo>
                        <a:lnTo>
                          <a:pt x="97621" y="5028"/>
                        </a:lnTo>
                        <a:lnTo>
                          <a:pt x="4978" y="5028"/>
                        </a:lnTo>
                        <a:lnTo>
                          <a:pt x="4978" y="16577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92" name="Freeform: Shape 491">
                    <a:extLst>
                      <a:ext uri="{FF2B5EF4-FFF2-40B4-BE49-F238E27FC236}">
                        <a16:creationId xmlns:a16="http://schemas.microsoft.com/office/drawing/2014/main" id="{E18FCF22-01A0-BDE1-F1CA-249019B4C0CD}"/>
                      </a:ext>
                    </a:extLst>
                  </p:cNvPr>
                  <p:cNvSpPr/>
                  <p:nvPr/>
                </p:nvSpPr>
                <p:spPr>
                  <a:xfrm>
                    <a:off x="4705941" y="4401770"/>
                    <a:ext cx="102549" cy="21505"/>
                  </a:xfrm>
                  <a:custGeom>
                    <a:avLst/>
                    <a:gdLst>
                      <a:gd name="connsiteX0" fmla="*/ 102550 w 102549"/>
                      <a:gd name="connsiteY0" fmla="*/ 21506 h 21505"/>
                      <a:gd name="connsiteX1" fmla="*/ 0 w 102549"/>
                      <a:gd name="connsiteY1" fmla="*/ 21506 h 21505"/>
                      <a:gd name="connsiteX2" fmla="*/ 0 w 102549"/>
                      <a:gd name="connsiteY2" fmla="*/ 0 h 21505"/>
                      <a:gd name="connsiteX3" fmla="*/ 102550 w 102549"/>
                      <a:gd name="connsiteY3" fmla="*/ 0 h 21505"/>
                      <a:gd name="connsiteX4" fmla="*/ 102550 w 102549"/>
                      <a:gd name="connsiteY4" fmla="*/ 21506 h 21505"/>
                      <a:gd name="connsiteX5" fmla="*/ 4978 w 102549"/>
                      <a:gd name="connsiteY5" fmla="*/ 16577 h 21505"/>
                      <a:gd name="connsiteX6" fmla="*/ 97572 w 102549"/>
                      <a:gd name="connsiteY6" fmla="*/ 16577 h 21505"/>
                      <a:gd name="connsiteX7" fmla="*/ 97572 w 102549"/>
                      <a:gd name="connsiteY7" fmla="*/ 5028 h 21505"/>
                      <a:gd name="connsiteX8" fmla="*/ 4978 w 102549"/>
                      <a:gd name="connsiteY8" fmla="*/ 5028 h 21505"/>
                      <a:gd name="connsiteX9" fmla="*/ 4978 w 102549"/>
                      <a:gd name="connsiteY9" fmla="*/ 16577 h 2150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02549" h="21505">
                        <a:moveTo>
                          <a:pt x="102550" y="21506"/>
                        </a:moveTo>
                        <a:lnTo>
                          <a:pt x="0" y="21506"/>
                        </a:lnTo>
                        <a:lnTo>
                          <a:pt x="0" y="0"/>
                        </a:lnTo>
                        <a:lnTo>
                          <a:pt x="102550" y="0"/>
                        </a:lnTo>
                        <a:lnTo>
                          <a:pt x="102550" y="21506"/>
                        </a:lnTo>
                        <a:close/>
                        <a:moveTo>
                          <a:pt x="4978" y="16577"/>
                        </a:moveTo>
                        <a:lnTo>
                          <a:pt x="97572" y="16577"/>
                        </a:lnTo>
                        <a:lnTo>
                          <a:pt x="97572" y="5028"/>
                        </a:lnTo>
                        <a:lnTo>
                          <a:pt x="4978" y="5028"/>
                        </a:lnTo>
                        <a:lnTo>
                          <a:pt x="4978" y="16577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93" name="Freeform: Shape 492">
                    <a:extLst>
                      <a:ext uri="{FF2B5EF4-FFF2-40B4-BE49-F238E27FC236}">
                        <a16:creationId xmlns:a16="http://schemas.microsoft.com/office/drawing/2014/main" id="{B1478813-1F9C-C98A-5F98-906E174F37D7}"/>
                      </a:ext>
                    </a:extLst>
                  </p:cNvPr>
                  <p:cNvSpPr/>
                  <p:nvPr/>
                </p:nvSpPr>
                <p:spPr>
                  <a:xfrm>
                    <a:off x="4705941" y="4486697"/>
                    <a:ext cx="102549" cy="21505"/>
                  </a:xfrm>
                  <a:custGeom>
                    <a:avLst/>
                    <a:gdLst>
                      <a:gd name="connsiteX0" fmla="*/ 102550 w 102549"/>
                      <a:gd name="connsiteY0" fmla="*/ 21506 h 21505"/>
                      <a:gd name="connsiteX1" fmla="*/ 0 w 102549"/>
                      <a:gd name="connsiteY1" fmla="*/ 21506 h 21505"/>
                      <a:gd name="connsiteX2" fmla="*/ 0 w 102549"/>
                      <a:gd name="connsiteY2" fmla="*/ 0 h 21505"/>
                      <a:gd name="connsiteX3" fmla="*/ 102550 w 102549"/>
                      <a:gd name="connsiteY3" fmla="*/ 0 h 21505"/>
                      <a:gd name="connsiteX4" fmla="*/ 102550 w 102549"/>
                      <a:gd name="connsiteY4" fmla="*/ 21506 h 21505"/>
                      <a:gd name="connsiteX5" fmla="*/ 4978 w 102549"/>
                      <a:gd name="connsiteY5" fmla="*/ 16527 h 21505"/>
                      <a:gd name="connsiteX6" fmla="*/ 97572 w 102549"/>
                      <a:gd name="connsiteY6" fmla="*/ 16527 h 21505"/>
                      <a:gd name="connsiteX7" fmla="*/ 97572 w 102549"/>
                      <a:gd name="connsiteY7" fmla="*/ 4978 h 21505"/>
                      <a:gd name="connsiteX8" fmla="*/ 4978 w 102549"/>
                      <a:gd name="connsiteY8" fmla="*/ 4978 h 21505"/>
                      <a:gd name="connsiteX9" fmla="*/ 4978 w 102549"/>
                      <a:gd name="connsiteY9" fmla="*/ 16527 h 2150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02549" h="21505">
                        <a:moveTo>
                          <a:pt x="102550" y="21506"/>
                        </a:moveTo>
                        <a:lnTo>
                          <a:pt x="0" y="21506"/>
                        </a:lnTo>
                        <a:lnTo>
                          <a:pt x="0" y="0"/>
                        </a:lnTo>
                        <a:lnTo>
                          <a:pt x="102550" y="0"/>
                        </a:lnTo>
                        <a:lnTo>
                          <a:pt x="102550" y="21506"/>
                        </a:lnTo>
                        <a:close/>
                        <a:moveTo>
                          <a:pt x="4978" y="16527"/>
                        </a:moveTo>
                        <a:lnTo>
                          <a:pt x="97572" y="16527"/>
                        </a:lnTo>
                        <a:lnTo>
                          <a:pt x="97572" y="4978"/>
                        </a:lnTo>
                        <a:lnTo>
                          <a:pt x="4978" y="4978"/>
                        </a:lnTo>
                        <a:lnTo>
                          <a:pt x="4978" y="16527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94" name="Freeform: Shape 493">
                    <a:extLst>
                      <a:ext uri="{FF2B5EF4-FFF2-40B4-BE49-F238E27FC236}">
                        <a16:creationId xmlns:a16="http://schemas.microsoft.com/office/drawing/2014/main" id="{2C7F22AE-24FD-DCF6-C374-63D70940364C}"/>
                      </a:ext>
                    </a:extLst>
                  </p:cNvPr>
                  <p:cNvSpPr/>
                  <p:nvPr/>
                </p:nvSpPr>
                <p:spPr>
                  <a:xfrm>
                    <a:off x="4705941" y="4571674"/>
                    <a:ext cx="102549" cy="21455"/>
                  </a:xfrm>
                  <a:custGeom>
                    <a:avLst/>
                    <a:gdLst>
                      <a:gd name="connsiteX0" fmla="*/ 102550 w 102549"/>
                      <a:gd name="connsiteY0" fmla="*/ 21456 h 21455"/>
                      <a:gd name="connsiteX1" fmla="*/ 0 w 102549"/>
                      <a:gd name="connsiteY1" fmla="*/ 21456 h 21455"/>
                      <a:gd name="connsiteX2" fmla="*/ 0 w 102549"/>
                      <a:gd name="connsiteY2" fmla="*/ 0 h 21455"/>
                      <a:gd name="connsiteX3" fmla="*/ 102550 w 102549"/>
                      <a:gd name="connsiteY3" fmla="*/ 0 h 21455"/>
                      <a:gd name="connsiteX4" fmla="*/ 102550 w 102549"/>
                      <a:gd name="connsiteY4" fmla="*/ 21456 h 21455"/>
                      <a:gd name="connsiteX5" fmla="*/ 4978 w 102549"/>
                      <a:gd name="connsiteY5" fmla="*/ 16527 h 21455"/>
                      <a:gd name="connsiteX6" fmla="*/ 97572 w 102549"/>
                      <a:gd name="connsiteY6" fmla="*/ 16527 h 21455"/>
                      <a:gd name="connsiteX7" fmla="*/ 97572 w 102549"/>
                      <a:gd name="connsiteY7" fmla="*/ 5028 h 21455"/>
                      <a:gd name="connsiteX8" fmla="*/ 4978 w 102549"/>
                      <a:gd name="connsiteY8" fmla="*/ 5028 h 21455"/>
                      <a:gd name="connsiteX9" fmla="*/ 4978 w 102549"/>
                      <a:gd name="connsiteY9" fmla="*/ 16527 h 214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02549" h="21455">
                        <a:moveTo>
                          <a:pt x="102550" y="21456"/>
                        </a:moveTo>
                        <a:lnTo>
                          <a:pt x="0" y="21456"/>
                        </a:lnTo>
                        <a:lnTo>
                          <a:pt x="0" y="0"/>
                        </a:lnTo>
                        <a:lnTo>
                          <a:pt x="102550" y="0"/>
                        </a:lnTo>
                        <a:lnTo>
                          <a:pt x="102550" y="21456"/>
                        </a:lnTo>
                        <a:close/>
                        <a:moveTo>
                          <a:pt x="4978" y="16527"/>
                        </a:moveTo>
                        <a:lnTo>
                          <a:pt x="97572" y="16527"/>
                        </a:lnTo>
                        <a:lnTo>
                          <a:pt x="97572" y="5028"/>
                        </a:lnTo>
                        <a:lnTo>
                          <a:pt x="4978" y="5028"/>
                        </a:lnTo>
                        <a:lnTo>
                          <a:pt x="4978" y="16527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95" name="Freeform: Shape 494">
                    <a:extLst>
                      <a:ext uri="{FF2B5EF4-FFF2-40B4-BE49-F238E27FC236}">
                        <a16:creationId xmlns:a16="http://schemas.microsoft.com/office/drawing/2014/main" id="{E73EB128-8384-D384-F38D-F1BF48334B8B}"/>
                      </a:ext>
                    </a:extLst>
                  </p:cNvPr>
                  <p:cNvSpPr/>
                  <p:nvPr/>
                </p:nvSpPr>
                <p:spPr>
                  <a:xfrm>
                    <a:off x="4705941" y="4654511"/>
                    <a:ext cx="102549" cy="21505"/>
                  </a:xfrm>
                  <a:custGeom>
                    <a:avLst/>
                    <a:gdLst>
                      <a:gd name="connsiteX0" fmla="*/ 102550 w 102549"/>
                      <a:gd name="connsiteY0" fmla="*/ 21506 h 21505"/>
                      <a:gd name="connsiteX1" fmla="*/ 0 w 102549"/>
                      <a:gd name="connsiteY1" fmla="*/ 21506 h 21505"/>
                      <a:gd name="connsiteX2" fmla="*/ 0 w 102549"/>
                      <a:gd name="connsiteY2" fmla="*/ 0 h 21505"/>
                      <a:gd name="connsiteX3" fmla="*/ 102550 w 102549"/>
                      <a:gd name="connsiteY3" fmla="*/ 0 h 21505"/>
                      <a:gd name="connsiteX4" fmla="*/ 102550 w 102549"/>
                      <a:gd name="connsiteY4" fmla="*/ 21506 h 21505"/>
                      <a:gd name="connsiteX5" fmla="*/ 4978 w 102549"/>
                      <a:gd name="connsiteY5" fmla="*/ 16577 h 21505"/>
                      <a:gd name="connsiteX6" fmla="*/ 97572 w 102549"/>
                      <a:gd name="connsiteY6" fmla="*/ 16577 h 21505"/>
                      <a:gd name="connsiteX7" fmla="*/ 97572 w 102549"/>
                      <a:gd name="connsiteY7" fmla="*/ 5028 h 21505"/>
                      <a:gd name="connsiteX8" fmla="*/ 4978 w 102549"/>
                      <a:gd name="connsiteY8" fmla="*/ 5028 h 21505"/>
                      <a:gd name="connsiteX9" fmla="*/ 4978 w 102549"/>
                      <a:gd name="connsiteY9" fmla="*/ 16577 h 2150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02549" h="21505">
                        <a:moveTo>
                          <a:pt x="102550" y="21506"/>
                        </a:moveTo>
                        <a:lnTo>
                          <a:pt x="0" y="21506"/>
                        </a:lnTo>
                        <a:lnTo>
                          <a:pt x="0" y="0"/>
                        </a:lnTo>
                        <a:lnTo>
                          <a:pt x="102550" y="0"/>
                        </a:lnTo>
                        <a:lnTo>
                          <a:pt x="102550" y="21506"/>
                        </a:lnTo>
                        <a:close/>
                        <a:moveTo>
                          <a:pt x="4978" y="16577"/>
                        </a:moveTo>
                        <a:lnTo>
                          <a:pt x="97572" y="16577"/>
                        </a:lnTo>
                        <a:lnTo>
                          <a:pt x="97572" y="5028"/>
                        </a:lnTo>
                        <a:lnTo>
                          <a:pt x="4978" y="5028"/>
                        </a:lnTo>
                        <a:lnTo>
                          <a:pt x="4978" y="16577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96" name="Freeform: Shape 495">
                    <a:extLst>
                      <a:ext uri="{FF2B5EF4-FFF2-40B4-BE49-F238E27FC236}">
                        <a16:creationId xmlns:a16="http://schemas.microsoft.com/office/drawing/2014/main" id="{D4A62866-6596-75A1-B7D1-393E09361627}"/>
                      </a:ext>
                    </a:extLst>
                  </p:cNvPr>
                  <p:cNvSpPr/>
                  <p:nvPr/>
                </p:nvSpPr>
                <p:spPr>
                  <a:xfrm>
                    <a:off x="4705941" y="4739488"/>
                    <a:ext cx="102549" cy="21455"/>
                  </a:xfrm>
                  <a:custGeom>
                    <a:avLst/>
                    <a:gdLst>
                      <a:gd name="connsiteX0" fmla="*/ 102550 w 102549"/>
                      <a:gd name="connsiteY0" fmla="*/ 21456 h 21455"/>
                      <a:gd name="connsiteX1" fmla="*/ 0 w 102549"/>
                      <a:gd name="connsiteY1" fmla="*/ 21456 h 21455"/>
                      <a:gd name="connsiteX2" fmla="*/ 0 w 102549"/>
                      <a:gd name="connsiteY2" fmla="*/ 0 h 21455"/>
                      <a:gd name="connsiteX3" fmla="*/ 102550 w 102549"/>
                      <a:gd name="connsiteY3" fmla="*/ 0 h 21455"/>
                      <a:gd name="connsiteX4" fmla="*/ 102550 w 102549"/>
                      <a:gd name="connsiteY4" fmla="*/ 21456 h 21455"/>
                      <a:gd name="connsiteX5" fmla="*/ 4978 w 102549"/>
                      <a:gd name="connsiteY5" fmla="*/ 16527 h 21455"/>
                      <a:gd name="connsiteX6" fmla="*/ 97572 w 102549"/>
                      <a:gd name="connsiteY6" fmla="*/ 16527 h 21455"/>
                      <a:gd name="connsiteX7" fmla="*/ 97572 w 102549"/>
                      <a:gd name="connsiteY7" fmla="*/ 4978 h 21455"/>
                      <a:gd name="connsiteX8" fmla="*/ 4978 w 102549"/>
                      <a:gd name="connsiteY8" fmla="*/ 4978 h 21455"/>
                      <a:gd name="connsiteX9" fmla="*/ 4978 w 102549"/>
                      <a:gd name="connsiteY9" fmla="*/ 16527 h 214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02549" h="21455">
                        <a:moveTo>
                          <a:pt x="102550" y="21456"/>
                        </a:moveTo>
                        <a:lnTo>
                          <a:pt x="0" y="21456"/>
                        </a:lnTo>
                        <a:lnTo>
                          <a:pt x="0" y="0"/>
                        </a:lnTo>
                        <a:lnTo>
                          <a:pt x="102550" y="0"/>
                        </a:lnTo>
                        <a:lnTo>
                          <a:pt x="102550" y="21456"/>
                        </a:lnTo>
                        <a:close/>
                        <a:moveTo>
                          <a:pt x="4978" y="16527"/>
                        </a:moveTo>
                        <a:lnTo>
                          <a:pt x="97572" y="16527"/>
                        </a:lnTo>
                        <a:lnTo>
                          <a:pt x="97572" y="4978"/>
                        </a:lnTo>
                        <a:lnTo>
                          <a:pt x="4978" y="4978"/>
                        </a:lnTo>
                        <a:lnTo>
                          <a:pt x="4978" y="16527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97" name="Freeform: Shape 496">
                    <a:extLst>
                      <a:ext uri="{FF2B5EF4-FFF2-40B4-BE49-F238E27FC236}">
                        <a16:creationId xmlns:a16="http://schemas.microsoft.com/office/drawing/2014/main" id="{01F553D6-F0FB-843E-AA66-CFDD5D92D252}"/>
                      </a:ext>
                    </a:extLst>
                  </p:cNvPr>
                  <p:cNvSpPr/>
                  <p:nvPr/>
                </p:nvSpPr>
                <p:spPr>
                  <a:xfrm>
                    <a:off x="4705941" y="4824414"/>
                    <a:ext cx="102549" cy="21505"/>
                  </a:xfrm>
                  <a:custGeom>
                    <a:avLst/>
                    <a:gdLst>
                      <a:gd name="connsiteX0" fmla="*/ 102550 w 102549"/>
                      <a:gd name="connsiteY0" fmla="*/ 21506 h 21505"/>
                      <a:gd name="connsiteX1" fmla="*/ 0 w 102549"/>
                      <a:gd name="connsiteY1" fmla="*/ 21506 h 21505"/>
                      <a:gd name="connsiteX2" fmla="*/ 0 w 102549"/>
                      <a:gd name="connsiteY2" fmla="*/ 0 h 21505"/>
                      <a:gd name="connsiteX3" fmla="*/ 102550 w 102549"/>
                      <a:gd name="connsiteY3" fmla="*/ 0 h 21505"/>
                      <a:gd name="connsiteX4" fmla="*/ 102550 w 102549"/>
                      <a:gd name="connsiteY4" fmla="*/ 21506 h 21505"/>
                      <a:gd name="connsiteX5" fmla="*/ 4978 w 102549"/>
                      <a:gd name="connsiteY5" fmla="*/ 16577 h 21505"/>
                      <a:gd name="connsiteX6" fmla="*/ 97572 w 102549"/>
                      <a:gd name="connsiteY6" fmla="*/ 16577 h 21505"/>
                      <a:gd name="connsiteX7" fmla="*/ 97572 w 102549"/>
                      <a:gd name="connsiteY7" fmla="*/ 5028 h 21505"/>
                      <a:gd name="connsiteX8" fmla="*/ 4978 w 102549"/>
                      <a:gd name="connsiteY8" fmla="*/ 5028 h 21505"/>
                      <a:gd name="connsiteX9" fmla="*/ 4978 w 102549"/>
                      <a:gd name="connsiteY9" fmla="*/ 16577 h 2150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02549" h="21505">
                        <a:moveTo>
                          <a:pt x="102550" y="21506"/>
                        </a:moveTo>
                        <a:lnTo>
                          <a:pt x="0" y="21506"/>
                        </a:lnTo>
                        <a:lnTo>
                          <a:pt x="0" y="0"/>
                        </a:lnTo>
                        <a:lnTo>
                          <a:pt x="102550" y="0"/>
                        </a:lnTo>
                        <a:lnTo>
                          <a:pt x="102550" y="21506"/>
                        </a:lnTo>
                        <a:close/>
                        <a:moveTo>
                          <a:pt x="4978" y="16577"/>
                        </a:moveTo>
                        <a:lnTo>
                          <a:pt x="97572" y="16577"/>
                        </a:lnTo>
                        <a:lnTo>
                          <a:pt x="97572" y="5028"/>
                        </a:lnTo>
                        <a:lnTo>
                          <a:pt x="4978" y="5028"/>
                        </a:lnTo>
                        <a:lnTo>
                          <a:pt x="4978" y="16577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98" name="Freeform: Shape 497">
                    <a:extLst>
                      <a:ext uri="{FF2B5EF4-FFF2-40B4-BE49-F238E27FC236}">
                        <a16:creationId xmlns:a16="http://schemas.microsoft.com/office/drawing/2014/main" id="{87A4D83E-D82A-65F0-0A53-ED11F71A25DE}"/>
                      </a:ext>
                    </a:extLst>
                  </p:cNvPr>
                  <p:cNvSpPr/>
                  <p:nvPr/>
                </p:nvSpPr>
                <p:spPr>
                  <a:xfrm>
                    <a:off x="3003815" y="4272587"/>
                    <a:ext cx="911646" cy="698980"/>
                  </a:xfrm>
                  <a:custGeom>
                    <a:avLst/>
                    <a:gdLst>
                      <a:gd name="connsiteX0" fmla="*/ 911647 w 911646"/>
                      <a:gd name="connsiteY0" fmla="*/ 698981 h 698980"/>
                      <a:gd name="connsiteX1" fmla="*/ 0 w 911646"/>
                      <a:gd name="connsiteY1" fmla="*/ 698981 h 698980"/>
                      <a:gd name="connsiteX2" fmla="*/ 0 w 911646"/>
                      <a:gd name="connsiteY2" fmla="*/ 0 h 698980"/>
                      <a:gd name="connsiteX3" fmla="*/ 911647 w 911646"/>
                      <a:gd name="connsiteY3" fmla="*/ 0 h 698980"/>
                      <a:gd name="connsiteX4" fmla="*/ 911647 w 911646"/>
                      <a:gd name="connsiteY4" fmla="*/ 698981 h 698980"/>
                      <a:gd name="connsiteX5" fmla="*/ 4928 w 911646"/>
                      <a:gd name="connsiteY5" fmla="*/ 694003 h 698980"/>
                      <a:gd name="connsiteX6" fmla="*/ 906669 w 911646"/>
                      <a:gd name="connsiteY6" fmla="*/ 694003 h 698980"/>
                      <a:gd name="connsiteX7" fmla="*/ 906669 w 911646"/>
                      <a:gd name="connsiteY7" fmla="*/ 4928 h 698980"/>
                      <a:gd name="connsiteX8" fmla="*/ 4928 w 911646"/>
                      <a:gd name="connsiteY8" fmla="*/ 4928 h 698980"/>
                      <a:gd name="connsiteX9" fmla="*/ 4928 w 911646"/>
                      <a:gd name="connsiteY9" fmla="*/ 694003 h 69898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911646" h="698980">
                        <a:moveTo>
                          <a:pt x="911647" y="698981"/>
                        </a:moveTo>
                        <a:lnTo>
                          <a:pt x="0" y="698981"/>
                        </a:lnTo>
                        <a:lnTo>
                          <a:pt x="0" y="0"/>
                        </a:lnTo>
                        <a:lnTo>
                          <a:pt x="911647" y="0"/>
                        </a:lnTo>
                        <a:lnTo>
                          <a:pt x="911647" y="698981"/>
                        </a:lnTo>
                        <a:close/>
                        <a:moveTo>
                          <a:pt x="4928" y="694003"/>
                        </a:moveTo>
                        <a:lnTo>
                          <a:pt x="906669" y="694003"/>
                        </a:lnTo>
                        <a:lnTo>
                          <a:pt x="906669" y="4928"/>
                        </a:lnTo>
                        <a:lnTo>
                          <a:pt x="4928" y="4928"/>
                        </a:lnTo>
                        <a:lnTo>
                          <a:pt x="4928" y="694003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99" name="Freeform: Shape 498">
                    <a:extLst>
                      <a:ext uri="{FF2B5EF4-FFF2-40B4-BE49-F238E27FC236}">
                        <a16:creationId xmlns:a16="http://schemas.microsoft.com/office/drawing/2014/main" id="{1304936D-E43F-68DA-837C-5EC52BF5838A}"/>
                      </a:ext>
                    </a:extLst>
                  </p:cNvPr>
                  <p:cNvSpPr/>
                  <p:nvPr/>
                </p:nvSpPr>
                <p:spPr>
                  <a:xfrm>
                    <a:off x="3314302" y="5022843"/>
                    <a:ext cx="290623" cy="91100"/>
                  </a:xfrm>
                  <a:custGeom>
                    <a:avLst/>
                    <a:gdLst>
                      <a:gd name="connsiteX0" fmla="*/ 290624 w 290623"/>
                      <a:gd name="connsiteY0" fmla="*/ 91100 h 91100"/>
                      <a:gd name="connsiteX1" fmla="*/ 0 w 290623"/>
                      <a:gd name="connsiteY1" fmla="*/ 91100 h 91100"/>
                      <a:gd name="connsiteX2" fmla="*/ 0 w 290623"/>
                      <a:gd name="connsiteY2" fmla="*/ 0 h 91100"/>
                      <a:gd name="connsiteX3" fmla="*/ 290624 w 290623"/>
                      <a:gd name="connsiteY3" fmla="*/ 0 h 91100"/>
                      <a:gd name="connsiteX4" fmla="*/ 290624 w 290623"/>
                      <a:gd name="connsiteY4" fmla="*/ 91100 h 91100"/>
                      <a:gd name="connsiteX5" fmla="*/ 4978 w 290623"/>
                      <a:gd name="connsiteY5" fmla="*/ 86172 h 91100"/>
                      <a:gd name="connsiteX6" fmla="*/ 285695 w 290623"/>
                      <a:gd name="connsiteY6" fmla="*/ 86172 h 91100"/>
                      <a:gd name="connsiteX7" fmla="*/ 285695 w 290623"/>
                      <a:gd name="connsiteY7" fmla="*/ 4978 h 91100"/>
                      <a:gd name="connsiteX8" fmla="*/ 4978 w 290623"/>
                      <a:gd name="connsiteY8" fmla="*/ 4978 h 91100"/>
                      <a:gd name="connsiteX9" fmla="*/ 4978 w 290623"/>
                      <a:gd name="connsiteY9" fmla="*/ 86172 h 911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290623" h="91100">
                        <a:moveTo>
                          <a:pt x="290624" y="91100"/>
                        </a:moveTo>
                        <a:lnTo>
                          <a:pt x="0" y="91100"/>
                        </a:lnTo>
                        <a:lnTo>
                          <a:pt x="0" y="0"/>
                        </a:lnTo>
                        <a:lnTo>
                          <a:pt x="290624" y="0"/>
                        </a:lnTo>
                        <a:lnTo>
                          <a:pt x="290624" y="91100"/>
                        </a:lnTo>
                        <a:close/>
                        <a:moveTo>
                          <a:pt x="4978" y="86172"/>
                        </a:moveTo>
                        <a:lnTo>
                          <a:pt x="285695" y="86172"/>
                        </a:lnTo>
                        <a:lnTo>
                          <a:pt x="285695" y="4978"/>
                        </a:lnTo>
                        <a:lnTo>
                          <a:pt x="4978" y="4978"/>
                        </a:lnTo>
                        <a:lnTo>
                          <a:pt x="4978" y="86172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00" name="Freeform: Shape 499">
                    <a:extLst>
                      <a:ext uri="{FF2B5EF4-FFF2-40B4-BE49-F238E27FC236}">
                        <a16:creationId xmlns:a16="http://schemas.microsoft.com/office/drawing/2014/main" id="{7F0589E5-4A71-CD9C-CA88-220DC9DD8CF8}"/>
                      </a:ext>
                    </a:extLst>
                  </p:cNvPr>
                  <p:cNvSpPr/>
                  <p:nvPr/>
                </p:nvSpPr>
                <p:spPr>
                  <a:xfrm>
                    <a:off x="3089190" y="5022843"/>
                    <a:ext cx="191210" cy="91100"/>
                  </a:xfrm>
                  <a:custGeom>
                    <a:avLst/>
                    <a:gdLst>
                      <a:gd name="connsiteX0" fmla="*/ 191210 w 191210"/>
                      <a:gd name="connsiteY0" fmla="*/ 91100 h 91100"/>
                      <a:gd name="connsiteX1" fmla="*/ 0 w 191210"/>
                      <a:gd name="connsiteY1" fmla="*/ 91100 h 91100"/>
                      <a:gd name="connsiteX2" fmla="*/ 0 w 191210"/>
                      <a:gd name="connsiteY2" fmla="*/ 0 h 91100"/>
                      <a:gd name="connsiteX3" fmla="*/ 191210 w 191210"/>
                      <a:gd name="connsiteY3" fmla="*/ 0 h 91100"/>
                      <a:gd name="connsiteX4" fmla="*/ 191210 w 191210"/>
                      <a:gd name="connsiteY4" fmla="*/ 91100 h 91100"/>
                      <a:gd name="connsiteX5" fmla="*/ 4978 w 191210"/>
                      <a:gd name="connsiteY5" fmla="*/ 86172 h 91100"/>
                      <a:gd name="connsiteX6" fmla="*/ 186282 w 191210"/>
                      <a:gd name="connsiteY6" fmla="*/ 86172 h 91100"/>
                      <a:gd name="connsiteX7" fmla="*/ 186282 w 191210"/>
                      <a:gd name="connsiteY7" fmla="*/ 4978 h 91100"/>
                      <a:gd name="connsiteX8" fmla="*/ 4978 w 191210"/>
                      <a:gd name="connsiteY8" fmla="*/ 4978 h 91100"/>
                      <a:gd name="connsiteX9" fmla="*/ 4978 w 191210"/>
                      <a:gd name="connsiteY9" fmla="*/ 86172 h 911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91210" h="91100">
                        <a:moveTo>
                          <a:pt x="191210" y="91100"/>
                        </a:moveTo>
                        <a:lnTo>
                          <a:pt x="0" y="91100"/>
                        </a:lnTo>
                        <a:lnTo>
                          <a:pt x="0" y="0"/>
                        </a:lnTo>
                        <a:lnTo>
                          <a:pt x="191210" y="0"/>
                        </a:lnTo>
                        <a:lnTo>
                          <a:pt x="191210" y="91100"/>
                        </a:lnTo>
                        <a:close/>
                        <a:moveTo>
                          <a:pt x="4978" y="86172"/>
                        </a:moveTo>
                        <a:lnTo>
                          <a:pt x="186282" y="86172"/>
                        </a:lnTo>
                        <a:lnTo>
                          <a:pt x="186282" y="4978"/>
                        </a:lnTo>
                        <a:lnTo>
                          <a:pt x="4978" y="4978"/>
                        </a:lnTo>
                        <a:lnTo>
                          <a:pt x="4978" y="86172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01" name="Freeform: Shape 500">
                    <a:extLst>
                      <a:ext uri="{FF2B5EF4-FFF2-40B4-BE49-F238E27FC236}">
                        <a16:creationId xmlns:a16="http://schemas.microsoft.com/office/drawing/2014/main" id="{33760518-9824-E564-A988-3B2D08D6D277}"/>
                      </a:ext>
                    </a:extLst>
                  </p:cNvPr>
                  <p:cNvSpPr/>
                  <p:nvPr/>
                </p:nvSpPr>
                <p:spPr>
                  <a:xfrm>
                    <a:off x="3634396" y="5022843"/>
                    <a:ext cx="195690" cy="91100"/>
                  </a:xfrm>
                  <a:custGeom>
                    <a:avLst/>
                    <a:gdLst>
                      <a:gd name="connsiteX0" fmla="*/ 195691 w 195690"/>
                      <a:gd name="connsiteY0" fmla="*/ 91100 h 91100"/>
                      <a:gd name="connsiteX1" fmla="*/ 0 w 195690"/>
                      <a:gd name="connsiteY1" fmla="*/ 91100 h 91100"/>
                      <a:gd name="connsiteX2" fmla="*/ 0 w 195690"/>
                      <a:gd name="connsiteY2" fmla="*/ 0 h 91100"/>
                      <a:gd name="connsiteX3" fmla="*/ 195691 w 195690"/>
                      <a:gd name="connsiteY3" fmla="*/ 0 h 91100"/>
                      <a:gd name="connsiteX4" fmla="*/ 195691 w 195690"/>
                      <a:gd name="connsiteY4" fmla="*/ 91100 h 91100"/>
                      <a:gd name="connsiteX5" fmla="*/ 4978 w 195690"/>
                      <a:gd name="connsiteY5" fmla="*/ 86172 h 91100"/>
                      <a:gd name="connsiteX6" fmla="*/ 190712 w 195690"/>
                      <a:gd name="connsiteY6" fmla="*/ 86172 h 91100"/>
                      <a:gd name="connsiteX7" fmla="*/ 190712 w 195690"/>
                      <a:gd name="connsiteY7" fmla="*/ 4978 h 91100"/>
                      <a:gd name="connsiteX8" fmla="*/ 4978 w 195690"/>
                      <a:gd name="connsiteY8" fmla="*/ 4978 h 91100"/>
                      <a:gd name="connsiteX9" fmla="*/ 4978 w 195690"/>
                      <a:gd name="connsiteY9" fmla="*/ 86172 h 911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95690" h="91100">
                        <a:moveTo>
                          <a:pt x="195691" y="91100"/>
                        </a:moveTo>
                        <a:lnTo>
                          <a:pt x="0" y="91100"/>
                        </a:lnTo>
                        <a:lnTo>
                          <a:pt x="0" y="0"/>
                        </a:lnTo>
                        <a:lnTo>
                          <a:pt x="195691" y="0"/>
                        </a:lnTo>
                        <a:lnTo>
                          <a:pt x="195691" y="91100"/>
                        </a:lnTo>
                        <a:close/>
                        <a:moveTo>
                          <a:pt x="4978" y="86172"/>
                        </a:moveTo>
                        <a:lnTo>
                          <a:pt x="190712" y="86172"/>
                        </a:lnTo>
                        <a:lnTo>
                          <a:pt x="190712" y="4978"/>
                        </a:lnTo>
                        <a:lnTo>
                          <a:pt x="4978" y="4978"/>
                        </a:lnTo>
                        <a:lnTo>
                          <a:pt x="4978" y="86172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02" name="Freeform: Shape 501">
                    <a:extLst>
                      <a:ext uri="{FF2B5EF4-FFF2-40B4-BE49-F238E27FC236}">
                        <a16:creationId xmlns:a16="http://schemas.microsoft.com/office/drawing/2014/main" id="{148B0C43-E58B-230F-DA15-98A1CD9A6868}"/>
                      </a:ext>
                    </a:extLst>
                  </p:cNvPr>
                  <p:cNvSpPr/>
                  <p:nvPr/>
                </p:nvSpPr>
                <p:spPr>
                  <a:xfrm>
                    <a:off x="3962406" y="5022843"/>
                    <a:ext cx="195690" cy="91100"/>
                  </a:xfrm>
                  <a:custGeom>
                    <a:avLst/>
                    <a:gdLst>
                      <a:gd name="connsiteX0" fmla="*/ 195691 w 195690"/>
                      <a:gd name="connsiteY0" fmla="*/ 91100 h 91100"/>
                      <a:gd name="connsiteX1" fmla="*/ 0 w 195690"/>
                      <a:gd name="connsiteY1" fmla="*/ 91100 h 91100"/>
                      <a:gd name="connsiteX2" fmla="*/ 0 w 195690"/>
                      <a:gd name="connsiteY2" fmla="*/ 0 h 91100"/>
                      <a:gd name="connsiteX3" fmla="*/ 195691 w 195690"/>
                      <a:gd name="connsiteY3" fmla="*/ 0 h 91100"/>
                      <a:gd name="connsiteX4" fmla="*/ 195691 w 195690"/>
                      <a:gd name="connsiteY4" fmla="*/ 91100 h 91100"/>
                      <a:gd name="connsiteX5" fmla="*/ 4928 w 195690"/>
                      <a:gd name="connsiteY5" fmla="*/ 86172 h 91100"/>
                      <a:gd name="connsiteX6" fmla="*/ 190713 w 195690"/>
                      <a:gd name="connsiteY6" fmla="*/ 86172 h 91100"/>
                      <a:gd name="connsiteX7" fmla="*/ 190713 w 195690"/>
                      <a:gd name="connsiteY7" fmla="*/ 4978 h 91100"/>
                      <a:gd name="connsiteX8" fmla="*/ 4928 w 195690"/>
                      <a:gd name="connsiteY8" fmla="*/ 4978 h 91100"/>
                      <a:gd name="connsiteX9" fmla="*/ 4928 w 195690"/>
                      <a:gd name="connsiteY9" fmla="*/ 86172 h 911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95690" h="91100">
                        <a:moveTo>
                          <a:pt x="195691" y="91100"/>
                        </a:moveTo>
                        <a:lnTo>
                          <a:pt x="0" y="91100"/>
                        </a:lnTo>
                        <a:lnTo>
                          <a:pt x="0" y="0"/>
                        </a:lnTo>
                        <a:lnTo>
                          <a:pt x="195691" y="0"/>
                        </a:lnTo>
                        <a:lnTo>
                          <a:pt x="195691" y="91100"/>
                        </a:lnTo>
                        <a:close/>
                        <a:moveTo>
                          <a:pt x="4928" y="86172"/>
                        </a:moveTo>
                        <a:lnTo>
                          <a:pt x="190713" y="86172"/>
                        </a:lnTo>
                        <a:lnTo>
                          <a:pt x="190713" y="4978"/>
                        </a:lnTo>
                        <a:lnTo>
                          <a:pt x="4928" y="4978"/>
                        </a:lnTo>
                        <a:lnTo>
                          <a:pt x="4928" y="86172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03" name="Freeform: Shape 502">
                    <a:extLst>
                      <a:ext uri="{FF2B5EF4-FFF2-40B4-BE49-F238E27FC236}">
                        <a16:creationId xmlns:a16="http://schemas.microsoft.com/office/drawing/2014/main" id="{5F5FB08A-D732-5B30-3B01-C711EFDDD1CF}"/>
                      </a:ext>
                    </a:extLst>
                  </p:cNvPr>
                  <p:cNvSpPr/>
                  <p:nvPr/>
                </p:nvSpPr>
                <p:spPr>
                  <a:xfrm>
                    <a:off x="2210548" y="5022843"/>
                    <a:ext cx="195690" cy="91100"/>
                  </a:xfrm>
                  <a:custGeom>
                    <a:avLst/>
                    <a:gdLst>
                      <a:gd name="connsiteX0" fmla="*/ 195691 w 195690"/>
                      <a:gd name="connsiteY0" fmla="*/ 91100 h 91100"/>
                      <a:gd name="connsiteX1" fmla="*/ 0 w 195690"/>
                      <a:gd name="connsiteY1" fmla="*/ 91100 h 91100"/>
                      <a:gd name="connsiteX2" fmla="*/ 0 w 195690"/>
                      <a:gd name="connsiteY2" fmla="*/ 0 h 91100"/>
                      <a:gd name="connsiteX3" fmla="*/ 195691 w 195690"/>
                      <a:gd name="connsiteY3" fmla="*/ 0 h 91100"/>
                      <a:gd name="connsiteX4" fmla="*/ 195691 w 195690"/>
                      <a:gd name="connsiteY4" fmla="*/ 91100 h 91100"/>
                      <a:gd name="connsiteX5" fmla="*/ 4978 w 195690"/>
                      <a:gd name="connsiteY5" fmla="*/ 86172 h 91100"/>
                      <a:gd name="connsiteX6" fmla="*/ 190713 w 195690"/>
                      <a:gd name="connsiteY6" fmla="*/ 86172 h 91100"/>
                      <a:gd name="connsiteX7" fmla="*/ 190713 w 195690"/>
                      <a:gd name="connsiteY7" fmla="*/ 4978 h 91100"/>
                      <a:gd name="connsiteX8" fmla="*/ 4978 w 195690"/>
                      <a:gd name="connsiteY8" fmla="*/ 4978 h 91100"/>
                      <a:gd name="connsiteX9" fmla="*/ 4978 w 195690"/>
                      <a:gd name="connsiteY9" fmla="*/ 86172 h 911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95690" h="91100">
                        <a:moveTo>
                          <a:pt x="195691" y="91100"/>
                        </a:moveTo>
                        <a:lnTo>
                          <a:pt x="0" y="91100"/>
                        </a:lnTo>
                        <a:lnTo>
                          <a:pt x="0" y="0"/>
                        </a:lnTo>
                        <a:lnTo>
                          <a:pt x="195691" y="0"/>
                        </a:lnTo>
                        <a:lnTo>
                          <a:pt x="195691" y="91100"/>
                        </a:lnTo>
                        <a:close/>
                        <a:moveTo>
                          <a:pt x="4978" y="86172"/>
                        </a:moveTo>
                        <a:lnTo>
                          <a:pt x="190713" y="86172"/>
                        </a:lnTo>
                        <a:lnTo>
                          <a:pt x="190713" y="4978"/>
                        </a:lnTo>
                        <a:lnTo>
                          <a:pt x="4978" y="4978"/>
                        </a:lnTo>
                        <a:lnTo>
                          <a:pt x="4978" y="86172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04" name="Freeform: Shape 503">
                    <a:extLst>
                      <a:ext uri="{FF2B5EF4-FFF2-40B4-BE49-F238E27FC236}">
                        <a16:creationId xmlns:a16="http://schemas.microsoft.com/office/drawing/2014/main" id="{8BB948B5-C5D6-B755-06A2-A34A455366BC}"/>
                      </a:ext>
                    </a:extLst>
                  </p:cNvPr>
                  <p:cNvSpPr/>
                  <p:nvPr/>
                </p:nvSpPr>
                <p:spPr>
                  <a:xfrm>
                    <a:off x="4709077" y="5022843"/>
                    <a:ext cx="195690" cy="91100"/>
                  </a:xfrm>
                  <a:custGeom>
                    <a:avLst/>
                    <a:gdLst>
                      <a:gd name="connsiteX0" fmla="*/ 195691 w 195690"/>
                      <a:gd name="connsiteY0" fmla="*/ 91100 h 91100"/>
                      <a:gd name="connsiteX1" fmla="*/ 0 w 195690"/>
                      <a:gd name="connsiteY1" fmla="*/ 91100 h 91100"/>
                      <a:gd name="connsiteX2" fmla="*/ 0 w 195690"/>
                      <a:gd name="connsiteY2" fmla="*/ 0 h 91100"/>
                      <a:gd name="connsiteX3" fmla="*/ 195691 w 195690"/>
                      <a:gd name="connsiteY3" fmla="*/ 0 h 91100"/>
                      <a:gd name="connsiteX4" fmla="*/ 195691 w 195690"/>
                      <a:gd name="connsiteY4" fmla="*/ 91100 h 91100"/>
                      <a:gd name="connsiteX5" fmla="*/ 4978 w 195690"/>
                      <a:gd name="connsiteY5" fmla="*/ 86172 h 91100"/>
                      <a:gd name="connsiteX6" fmla="*/ 190712 w 195690"/>
                      <a:gd name="connsiteY6" fmla="*/ 86172 h 91100"/>
                      <a:gd name="connsiteX7" fmla="*/ 190712 w 195690"/>
                      <a:gd name="connsiteY7" fmla="*/ 4978 h 91100"/>
                      <a:gd name="connsiteX8" fmla="*/ 4978 w 195690"/>
                      <a:gd name="connsiteY8" fmla="*/ 4978 h 91100"/>
                      <a:gd name="connsiteX9" fmla="*/ 4978 w 195690"/>
                      <a:gd name="connsiteY9" fmla="*/ 86172 h 911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95690" h="91100">
                        <a:moveTo>
                          <a:pt x="195691" y="91100"/>
                        </a:moveTo>
                        <a:lnTo>
                          <a:pt x="0" y="91100"/>
                        </a:lnTo>
                        <a:lnTo>
                          <a:pt x="0" y="0"/>
                        </a:lnTo>
                        <a:lnTo>
                          <a:pt x="195691" y="0"/>
                        </a:lnTo>
                        <a:lnTo>
                          <a:pt x="195691" y="91100"/>
                        </a:lnTo>
                        <a:close/>
                        <a:moveTo>
                          <a:pt x="4978" y="86172"/>
                        </a:moveTo>
                        <a:lnTo>
                          <a:pt x="190712" y="86172"/>
                        </a:lnTo>
                        <a:lnTo>
                          <a:pt x="190712" y="4978"/>
                        </a:lnTo>
                        <a:lnTo>
                          <a:pt x="4978" y="4978"/>
                        </a:lnTo>
                        <a:lnTo>
                          <a:pt x="4978" y="86172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05" name="Freeform: Shape 504">
                    <a:extLst>
                      <a:ext uri="{FF2B5EF4-FFF2-40B4-BE49-F238E27FC236}">
                        <a16:creationId xmlns:a16="http://schemas.microsoft.com/office/drawing/2014/main" id="{817EBA0F-EE87-9593-2A37-1C0DF61069E3}"/>
                      </a:ext>
                    </a:extLst>
                  </p:cNvPr>
                  <p:cNvSpPr/>
                  <p:nvPr/>
                </p:nvSpPr>
                <p:spPr>
                  <a:xfrm>
                    <a:off x="3002770" y="4270646"/>
                    <a:ext cx="911646" cy="83782"/>
                  </a:xfrm>
                  <a:custGeom>
                    <a:avLst/>
                    <a:gdLst>
                      <a:gd name="connsiteX0" fmla="*/ 911647 w 911646"/>
                      <a:gd name="connsiteY0" fmla="*/ 83782 h 83782"/>
                      <a:gd name="connsiteX1" fmla="*/ 0 w 911646"/>
                      <a:gd name="connsiteY1" fmla="*/ 83782 h 83782"/>
                      <a:gd name="connsiteX2" fmla="*/ 0 w 911646"/>
                      <a:gd name="connsiteY2" fmla="*/ 0 h 83782"/>
                      <a:gd name="connsiteX3" fmla="*/ 911647 w 911646"/>
                      <a:gd name="connsiteY3" fmla="*/ 0 h 83782"/>
                      <a:gd name="connsiteX4" fmla="*/ 911647 w 911646"/>
                      <a:gd name="connsiteY4" fmla="*/ 83782 h 83782"/>
                      <a:gd name="connsiteX5" fmla="*/ 4928 w 911646"/>
                      <a:gd name="connsiteY5" fmla="*/ 78854 h 83782"/>
                      <a:gd name="connsiteX6" fmla="*/ 906669 w 911646"/>
                      <a:gd name="connsiteY6" fmla="*/ 78854 h 83782"/>
                      <a:gd name="connsiteX7" fmla="*/ 906669 w 911646"/>
                      <a:gd name="connsiteY7" fmla="*/ 5028 h 83782"/>
                      <a:gd name="connsiteX8" fmla="*/ 4928 w 911646"/>
                      <a:gd name="connsiteY8" fmla="*/ 5028 h 83782"/>
                      <a:gd name="connsiteX9" fmla="*/ 4928 w 911646"/>
                      <a:gd name="connsiteY9" fmla="*/ 78854 h 8378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911646" h="83782">
                        <a:moveTo>
                          <a:pt x="911647" y="83782"/>
                        </a:moveTo>
                        <a:lnTo>
                          <a:pt x="0" y="83782"/>
                        </a:lnTo>
                        <a:lnTo>
                          <a:pt x="0" y="0"/>
                        </a:lnTo>
                        <a:lnTo>
                          <a:pt x="911647" y="0"/>
                        </a:lnTo>
                        <a:lnTo>
                          <a:pt x="911647" y="83782"/>
                        </a:lnTo>
                        <a:close/>
                        <a:moveTo>
                          <a:pt x="4928" y="78854"/>
                        </a:moveTo>
                        <a:lnTo>
                          <a:pt x="906669" y="78854"/>
                        </a:lnTo>
                        <a:lnTo>
                          <a:pt x="906669" y="5028"/>
                        </a:lnTo>
                        <a:lnTo>
                          <a:pt x="4928" y="5028"/>
                        </a:lnTo>
                        <a:lnTo>
                          <a:pt x="4928" y="7885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06" name="Freeform: Shape 505">
                    <a:extLst>
                      <a:ext uri="{FF2B5EF4-FFF2-40B4-BE49-F238E27FC236}">
                        <a16:creationId xmlns:a16="http://schemas.microsoft.com/office/drawing/2014/main" id="{FF0E7EC9-E6DE-3764-0008-0B00BCB599E3}"/>
                      </a:ext>
                    </a:extLst>
                  </p:cNvPr>
                  <p:cNvSpPr/>
                  <p:nvPr/>
                </p:nvSpPr>
                <p:spPr>
                  <a:xfrm>
                    <a:off x="3002770" y="4373196"/>
                    <a:ext cx="911646" cy="83782"/>
                  </a:xfrm>
                  <a:custGeom>
                    <a:avLst/>
                    <a:gdLst>
                      <a:gd name="connsiteX0" fmla="*/ 911647 w 911646"/>
                      <a:gd name="connsiteY0" fmla="*/ 83782 h 83782"/>
                      <a:gd name="connsiteX1" fmla="*/ 0 w 911646"/>
                      <a:gd name="connsiteY1" fmla="*/ 83782 h 83782"/>
                      <a:gd name="connsiteX2" fmla="*/ 0 w 911646"/>
                      <a:gd name="connsiteY2" fmla="*/ 0 h 83782"/>
                      <a:gd name="connsiteX3" fmla="*/ 911647 w 911646"/>
                      <a:gd name="connsiteY3" fmla="*/ 0 h 83782"/>
                      <a:gd name="connsiteX4" fmla="*/ 911647 w 911646"/>
                      <a:gd name="connsiteY4" fmla="*/ 83782 h 83782"/>
                      <a:gd name="connsiteX5" fmla="*/ 4928 w 911646"/>
                      <a:gd name="connsiteY5" fmla="*/ 78804 h 83782"/>
                      <a:gd name="connsiteX6" fmla="*/ 906669 w 911646"/>
                      <a:gd name="connsiteY6" fmla="*/ 78804 h 83782"/>
                      <a:gd name="connsiteX7" fmla="*/ 906669 w 911646"/>
                      <a:gd name="connsiteY7" fmla="*/ 4978 h 83782"/>
                      <a:gd name="connsiteX8" fmla="*/ 4928 w 911646"/>
                      <a:gd name="connsiteY8" fmla="*/ 4978 h 83782"/>
                      <a:gd name="connsiteX9" fmla="*/ 4928 w 911646"/>
                      <a:gd name="connsiteY9" fmla="*/ 78804 h 8378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911646" h="83782">
                        <a:moveTo>
                          <a:pt x="911647" y="83782"/>
                        </a:moveTo>
                        <a:lnTo>
                          <a:pt x="0" y="83782"/>
                        </a:lnTo>
                        <a:lnTo>
                          <a:pt x="0" y="0"/>
                        </a:lnTo>
                        <a:lnTo>
                          <a:pt x="911647" y="0"/>
                        </a:lnTo>
                        <a:lnTo>
                          <a:pt x="911647" y="83782"/>
                        </a:lnTo>
                        <a:close/>
                        <a:moveTo>
                          <a:pt x="4928" y="78804"/>
                        </a:moveTo>
                        <a:lnTo>
                          <a:pt x="906669" y="78804"/>
                        </a:lnTo>
                        <a:lnTo>
                          <a:pt x="906669" y="4978"/>
                        </a:lnTo>
                        <a:lnTo>
                          <a:pt x="4928" y="4978"/>
                        </a:lnTo>
                        <a:lnTo>
                          <a:pt x="4928" y="7880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07" name="Freeform: Shape 506">
                    <a:extLst>
                      <a:ext uri="{FF2B5EF4-FFF2-40B4-BE49-F238E27FC236}">
                        <a16:creationId xmlns:a16="http://schemas.microsoft.com/office/drawing/2014/main" id="{B70DE495-1154-7DF6-C88A-C426F2B830EC}"/>
                      </a:ext>
                    </a:extLst>
                  </p:cNvPr>
                  <p:cNvSpPr/>
                  <p:nvPr/>
                </p:nvSpPr>
                <p:spPr>
                  <a:xfrm>
                    <a:off x="3002770" y="4475696"/>
                    <a:ext cx="911646" cy="83782"/>
                  </a:xfrm>
                  <a:custGeom>
                    <a:avLst/>
                    <a:gdLst>
                      <a:gd name="connsiteX0" fmla="*/ 911647 w 911646"/>
                      <a:gd name="connsiteY0" fmla="*/ 83782 h 83782"/>
                      <a:gd name="connsiteX1" fmla="*/ 0 w 911646"/>
                      <a:gd name="connsiteY1" fmla="*/ 83782 h 83782"/>
                      <a:gd name="connsiteX2" fmla="*/ 0 w 911646"/>
                      <a:gd name="connsiteY2" fmla="*/ 0 h 83782"/>
                      <a:gd name="connsiteX3" fmla="*/ 911647 w 911646"/>
                      <a:gd name="connsiteY3" fmla="*/ 0 h 83782"/>
                      <a:gd name="connsiteX4" fmla="*/ 911647 w 911646"/>
                      <a:gd name="connsiteY4" fmla="*/ 83782 h 83782"/>
                      <a:gd name="connsiteX5" fmla="*/ 4928 w 911646"/>
                      <a:gd name="connsiteY5" fmla="*/ 78854 h 83782"/>
                      <a:gd name="connsiteX6" fmla="*/ 906669 w 911646"/>
                      <a:gd name="connsiteY6" fmla="*/ 78854 h 83782"/>
                      <a:gd name="connsiteX7" fmla="*/ 906669 w 911646"/>
                      <a:gd name="connsiteY7" fmla="*/ 5028 h 83782"/>
                      <a:gd name="connsiteX8" fmla="*/ 4928 w 911646"/>
                      <a:gd name="connsiteY8" fmla="*/ 5028 h 83782"/>
                      <a:gd name="connsiteX9" fmla="*/ 4928 w 911646"/>
                      <a:gd name="connsiteY9" fmla="*/ 78854 h 8378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911646" h="83782">
                        <a:moveTo>
                          <a:pt x="911647" y="83782"/>
                        </a:moveTo>
                        <a:lnTo>
                          <a:pt x="0" y="83782"/>
                        </a:lnTo>
                        <a:lnTo>
                          <a:pt x="0" y="0"/>
                        </a:lnTo>
                        <a:lnTo>
                          <a:pt x="911647" y="0"/>
                        </a:lnTo>
                        <a:lnTo>
                          <a:pt x="911647" y="83782"/>
                        </a:lnTo>
                        <a:close/>
                        <a:moveTo>
                          <a:pt x="4928" y="78854"/>
                        </a:moveTo>
                        <a:lnTo>
                          <a:pt x="906669" y="78854"/>
                        </a:lnTo>
                        <a:lnTo>
                          <a:pt x="906669" y="5028"/>
                        </a:lnTo>
                        <a:lnTo>
                          <a:pt x="4928" y="5028"/>
                        </a:lnTo>
                        <a:lnTo>
                          <a:pt x="4928" y="7885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08" name="Freeform: Shape 507">
                    <a:extLst>
                      <a:ext uri="{FF2B5EF4-FFF2-40B4-BE49-F238E27FC236}">
                        <a16:creationId xmlns:a16="http://schemas.microsoft.com/office/drawing/2014/main" id="{1FD1CFC6-883A-0F57-6349-D6C66D1119D1}"/>
                      </a:ext>
                    </a:extLst>
                  </p:cNvPr>
                  <p:cNvSpPr/>
                  <p:nvPr/>
                </p:nvSpPr>
                <p:spPr>
                  <a:xfrm>
                    <a:off x="3002770" y="4578245"/>
                    <a:ext cx="911646" cy="83782"/>
                  </a:xfrm>
                  <a:custGeom>
                    <a:avLst/>
                    <a:gdLst>
                      <a:gd name="connsiteX0" fmla="*/ 911647 w 911646"/>
                      <a:gd name="connsiteY0" fmla="*/ 83782 h 83782"/>
                      <a:gd name="connsiteX1" fmla="*/ 0 w 911646"/>
                      <a:gd name="connsiteY1" fmla="*/ 83782 h 83782"/>
                      <a:gd name="connsiteX2" fmla="*/ 0 w 911646"/>
                      <a:gd name="connsiteY2" fmla="*/ 0 h 83782"/>
                      <a:gd name="connsiteX3" fmla="*/ 911647 w 911646"/>
                      <a:gd name="connsiteY3" fmla="*/ 0 h 83782"/>
                      <a:gd name="connsiteX4" fmla="*/ 911647 w 911646"/>
                      <a:gd name="connsiteY4" fmla="*/ 83782 h 83782"/>
                      <a:gd name="connsiteX5" fmla="*/ 4928 w 911646"/>
                      <a:gd name="connsiteY5" fmla="*/ 78804 h 83782"/>
                      <a:gd name="connsiteX6" fmla="*/ 906669 w 911646"/>
                      <a:gd name="connsiteY6" fmla="*/ 78804 h 83782"/>
                      <a:gd name="connsiteX7" fmla="*/ 906669 w 911646"/>
                      <a:gd name="connsiteY7" fmla="*/ 4978 h 83782"/>
                      <a:gd name="connsiteX8" fmla="*/ 4928 w 911646"/>
                      <a:gd name="connsiteY8" fmla="*/ 4978 h 83782"/>
                      <a:gd name="connsiteX9" fmla="*/ 4928 w 911646"/>
                      <a:gd name="connsiteY9" fmla="*/ 78804 h 8378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911646" h="83782">
                        <a:moveTo>
                          <a:pt x="911647" y="83782"/>
                        </a:moveTo>
                        <a:lnTo>
                          <a:pt x="0" y="83782"/>
                        </a:lnTo>
                        <a:lnTo>
                          <a:pt x="0" y="0"/>
                        </a:lnTo>
                        <a:lnTo>
                          <a:pt x="911647" y="0"/>
                        </a:lnTo>
                        <a:lnTo>
                          <a:pt x="911647" y="83782"/>
                        </a:lnTo>
                        <a:close/>
                        <a:moveTo>
                          <a:pt x="4928" y="78804"/>
                        </a:moveTo>
                        <a:lnTo>
                          <a:pt x="906669" y="78804"/>
                        </a:lnTo>
                        <a:lnTo>
                          <a:pt x="906669" y="4978"/>
                        </a:lnTo>
                        <a:lnTo>
                          <a:pt x="4928" y="4978"/>
                        </a:lnTo>
                        <a:lnTo>
                          <a:pt x="4928" y="7880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09" name="Freeform: Shape 508">
                    <a:extLst>
                      <a:ext uri="{FF2B5EF4-FFF2-40B4-BE49-F238E27FC236}">
                        <a16:creationId xmlns:a16="http://schemas.microsoft.com/office/drawing/2014/main" id="{AB7D66A1-F77C-3700-44BC-2117990FD861}"/>
                      </a:ext>
                    </a:extLst>
                  </p:cNvPr>
                  <p:cNvSpPr/>
                  <p:nvPr/>
                </p:nvSpPr>
                <p:spPr>
                  <a:xfrm>
                    <a:off x="3002770" y="4680795"/>
                    <a:ext cx="911646" cy="83782"/>
                  </a:xfrm>
                  <a:custGeom>
                    <a:avLst/>
                    <a:gdLst>
                      <a:gd name="connsiteX0" fmla="*/ 911647 w 911646"/>
                      <a:gd name="connsiteY0" fmla="*/ 83782 h 83782"/>
                      <a:gd name="connsiteX1" fmla="*/ 0 w 911646"/>
                      <a:gd name="connsiteY1" fmla="*/ 83782 h 83782"/>
                      <a:gd name="connsiteX2" fmla="*/ 0 w 911646"/>
                      <a:gd name="connsiteY2" fmla="*/ 0 h 83782"/>
                      <a:gd name="connsiteX3" fmla="*/ 911647 w 911646"/>
                      <a:gd name="connsiteY3" fmla="*/ 0 h 83782"/>
                      <a:gd name="connsiteX4" fmla="*/ 911647 w 911646"/>
                      <a:gd name="connsiteY4" fmla="*/ 83782 h 83782"/>
                      <a:gd name="connsiteX5" fmla="*/ 4928 w 911646"/>
                      <a:gd name="connsiteY5" fmla="*/ 78804 h 83782"/>
                      <a:gd name="connsiteX6" fmla="*/ 906669 w 911646"/>
                      <a:gd name="connsiteY6" fmla="*/ 78804 h 83782"/>
                      <a:gd name="connsiteX7" fmla="*/ 906669 w 911646"/>
                      <a:gd name="connsiteY7" fmla="*/ 4978 h 83782"/>
                      <a:gd name="connsiteX8" fmla="*/ 4928 w 911646"/>
                      <a:gd name="connsiteY8" fmla="*/ 4978 h 83782"/>
                      <a:gd name="connsiteX9" fmla="*/ 4928 w 911646"/>
                      <a:gd name="connsiteY9" fmla="*/ 78804 h 8378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911646" h="83782">
                        <a:moveTo>
                          <a:pt x="911647" y="83782"/>
                        </a:moveTo>
                        <a:lnTo>
                          <a:pt x="0" y="83782"/>
                        </a:lnTo>
                        <a:lnTo>
                          <a:pt x="0" y="0"/>
                        </a:lnTo>
                        <a:lnTo>
                          <a:pt x="911647" y="0"/>
                        </a:lnTo>
                        <a:lnTo>
                          <a:pt x="911647" y="83782"/>
                        </a:lnTo>
                        <a:close/>
                        <a:moveTo>
                          <a:pt x="4928" y="78804"/>
                        </a:moveTo>
                        <a:lnTo>
                          <a:pt x="906669" y="78804"/>
                        </a:lnTo>
                        <a:lnTo>
                          <a:pt x="906669" y="4978"/>
                        </a:lnTo>
                        <a:lnTo>
                          <a:pt x="4928" y="4978"/>
                        </a:lnTo>
                        <a:lnTo>
                          <a:pt x="4928" y="7880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10" name="Freeform: Shape 509">
                    <a:extLst>
                      <a:ext uri="{FF2B5EF4-FFF2-40B4-BE49-F238E27FC236}">
                        <a16:creationId xmlns:a16="http://schemas.microsoft.com/office/drawing/2014/main" id="{4DCC569D-5016-83E7-5C32-E4515DEBC0AB}"/>
                      </a:ext>
                    </a:extLst>
                  </p:cNvPr>
                  <p:cNvSpPr/>
                  <p:nvPr/>
                </p:nvSpPr>
                <p:spPr>
                  <a:xfrm>
                    <a:off x="3002770" y="4783245"/>
                    <a:ext cx="911646" cy="83831"/>
                  </a:xfrm>
                  <a:custGeom>
                    <a:avLst/>
                    <a:gdLst>
                      <a:gd name="connsiteX0" fmla="*/ 911647 w 911646"/>
                      <a:gd name="connsiteY0" fmla="*/ 83832 h 83831"/>
                      <a:gd name="connsiteX1" fmla="*/ 0 w 911646"/>
                      <a:gd name="connsiteY1" fmla="*/ 83832 h 83831"/>
                      <a:gd name="connsiteX2" fmla="*/ 0 w 911646"/>
                      <a:gd name="connsiteY2" fmla="*/ 0 h 83831"/>
                      <a:gd name="connsiteX3" fmla="*/ 911647 w 911646"/>
                      <a:gd name="connsiteY3" fmla="*/ 0 h 83831"/>
                      <a:gd name="connsiteX4" fmla="*/ 911647 w 911646"/>
                      <a:gd name="connsiteY4" fmla="*/ 83832 h 83831"/>
                      <a:gd name="connsiteX5" fmla="*/ 4928 w 911646"/>
                      <a:gd name="connsiteY5" fmla="*/ 78903 h 83831"/>
                      <a:gd name="connsiteX6" fmla="*/ 906669 w 911646"/>
                      <a:gd name="connsiteY6" fmla="*/ 78903 h 83831"/>
                      <a:gd name="connsiteX7" fmla="*/ 906669 w 911646"/>
                      <a:gd name="connsiteY7" fmla="*/ 5028 h 83831"/>
                      <a:gd name="connsiteX8" fmla="*/ 4928 w 911646"/>
                      <a:gd name="connsiteY8" fmla="*/ 5028 h 83831"/>
                      <a:gd name="connsiteX9" fmla="*/ 4928 w 911646"/>
                      <a:gd name="connsiteY9" fmla="*/ 78903 h 8383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911646" h="83831">
                        <a:moveTo>
                          <a:pt x="911647" y="83832"/>
                        </a:moveTo>
                        <a:lnTo>
                          <a:pt x="0" y="83832"/>
                        </a:lnTo>
                        <a:lnTo>
                          <a:pt x="0" y="0"/>
                        </a:lnTo>
                        <a:lnTo>
                          <a:pt x="911647" y="0"/>
                        </a:lnTo>
                        <a:lnTo>
                          <a:pt x="911647" y="83832"/>
                        </a:lnTo>
                        <a:close/>
                        <a:moveTo>
                          <a:pt x="4928" y="78903"/>
                        </a:moveTo>
                        <a:lnTo>
                          <a:pt x="906669" y="78903"/>
                        </a:lnTo>
                        <a:lnTo>
                          <a:pt x="906669" y="5028"/>
                        </a:lnTo>
                        <a:lnTo>
                          <a:pt x="4928" y="5028"/>
                        </a:lnTo>
                        <a:lnTo>
                          <a:pt x="4928" y="78903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11" name="Freeform: Shape 510">
                    <a:extLst>
                      <a:ext uri="{FF2B5EF4-FFF2-40B4-BE49-F238E27FC236}">
                        <a16:creationId xmlns:a16="http://schemas.microsoft.com/office/drawing/2014/main" id="{19F5D6EC-DDEE-68C7-5FCE-E890475E78F9}"/>
                      </a:ext>
                    </a:extLst>
                  </p:cNvPr>
                  <p:cNvSpPr/>
                  <p:nvPr/>
                </p:nvSpPr>
                <p:spPr>
                  <a:xfrm>
                    <a:off x="3002770" y="4886542"/>
                    <a:ext cx="911646" cy="83832"/>
                  </a:xfrm>
                  <a:custGeom>
                    <a:avLst/>
                    <a:gdLst>
                      <a:gd name="connsiteX0" fmla="*/ 911647 w 911646"/>
                      <a:gd name="connsiteY0" fmla="*/ 83832 h 83832"/>
                      <a:gd name="connsiteX1" fmla="*/ 0 w 911646"/>
                      <a:gd name="connsiteY1" fmla="*/ 83832 h 83832"/>
                      <a:gd name="connsiteX2" fmla="*/ 0 w 911646"/>
                      <a:gd name="connsiteY2" fmla="*/ 0 h 83832"/>
                      <a:gd name="connsiteX3" fmla="*/ 911647 w 911646"/>
                      <a:gd name="connsiteY3" fmla="*/ 0 h 83832"/>
                      <a:gd name="connsiteX4" fmla="*/ 911647 w 911646"/>
                      <a:gd name="connsiteY4" fmla="*/ 83832 h 83832"/>
                      <a:gd name="connsiteX5" fmla="*/ 4928 w 911646"/>
                      <a:gd name="connsiteY5" fmla="*/ 78903 h 83832"/>
                      <a:gd name="connsiteX6" fmla="*/ 906669 w 911646"/>
                      <a:gd name="connsiteY6" fmla="*/ 78903 h 83832"/>
                      <a:gd name="connsiteX7" fmla="*/ 906669 w 911646"/>
                      <a:gd name="connsiteY7" fmla="*/ 5028 h 83832"/>
                      <a:gd name="connsiteX8" fmla="*/ 4928 w 911646"/>
                      <a:gd name="connsiteY8" fmla="*/ 5028 h 83832"/>
                      <a:gd name="connsiteX9" fmla="*/ 4928 w 911646"/>
                      <a:gd name="connsiteY9" fmla="*/ 78903 h 838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911646" h="83832">
                        <a:moveTo>
                          <a:pt x="911647" y="83832"/>
                        </a:moveTo>
                        <a:lnTo>
                          <a:pt x="0" y="83832"/>
                        </a:lnTo>
                        <a:lnTo>
                          <a:pt x="0" y="0"/>
                        </a:lnTo>
                        <a:lnTo>
                          <a:pt x="911647" y="0"/>
                        </a:lnTo>
                        <a:lnTo>
                          <a:pt x="911647" y="83832"/>
                        </a:lnTo>
                        <a:close/>
                        <a:moveTo>
                          <a:pt x="4928" y="78903"/>
                        </a:moveTo>
                        <a:lnTo>
                          <a:pt x="906669" y="78903"/>
                        </a:lnTo>
                        <a:lnTo>
                          <a:pt x="906669" y="5028"/>
                        </a:lnTo>
                        <a:lnTo>
                          <a:pt x="4928" y="5028"/>
                        </a:lnTo>
                        <a:lnTo>
                          <a:pt x="4928" y="78903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12" name="Freeform: Shape 511">
                    <a:extLst>
                      <a:ext uri="{FF2B5EF4-FFF2-40B4-BE49-F238E27FC236}">
                        <a16:creationId xmlns:a16="http://schemas.microsoft.com/office/drawing/2014/main" id="{00ECB6D6-191D-2A4F-9F2D-80F0565DC936}"/>
                      </a:ext>
                    </a:extLst>
                  </p:cNvPr>
                  <p:cNvSpPr/>
                  <p:nvPr/>
                </p:nvSpPr>
                <p:spPr>
                  <a:xfrm>
                    <a:off x="3045681" y="4270696"/>
                    <a:ext cx="21754" cy="700872"/>
                  </a:xfrm>
                  <a:custGeom>
                    <a:avLst/>
                    <a:gdLst>
                      <a:gd name="connsiteX0" fmla="*/ 21754 w 21754"/>
                      <a:gd name="connsiteY0" fmla="*/ 700872 h 700872"/>
                      <a:gd name="connsiteX1" fmla="*/ 0 w 21754"/>
                      <a:gd name="connsiteY1" fmla="*/ 700872 h 700872"/>
                      <a:gd name="connsiteX2" fmla="*/ 0 w 21754"/>
                      <a:gd name="connsiteY2" fmla="*/ 0 h 700872"/>
                      <a:gd name="connsiteX3" fmla="*/ 21754 w 21754"/>
                      <a:gd name="connsiteY3" fmla="*/ 0 h 700872"/>
                      <a:gd name="connsiteX4" fmla="*/ 21754 w 21754"/>
                      <a:gd name="connsiteY4" fmla="*/ 700872 h 700872"/>
                      <a:gd name="connsiteX5" fmla="*/ 4978 w 21754"/>
                      <a:gd name="connsiteY5" fmla="*/ 695894 h 700872"/>
                      <a:gd name="connsiteX6" fmla="*/ 16776 w 21754"/>
                      <a:gd name="connsiteY6" fmla="*/ 695894 h 700872"/>
                      <a:gd name="connsiteX7" fmla="*/ 16776 w 21754"/>
                      <a:gd name="connsiteY7" fmla="*/ 4928 h 700872"/>
                      <a:gd name="connsiteX8" fmla="*/ 4978 w 21754"/>
                      <a:gd name="connsiteY8" fmla="*/ 4928 h 700872"/>
                      <a:gd name="connsiteX9" fmla="*/ 4978 w 21754"/>
                      <a:gd name="connsiteY9" fmla="*/ 695894 h 70087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21754" h="700872">
                        <a:moveTo>
                          <a:pt x="21754" y="700872"/>
                        </a:moveTo>
                        <a:lnTo>
                          <a:pt x="0" y="700872"/>
                        </a:lnTo>
                        <a:lnTo>
                          <a:pt x="0" y="0"/>
                        </a:lnTo>
                        <a:lnTo>
                          <a:pt x="21754" y="0"/>
                        </a:lnTo>
                        <a:lnTo>
                          <a:pt x="21754" y="700872"/>
                        </a:lnTo>
                        <a:close/>
                        <a:moveTo>
                          <a:pt x="4978" y="695894"/>
                        </a:moveTo>
                        <a:lnTo>
                          <a:pt x="16776" y="695894"/>
                        </a:lnTo>
                        <a:lnTo>
                          <a:pt x="16776" y="4928"/>
                        </a:lnTo>
                        <a:lnTo>
                          <a:pt x="4978" y="4928"/>
                        </a:lnTo>
                        <a:lnTo>
                          <a:pt x="4978" y="69589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13" name="Freeform: Shape 512">
                    <a:extLst>
                      <a:ext uri="{FF2B5EF4-FFF2-40B4-BE49-F238E27FC236}">
                        <a16:creationId xmlns:a16="http://schemas.microsoft.com/office/drawing/2014/main" id="{59C5E1F3-5DAA-D66B-D66D-79C0D45D22CB}"/>
                      </a:ext>
                    </a:extLst>
                  </p:cNvPr>
                  <p:cNvSpPr/>
                  <p:nvPr/>
                </p:nvSpPr>
                <p:spPr>
                  <a:xfrm>
                    <a:off x="3160577" y="4270696"/>
                    <a:ext cx="21704" cy="700872"/>
                  </a:xfrm>
                  <a:custGeom>
                    <a:avLst/>
                    <a:gdLst>
                      <a:gd name="connsiteX0" fmla="*/ 21705 w 21704"/>
                      <a:gd name="connsiteY0" fmla="*/ 700872 h 700872"/>
                      <a:gd name="connsiteX1" fmla="*/ 0 w 21704"/>
                      <a:gd name="connsiteY1" fmla="*/ 700872 h 700872"/>
                      <a:gd name="connsiteX2" fmla="*/ 0 w 21704"/>
                      <a:gd name="connsiteY2" fmla="*/ 0 h 700872"/>
                      <a:gd name="connsiteX3" fmla="*/ 21705 w 21704"/>
                      <a:gd name="connsiteY3" fmla="*/ 0 h 700872"/>
                      <a:gd name="connsiteX4" fmla="*/ 21705 w 21704"/>
                      <a:gd name="connsiteY4" fmla="*/ 700872 h 700872"/>
                      <a:gd name="connsiteX5" fmla="*/ 4928 w 21704"/>
                      <a:gd name="connsiteY5" fmla="*/ 695894 h 700872"/>
                      <a:gd name="connsiteX6" fmla="*/ 16726 w 21704"/>
                      <a:gd name="connsiteY6" fmla="*/ 695894 h 700872"/>
                      <a:gd name="connsiteX7" fmla="*/ 16726 w 21704"/>
                      <a:gd name="connsiteY7" fmla="*/ 4928 h 700872"/>
                      <a:gd name="connsiteX8" fmla="*/ 4928 w 21704"/>
                      <a:gd name="connsiteY8" fmla="*/ 4928 h 700872"/>
                      <a:gd name="connsiteX9" fmla="*/ 4928 w 21704"/>
                      <a:gd name="connsiteY9" fmla="*/ 695894 h 70087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21704" h="700872">
                        <a:moveTo>
                          <a:pt x="21705" y="700872"/>
                        </a:moveTo>
                        <a:lnTo>
                          <a:pt x="0" y="700872"/>
                        </a:lnTo>
                        <a:lnTo>
                          <a:pt x="0" y="0"/>
                        </a:lnTo>
                        <a:lnTo>
                          <a:pt x="21705" y="0"/>
                        </a:lnTo>
                        <a:lnTo>
                          <a:pt x="21705" y="700872"/>
                        </a:lnTo>
                        <a:close/>
                        <a:moveTo>
                          <a:pt x="4928" y="695894"/>
                        </a:moveTo>
                        <a:lnTo>
                          <a:pt x="16726" y="695894"/>
                        </a:lnTo>
                        <a:lnTo>
                          <a:pt x="16726" y="4928"/>
                        </a:lnTo>
                        <a:lnTo>
                          <a:pt x="4928" y="4928"/>
                        </a:lnTo>
                        <a:lnTo>
                          <a:pt x="4928" y="69589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14" name="Freeform: Shape 513">
                    <a:extLst>
                      <a:ext uri="{FF2B5EF4-FFF2-40B4-BE49-F238E27FC236}">
                        <a16:creationId xmlns:a16="http://schemas.microsoft.com/office/drawing/2014/main" id="{3AE26B92-3378-C057-918C-5989596D8B78}"/>
                      </a:ext>
                    </a:extLst>
                  </p:cNvPr>
                  <p:cNvSpPr/>
                  <p:nvPr/>
                </p:nvSpPr>
                <p:spPr>
                  <a:xfrm>
                    <a:off x="3275422" y="4270696"/>
                    <a:ext cx="21704" cy="700872"/>
                  </a:xfrm>
                  <a:custGeom>
                    <a:avLst/>
                    <a:gdLst>
                      <a:gd name="connsiteX0" fmla="*/ 21705 w 21704"/>
                      <a:gd name="connsiteY0" fmla="*/ 700872 h 700872"/>
                      <a:gd name="connsiteX1" fmla="*/ 0 w 21704"/>
                      <a:gd name="connsiteY1" fmla="*/ 700872 h 700872"/>
                      <a:gd name="connsiteX2" fmla="*/ 0 w 21704"/>
                      <a:gd name="connsiteY2" fmla="*/ 0 h 700872"/>
                      <a:gd name="connsiteX3" fmla="*/ 21705 w 21704"/>
                      <a:gd name="connsiteY3" fmla="*/ 0 h 700872"/>
                      <a:gd name="connsiteX4" fmla="*/ 21705 w 21704"/>
                      <a:gd name="connsiteY4" fmla="*/ 700872 h 700872"/>
                      <a:gd name="connsiteX5" fmla="*/ 4978 w 21704"/>
                      <a:gd name="connsiteY5" fmla="*/ 695894 h 700872"/>
                      <a:gd name="connsiteX6" fmla="*/ 16776 w 21704"/>
                      <a:gd name="connsiteY6" fmla="*/ 695894 h 700872"/>
                      <a:gd name="connsiteX7" fmla="*/ 16776 w 21704"/>
                      <a:gd name="connsiteY7" fmla="*/ 4928 h 700872"/>
                      <a:gd name="connsiteX8" fmla="*/ 4978 w 21704"/>
                      <a:gd name="connsiteY8" fmla="*/ 4928 h 700872"/>
                      <a:gd name="connsiteX9" fmla="*/ 4978 w 21704"/>
                      <a:gd name="connsiteY9" fmla="*/ 695894 h 70087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21704" h="700872">
                        <a:moveTo>
                          <a:pt x="21705" y="700872"/>
                        </a:moveTo>
                        <a:lnTo>
                          <a:pt x="0" y="700872"/>
                        </a:lnTo>
                        <a:lnTo>
                          <a:pt x="0" y="0"/>
                        </a:lnTo>
                        <a:lnTo>
                          <a:pt x="21705" y="0"/>
                        </a:lnTo>
                        <a:lnTo>
                          <a:pt x="21705" y="700872"/>
                        </a:lnTo>
                        <a:close/>
                        <a:moveTo>
                          <a:pt x="4978" y="695894"/>
                        </a:moveTo>
                        <a:lnTo>
                          <a:pt x="16776" y="695894"/>
                        </a:lnTo>
                        <a:lnTo>
                          <a:pt x="16776" y="4928"/>
                        </a:lnTo>
                        <a:lnTo>
                          <a:pt x="4978" y="4928"/>
                        </a:lnTo>
                        <a:lnTo>
                          <a:pt x="4978" y="69589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15" name="Freeform: Shape 514">
                    <a:extLst>
                      <a:ext uri="{FF2B5EF4-FFF2-40B4-BE49-F238E27FC236}">
                        <a16:creationId xmlns:a16="http://schemas.microsoft.com/office/drawing/2014/main" id="{8B71A408-FB03-F443-A165-5FABE838630D}"/>
                      </a:ext>
                    </a:extLst>
                  </p:cNvPr>
                  <p:cNvSpPr/>
                  <p:nvPr/>
                </p:nvSpPr>
                <p:spPr>
                  <a:xfrm>
                    <a:off x="3390318" y="4270696"/>
                    <a:ext cx="21704" cy="700872"/>
                  </a:xfrm>
                  <a:custGeom>
                    <a:avLst/>
                    <a:gdLst>
                      <a:gd name="connsiteX0" fmla="*/ 21705 w 21704"/>
                      <a:gd name="connsiteY0" fmla="*/ 700872 h 700872"/>
                      <a:gd name="connsiteX1" fmla="*/ 0 w 21704"/>
                      <a:gd name="connsiteY1" fmla="*/ 700872 h 700872"/>
                      <a:gd name="connsiteX2" fmla="*/ 0 w 21704"/>
                      <a:gd name="connsiteY2" fmla="*/ 0 h 700872"/>
                      <a:gd name="connsiteX3" fmla="*/ 21705 w 21704"/>
                      <a:gd name="connsiteY3" fmla="*/ 0 h 700872"/>
                      <a:gd name="connsiteX4" fmla="*/ 21705 w 21704"/>
                      <a:gd name="connsiteY4" fmla="*/ 700872 h 700872"/>
                      <a:gd name="connsiteX5" fmla="*/ 4978 w 21704"/>
                      <a:gd name="connsiteY5" fmla="*/ 695894 h 700872"/>
                      <a:gd name="connsiteX6" fmla="*/ 16776 w 21704"/>
                      <a:gd name="connsiteY6" fmla="*/ 695894 h 700872"/>
                      <a:gd name="connsiteX7" fmla="*/ 16776 w 21704"/>
                      <a:gd name="connsiteY7" fmla="*/ 4928 h 700872"/>
                      <a:gd name="connsiteX8" fmla="*/ 4978 w 21704"/>
                      <a:gd name="connsiteY8" fmla="*/ 4928 h 700872"/>
                      <a:gd name="connsiteX9" fmla="*/ 4978 w 21704"/>
                      <a:gd name="connsiteY9" fmla="*/ 695894 h 70087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21704" h="700872">
                        <a:moveTo>
                          <a:pt x="21705" y="700872"/>
                        </a:moveTo>
                        <a:lnTo>
                          <a:pt x="0" y="700872"/>
                        </a:lnTo>
                        <a:lnTo>
                          <a:pt x="0" y="0"/>
                        </a:lnTo>
                        <a:lnTo>
                          <a:pt x="21705" y="0"/>
                        </a:lnTo>
                        <a:lnTo>
                          <a:pt x="21705" y="700872"/>
                        </a:lnTo>
                        <a:close/>
                        <a:moveTo>
                          <a:pt x="4978" y="695894"/>
                        </a:moveTo>
                        <a:lnTo>
                          <a:pt x="16776" y="695894"/>
                        </a:lnTo>
                        <a:lnTo>
                          <a:pt x="16776" y="4928"/>
                        </a:lnTo>
                        <a:lnTo>
                          <a:pt x="4978" y="4928"/>
                        </a:lnTo>
                        <a:lnTo>
                          <a:pt x="4978" y="69589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16" name="Freeform: Shape 515">
                    <a:extLst>
                      <a:ext uri="{FF2B5EF4-FFF2-40B4-BE49-F238E27FC236}">
                        <a16:creationId xmlns:a16="http://schemas.microsoft.com/office/drawing/2014/main" id="{E3D75A2F-1A7E-455D-1D0A-EC9089021478}"/>
                      </a:ext>
                    </a:extLst>
                  </p:cNvPr>
                  <p:cNvSpPr/>
                  <p:nvPr/>
                </p:nvSpPr>
                <p:spPr>
                  <a:xfrm>
                    <a:off x="3505213" y="4270696"/>
                    <a:ext cx="21704" cy="700872"/>
                  </a:xfrm>
                  <a:custGeom>
                    <a:avLst/>
                    <a:gdLst>
                      <a:gd name="connsiteX0" fmla="*/ 21705 w 21704"/>
                      <a:gd name="connsiteY0" fmla="*/ 700872 h 700872"/>
                      <a:gd name="connsiteX1" fmla="*/ 0 w 21704"/>
                      <a:gd name="connsiteY1" fmla="*/ 700872 h 700872"/>
                      <a:gd name="connsiteX2" fmla="*/ 0 w 21704"/>
                      <a:gd name="connsiteY2" fmla="*/ 0 h 700872"/>
                      <a:gd name="connsiteX3" fmla="*/ 21705 w 21704"/>
                      <a:gd name="connsiteY3" fmla="*/ 0 h 700872"/>
                      <a:gd name="connsiteX4" fmla="*/ 21705 w 21704"/>
                      <a:gd name="connsiteY4" fmla="*/ 700872 h 700872"/>
                      <a:gd name="connsiteX5" fmla="*/ 4928 w 21704"/>
                      <a:gd name="connsiteY5" fmla="*/ 695894 h 700872"/>
                      <a:gd name="connsiteX6" fmla="*/ 16726 w 21704"/>
                      <a:gd name="connsiteY6" fmla="*/ 695894 h 700872"/>
                      <a:gd name="connsiteX7" fmla="*/ 16726 w 21704"/>
                      <a:gd name="connsiteY7" fmla="*/ 4928 h 700872"/>
                      <a:gd name="connsiteX8" fmla="*/ 4928 w 21704"/>
                      <a:gd name="connsiteY8" fmla="*/ 4928 h 700872"/>
                      <a:gd name="connsiteX9" fmla="*/ 4928 w 21704"/>
                      <a:gd name="connsiteY9" fmla="*/ 695894 h 70087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21704" h="700872">
                        <a:moveTo>
                          <a:pt x="21705" y="700872"/>
                        </a:moveTo>
                        <a:lnTo>
                          <a:pt x="0" y="700872"/>
                        </a:lnTo>
                        <a:lnTo>
                          <a:pt x="0" y="0"/>
                        </a:lnTo>
                        <a:lnTo>
                          <a:pt x="21705" y="0"/>
                        </a:lnTo>
                        <a:lnTo>
                          <a:pt x="21705" y="700872"/>
                        </a:lnTo>
                        <a:close/>
                        <a:moveTo>
                          <a:pt x="4928" y="695894"/>
                        </a:moveTo>
                        <a:lnTo>
                          <a:pt x="16726" y="695894"/>
                        </a:lnTo>
                        <a:lnTo>
                          <a:pt x="16726" y="4928"/>
                        </a:lnTo>
                        <a:lnTo>
                          <a:pt x="4928" y="4928"/>
                        </a:lnTo>
                        <a:lnTo>
                          <a:pt x="4928" y="69589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17" name="Freeform: Shape 516">
                    <a:extLst>
                      <a:ext uri="{FF2B5EF4-FFF2-40B4-BE49-F238E27FC236}">
                        <a16:creationId xmlns:a16="http://schemas.microsoft.com/office/drawing/2014/main" id="{51330CDD-CB68-80E4-DBFF-44F18EF4F52B}"/>
                      </a:ext>
                    </a:extLst>
                  </p:cNvPr>
                  <p:cNvSpPr/>
                  <p:nvPr/>
                </p:nvSpPr>
                <p:spPr>
                  <a:xfrm>
                    <a:off x="3620059" y="4270696"/>
                    <a:ext cx="21704" cy="700872"/>
                  </a:xfrm>
                  <a:custGeom>
                    <a:avLst/>
                    <a:gdLst>
                      <a:gd name="connsiteX0" fmla="*/ 21705 w 21704"/>
                      <a:gd name="connsiteY0" fmla="*/ 700872 h 700872"/>
                      <a:gd name="connsiteX1" fmla="*/ 0 w 21704"/>
                      <a:gd name="connsiteY1" fmla="*/ 700872 h 700872"/>
                      <a:gd name="connsiteX2" fmla="*/ 0 w 21704"/>
                      <a:gd name="connsiteY2" fmla="*/ 0 h 700872"/>
                      <a:gd name="connsiteX3" fmla="*/ 21705 w 21704"/>
                      <a:gd name="connsiteY3" fmla="*/ 0 h 700872"/>
                      <a:gd name="connsiteX4" fmla="*/ 21705 w 21704"/>
                      <a:gd name="connsiteY4" fmla="*/ 700872 h 700872"/>
                      <a:gd name="connsiteX5" fmla="*/ 4978 w 21704"/>
                      <a:gd name="connsiteY5" fmla="*/ 695894 h 700872"/>
                      <a:gd name="connsiteX6" fmla="*/ 16776 w 21704"/>
                      <a:gd name="connsiteY6" fmla="*/ 695894 h 700872"/>
                      <a:gd name="connsiteX7" fmla="*/ 16776 w 21704"/>
                      <a:gd name="connsiteY7" fmla="*/ 4928 h 700872"/>
                      <a:gd name="connsiteX8" fmla="*/ 4978 w 21704"/>
                      <a:gd name="connsiteY8" fmla="*/ 4928 h 700872"/>
                      <a:gd name="connsiteX9" fmla="*/ 4978 w 21704"/>
                      <a:gd name="connsiteY9" fmla="*/ 695894 h 70087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21704" h="700872">
                        <a:moveTo>
                          <a:pt x="21705" y="700872"/>
                        </a:moveTo>
                        <a:lnTo>
                          <a:pt x="0" y="700872"/>
                        </a:lnTo>
                        <a:lnTo>
                          <a:pt x="0" y="0"/>
                        </a:lnTo>
                        <a:lnTo>
                          <a:pt x="21705" y="0"/>
                        </a:lnTo>
                        <a:lnTo>
                          <a:pt x="21705" y="700872"/>
                        </a:lnTo>
                        <a:close/>
                        <a:moveTo>
                          <a:pt x="4978" y="695894"/>
                        </a:moveTo>
                        <a:lnTo>
                          <a:pt x="16776" y="695894"/>
                        </a:lnTo>
                        <a:lnTo>
                          <a:pt x="16776" y="4928"/>
                        </a:lnTo>
                        <a:lnTo>
                          <a:pt x="4978" y="4928"/>
                        </a:lnTo>
                        <a:lnTo>
                          <a:pt x="4978" y="69589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18" name="Freeform: Shape 517">
                    <a:extLst>
                      <a:ext uri="{FF2B5EF4-FFF2-40B4-BE49-F238E27FC236}">
                        <a16:creationId xmlns:a16="http://schemas.microsoft.com/office/drawing/2014/main" id="{A4D5CA1C-1F2F-62B5-7228-F35478353B00}"/>
                      </a:ext>
                    </a:extLst>
                  </p:cNvPr>
                  <p:cNvSpPr/>
                  <p:nvPr/>
                </p:nvSpPr>
                <p:spPr>
                  <a:xfrm>
                    <a:off x="3734955" y="4270696"/>
                    <a:ext cx="21704" cy="700872"/>
                  </a:xfrm>
                  <a:custGeom>
                    <a:avLst/>
                    <a:gdLst>
                      <a:gd name="connsiteX0" fmla="*/ 21705 w 21704"/>
                      <a:gd name="connsiteY0" fmla="*/ 700872 h 700872"/>
                      <a:gd name="connsiteX1" fmla="*/ 0 w 21704"/>
                      <a:gd name="connsiteY1" fmla="*/ 700872 h 700872"/>
                      <a:gd name="connsiteX2" fmla="*/ 0 w 21704"/>
                      <a:gd name="connsiteY2" fmla="*/ 0 h 700872"/>
                      <a:gd name="connsiteX3" fmla="*/ 21705 w 21704"/>
                      <a:gd name="connsiteY3" fmla="*/ 0 h 700872"/>
                      <a:gd name="connsiteX4" fmla="*/ 21705 w 21704"/>
                      <a:gd name="connsiteY4" fmla="*/ 700872 h 700872"/>
                      <a:gd name="connsiteX5" fmla="*/ 4929 w 21704"/>
                      <a:gd name="connsiteY5" fmla="*/ 695894 h 700872"/>
                      <a:gd name="connsiteX6" fmla="*/ 16727 w 21704"/>
                      <a:gd name="connsiteY6" fmla="*/ 695894 h 700872"/>
                      <a:gd name="connsiteX7" fmla="*/ 16727 w 21704"/>
                      <a:gd name="connsiteY7" fmla="*/ 4928 h 700872"/>
                      <a:gd name="connsiteX8" fmla="*/ 4929 w 21704"/>
                      <a:gd name="connsiteY8" fmla="*/ 4928 h 700872"/>
                      <a:gd name="connsiteX9" fmla="*/ 4929 w 21704"/>
                      <a:gd name="connsiteY9" fmla="*/ 695894 h 70087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21704" h="700872">
                        <a:moveTo>
                          <a:pt x="21705" y="700872"/>
                        </a:moveTo>
                        <a:lnTo>
                          <a:pt x="0" y="700872"/>
                        </a:lnTo>
                        <a:lnTo>
                          <a:pt x="0" y="0"/>
                        </a:lnTo>
                        <a:lnTo>
                          <a:pt x="21705" y="0"/>
                        </a:lnTo>
                        <a:lnTo>
                          <a:pt x="21705" y="700872"/>
                        </a:lnTo>
                        <a:close/>
                        <a:moveTo>
                          <a:pt x="4929" y="695894"/>
                        </a:moveTo>
                        <a:lnTo>
                          <a:pt x="16727" y="695894"/>
                        </a:lnTo>
                        <a:lnTo>
                          <a:pt x="16727" y="4928"/>
                        </a:lnTo>
                        <a:lnTo>
                          <a:pt x="4929" y="4928"/>
                        </a:lnTo>
                        <a:lnTo>
                          <a:pt x="4929" y="69589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19" name="Freeform: Shape 518">
                    <a:extLst>
                      <a:ext uri="{FF2B5EF4-FFF2-40B4-BE49-F238E27FC236}">
                        <a16:creationId xmlns:a16="http://schemas.microsoft.com/office/drawing/2014/main" id="{99F1C76E-94B4-A598-E367-B48F7FCA6D5A}"/>
                      </a:ext>
                    </a:extLst>
                  </p:cNvPr>
                  <p:cNvSpPr/>
                  <p:nvPr/>
                </p:nvSpPr>
                <p:spPr>
                  <a:xfrm>
                    <a:off x="3849800" y="4270696"/>
                    <a:ext cx="21704" cy="700872"/>
                  </a:xfrm>
                  <a:custGeom>
                    <a:avLst/>
                    <a:gdLst>
                      <a:gd name="connsiteX0" fmla="*/ 21705 w 21704"/>
                      <a:gd name="connsiteY0" fmla="*/ 700872 h 700872"/>
                      <a:gd name="connsiteX1" fmla="*/ 0 w 21704"/>
                      <a:gd name="connsiteY1" fmla="*/ 700872 h 700872"/>
                      <a:gd name="connsiteX2" fmla="*/ 0 w 21704"/>
                      <a:gd name="connsiteY2" fmla="*/ 0 h 700872"/>
                      <a:gd name="connsiteX3" fmla="*/ 21705 w 21704"/>
                      <a:gd name="connsiteY3" fmla="*/ 0 h 700872"/>
                      <a:gd name="connsiteX4" fmla="*/ 21705 w 21704"/>
                      <a:gd name="connsiteY4" fmla="*/ 700872 h 700872"/>
                      <a:gd name="connsiteX5" fmla="*/ 4978 w 21704"/>
                      <a:gd name="connsiteY5" fmla="*/ 695894 h 700872"/>
                      <a:gd name="connsiteX6" fmla="*/ 16776 w 21704"/>
                      <a:gd name="connsiteY6" fmla="*/ 695894 h 700872"/>
                      <a:gd name="connsiteX7" fmla="*/ 16776 w 21704"/>
                      <a:gd name="connsiteY7" fmla="*/ 4928 h 700872"/>
                      <a:gd name="connsiteX8" fmla="*/ 4978 w 21704"/>
                      <a:gd name="connsiteY8" fmla="*/ 4928 h 700872"/>
                      <a:gd name="connsiteX9" fmla="*/ 4978 w 21704"/>
                      <a:gd name="connsiteY9" fmla="*/ 695894 h 70087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21704" h="700872">
                        <a:moveTo>
                          <a:pt x="21705" y="700872"/>
                        </a:moveTo>
                        <a:lnTo>
                          <a:pt x="0" y="700872"/>
                        </a:lnTo>
                        <a:lnTo>
                          <a:pt x="0" y="0"/>
                        </a:lnTo>
                        <a:lnTo>
                          <a:pt x="21705" y="0"/>
                        </a:lnTo>
                        <a:lnTo>
                          <a:pt x="21705" y="700872"/>
                        </a:lnTo>
                        <a:close/>
                        <a:moveTo>
                          <a:pt x="4978" y="695894"/>
                        </a:moveTo>
                        <a:lnTo>
                          <a:pt x="16776" y="695894"/>
                        </a:lnTo>
                        <a:lnTo>
                          <a:pt x="16776" y="4928"/>
                        </a:lnTo>
                        <a:lnTo>
                          <a:pt x="4978" y="4928"/>
                        </a:lnTo>
                        <a:lnTo>
                          <a:pt x="4978" y="69589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20" name="Freeform: Shape 519">
                    <a:extLst>
                      <a:ext uri="{FF2B5EF4-FFF2-40B4-BE49-F238E27FC236}">
                        <a16:creationId xmlns:a16="http://schemas.microsoft.com/office/drawing/2014/main" id="{77CB16F9-9752-316C-B924-ADDA0CAF0969}"/>
                      </a:ext>
                    </a:extLst>
                  </p:cNvPr>
                  <p:cNvSpPr/>
                  <p:nvPr/>
                </p:nvSpPr>
                <p:spPr>
                  <a:xfrm>
                    <a:off x="3062458" y="4886591"/>
                    <a:ext cx="103047" cy="84976"/>
                  </a:xfrm>
                  <a:custGeom>
                    <a:avLst/>
                    <a:gdLst>
                      <a:gd name="connsiteX0" fmla="*/ 103048 w 103047"/>
                      <a:gd name="connsiteY0" fmla="*/ 84977 h 84976"/>
                      <a:gd name="connsiteX1" fmla="*/ 0 w 103047"/>
                      <a:gd name="connsiteY1" fmla="*/ 84977 h 84976"/>
                      <a:gd name="connsiteX2" fmla="*/ 0 w 103047"/>
                      <a:gd name="connsiteY2" fmla="*/ 0 h 84976"/>
                      <a:gd name="connsiteX3" fmla="*/ 103048 w 103047"/>
                      <a:gd name="connsiteY3" fmla="*/ 0 h 84976"/>
                      <a:gd name="connsiteX4" fmla="*/ 103048 w 103047"/>
                      <a:gd name="connsiteY4" fmla="*/ 84977 h 84976"/>
                      <a:gd name="connsiteX5" fmla="*/ 4978 w 103047"/>
                      <a:gd name="connsiteY5" fmla="*/ 79999 h 84976"/>
                      <a:gd name="connsiteX6" fmla="*/ 98119 w 103047"/>
                      <a:gd name="connsiteY6" fmla="*/ 79999 h 84976"/>
                      <a:gd name="connsiteX7" fmla="*/ 98119 w 103047"/>
                      <a:gd name="connsiteY7" fmla="*/ 4929 h 84976"/>
                      <a:gd name="connsiteX8" fmla="*/ 4978 w 103047"/>
                      <a:gd name="connsiteY8" fmla="*/ 4929 h 84976"/>
                      <a:gd name="connsiteX9" fmla="*/ 4978 w 103047"/>
                      <a:gd name="connsiteY9" fmla="*/ 79999 h 8497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03047" h="84976">
                        <a:moveTo>
                          <a:pt x="103048" y="84977"/>
                        </a:moveTo>
                        <a:lnTo>
                          <a:pt x="0" y="84977"/>
                        </a:lnTo>
                        <a:lnTo>
                          <a:pt x="0" y="0"/>
                        </a:lnTo>
                        <a:lnTo>
                          <a:pt x="103048" y="0"/>
                        </a:lnTo>
                        <a:lnTo>
                          <a:pt x="103048" y="84977"/>
                        </a:lnTo>
                        <a:close/>
                        <a:moveTo>
                          <a:pt x="4978" y="79999"/>
                        </a:moveTo>
                        <a:lnTo>
                          <a:pt x="98119" y="79999"/>
                        </a:lnTo>
                        <a:lnTo>
                          <a:pt x="98119" y="4929"/>
                        </a:lnTo>
                        <a:lnTo>
                          <a:pt x="4978" y="4929"/>
                        </a:lnTo>
                        <a:lnTo>
                          <a:pt x="4978" y="79999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21" name="Freeform: Shape 520">
                    <a:extLst>
                      <a:ext uri="{FF2B5EF4-FFF2-40B4-BE49-F238E27FC236}">
                        <a16:creationId xmlns:a16="http://schemas.microsoft.com/office/drawing/2014/main" id="{18DD2652-D9E6-52FB-1270-2292FB382067}"/>
                      </a:ext>
                    </a:extLst>
                  </p:cNvPr>
                  <p:cNvSpPr/>
                  <p:nvPr/>
                </p:nvSpPr>
                <p:spPr>
                  <a:xfrm>
                    <a:off x="3408090" y="4577648"/>
                    <a:ext cx="103097" cy="84976"/>
                  </a:xfrm>
                  <a:custGeom>
                    <a:avLst/>
                    <a:gdLst>
                      <a:gd name="connsiteX0" fmla="*/ 103097 w 103097"/>
                      <a:gd name="connsiteY0" fmla="*/ 84977 h 84976"/>
                      <a:gd name="connsiteX1" fmla="*/ 0 w 103097"/>
                      <a:gd name="connsiteY1" fmla="*/ 84977 h 84976"/>
                      <a:gd name="connsiteX2" fmla="*/ 0 w 103097"/>
                      <a:gd name="connsiteY2" fmla="*/ 0 h 84976"/>
                      <a:gd name="connsiteX3" fmla="*/ 103097 w 103097"/>
                      <a:gd name="connsiteY3" fmla="*/ 0 h 84976"/>
                      <a:gd name="connsiteX4" fmla="*/ 103097 w 103097"/>
                      <a:gd name="connsiteY4" fmla="*/ 84977 h 84976"/>
                      <a:gd name="connsiteX5" fmla="*/ 4928 w 103097"/>
                      <a:gd name="connsiteY5" fmla="*/ 79998 h 84976"/>
                      <a:gd name="connsiteX6" fmla="*/ 98119 w 103097"/>
                      <a:gd name="connsiteY6" fmla="*/ 79998 h 84976"/>
                      <a:gd name="connsiteX7" fmla="*/ 98119 w 103097"/>
                      <a:gd name="connsiteY7" fmla="*/ 4928 h 84976"/>
                      <a:gd name="connsiteX8" fmla="*/ 4928 w 103097"/>
                      <a:gd name="connsiteY8" fmla="*/ 4928 h 84976"/>
                      <a:gd name="connsiteX9" fmla="*/ 4928 w 103097"/>
                      <a:gd name="connsiteY9" fmla="*/ 79998 h 8497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03097" h="84976">
                        <a:moveTo>
                          <a:pt x="103097" y="84977"/>
                        </a:moveTo>
                        <a:lnTo>
                          <a:pt x="0" y="84977"/>
                        </a:lnTo>
                        <a:lnTo>
                          <a:pt x="0" y="0"/>
                        </a:lnTo>
                        <a:lnTo>
                          <a:pt x="103097" y="0"/>
                        </a:lnTo>
                        <a:lnTo>
                          <a:pt x="103097" y="84977"/>
                        </a:lnTo>
                        <a:close/>
                        <a:moveTo>
                          <a:pt x="4928" y="79998"/>
                        </a:moveTo>
                        <a:lnTo>
                          <a:pt x="98119" y="79998"/>
                        </a:lnTo>
                        <a:lnTo>
                          <a:pt x="98119" y="4928"/>
                        </a:lnTo>
                        <a:lnTo>
                          <a:pt x="4928" y="4928"/>
                        </a:lnTo>
                        <a:lnTo>
                          <a:pt x="4928" y="79998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22" name="Freeform: Shape 521">
                    <a:extLst>
                      <a:ext uri="{FF2B5EF4-FFF2-40B4-BE49-F238E27FC236}">
                        <a16:creationId xmlns:a16="http://schemas.microsoft.com/office/drawing/2014/main" id="{CCCDAC04-94E6-E301-54B5-36E87F8A6CE3}"/>
                      </a:ext>
                    </a:extLst>
                  </p:cNvPr>
                  <p:cNvSpPr/>
                  <p:nvPr/>
                </p:nvSpPr>
                <p:spPr>
                  <a:xfrm>
                    <a:off x="3062458" y="4578644"/>
                    <a:ext cx="103047" cy="84976"/>
                  </a:xfrm>
                  <a:custGeom>
                    <a:avLst/>
                    <a:gdLst>
                      <a:gd name="connsiteX0" fmla="*/ 103048 w 103047"/>
                      <a:gd name="connsiteY0" fmla="*/ 84977 h 84976"/>
                      <a:gd name="connsiteX1" fmla="*/ 0 w 103047"/>
                      <a:gd name="connsiteY1" fmla="*/ 84977 h 84976"/>
                      <a:gd name="connsiteX2" fmla="*/ 0 w 103047"/>
                      <a:gd name="connsiteY2" fmla="*/ 0 h 84976"/>
                      <a:gd name="connsiteX3" fmla="*/ 103048 w 103047"/>
                      <a:gd name="connsiteY3" fmla="*/ 0 h 84976"/>
                      <a:gd name="connsiteX4" fmla="*/ 103048 w 103047"/>
                      <a:gd name="connsiteY4" fmla="*/ 84977 h 84976"/>
                      <a:gd name="connsiteX5" fmla="*/ 4978 w 103047"/>
                      <a:gd name="connsiteY5" fmla="*/ 80049 h 84976"/>
                      <a:gd name="connsiteX6" fmla="*/ 98119 w 103047"/>
                      <a:gd name="connsiteY6" fmla="*/ 80049 h 84976"/>
                      <a:gd name="connsiteX7" fmla="*/ 98119 w 103047"/>
                      <a:gd name="connsiteY7" fmla="*/ 4978 h 84976"/>
                      <a:gd name="connsiteX8" fmla="*/ 4978 w 103047"/>
                      <a:gd name="connsiteY8" fmla="*/ 4978 h 84976"/>
                      <a:gd name="connsiteX9" fmla="*/ 4978 w 103047"/>
                      <a:gd name="connsiteY9" fmla="*/ 80049 h 8497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03047" h="84976">
                        <a:moveTo>
                          <a:pt x="103048" y="84977"/>
                        </a:moveTo>
                        <a:lnTo>
                          <a:pt x="0" y="84977"/>
                        </a:lnTo>
                        <a:lnTo>
                          <a:pt x="0" y="0"/>
                        </a:lnTo>
                        <a:lnTo>
                          <a:pt x="103048" y="0"/>
                        </a:lnTo>
                        <a:lnTo>
                          <a:pt x="103048" y="84977"/>
                        </a:lnTo>
                        <a:close/>
                        <a:moveTo>
                          <a:pt x="4978" y="80049"/>
                        </a:moveTo>
                        <a:lnTo>
                          <a:pt x="98119" y="80049"/>
                        </a:lnTo>
                        <a:lnTo>
                          <a:pt x="98119" y="4978"/>
                        </a:lnTo>
                        <a:lnTo>
                          <a:pt x="4978" y="4978"/>
                        </a:lnTo>
                        <a:lnTo>
                          <a:pt x="4978" y="80049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23" name="Freeform: Shape 522">
                    <a:extLst>
                      <a:ext uri="{FF2B5EF4-FFF2-40B4-BE49-F238E27FC236}">
                        <a16:creationId xmlns:a16="http://schemas.microsoft.com/office/drawing/2014/main" id="{37334008-B532-8DF0-1B17-D4AB970DF2AF}"/>
                      </a:ext>
                    </a:extLst>
                  </p:cNvPr>
                  <p:cNvSpPr/>
                  <p:nvPr/>
                </p:nvSpPr>
                <p:spPr>
                  <a:xfrm>
                    <a:off x="3177303" y="4578644"/>
                    <a:ext cx="103097" cy="84976"/>
                  </a:xfrm>
                  <a:custGeom>
                    <a:avLst/>
                    <a:gdLst>
                      <a:gd name="connsiteX0" fmla="*/ 103097 w 103097"/>
                      <a:gd name="connsiteY0" fmla="*/ 84977 h 84976"/>
                      <a:gd name="connsiteX1" fmla="*/ 0 w 103097"/>
                      <a:gd name="connsiteY1" fmla="*/ 84977 h 84976"/>
                      <a:gd name="connsiteX2" fmla="*/ 0 w 103097"/>
                      <a:gd name="connsiteY2" fmla="*/ 0 h 84976"/>
                      <a:gd name="connsiteX3" fmla="*/ 103097 w 103097"/>
                      <a:gd name="connsiteY3" fmla="*/ 0 h 84976"/>
                      <a:gd name="connsiteX4" fmla="*/ 103097 w 103097"/>
                      <a:gd name="connsiteY4" fmla="*/ 84977 h 84976"/>
                      <a:gd name="connsiteX5" fmla="*/ 4978 w 103097"/>
                      <a:gd name="connsiteY5" fmla="*/ 80049 h 84976"/>
                      <a:gd name="connsiteX6" fmla="*/ 98169 w 103097"/>
                      <a:gd name="connsiteY6" fmla="*/ 80049 h 84976"/>
                      <a:gd name="connsiteX7" fmla="*/ 98169 w 103097"/>
                      <a:gd name="connsiteY7" fmla="*/ 4978 h 84976"/>
                      <a:gd name="connsiteX8" fmla="*/ 4978 w 103097"/>
                      <a:gd name="connsiteY8" fmla="*/ 4978 h 84976"/>
                      <a:gd name="connsiteX9" fmla="*/ 4978 w 103097"/>
                      <a:gd name="connsiteY9" fmla="*/ 80049 h 8497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03097" h="84976">
                        <a:moveTo>
                          <a:pt x="103097" y="84977"/>
                        </a:moveTo>
                        <a:lnTo>
                          <a:pt x="0" y="84977"/>
                        </a:lnTo>
                        <a:lnTo>
                          <a:pt x="0" y="0"/>
                        </a:lnTo>
                        <a:lnTo>
                          <a:pt x="103097" y="0"/>
                        </a:lnTo>
                        <a:lnTo>
                          <a:pt x="103097" y="84977"/>
                        </a:lnTo>
                        <a:close/>
                        <a:moveTo>
                          <a:pt x="4978" y="80049"/>
                        </a:moveTo>
                        <a:lnTo>
                          <a:pt x="98169" y="80049"/>
                        </a:lnTo>
                        <a:lnTo>
                          <a:pt x="98169" y="4978"/>
                        </a:lnTo>
                        <a:lnTo>
                          <a:pt x="4978" y="4978"/>
                        </a:lnTo>
                        <a:lnTo>
                          <a:pt x="4978" y="80049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24" name="Freeform: Shape 523">
                    <a:extLst>
                      <a:ext uri="{FF2B5EF4-FFF2-40B4-BE49-F238E27FC236}">
                        <a16:creationId xmlns:a16="http://schemas.microsoft.com/office/drawing/2014/main" id="{E15140E8-9999-4046-6450-2C49595F3E8E}"/>
                      </a:ext>
                    </a:extLst>
                  </p:cNvPr>
                  <p:cNvSpPr/>
                  <p:nvPr/>
                </p:nvSpPr>
                <p:spPr>
                  <a:xfrm>
                    <a:off x="3521940" y="4886591"/>
                    <a:ext cx="103097" cy="84976"/>
                  </a:xfrm>
                  <a:custGeom>
                    <a:avLst/>
                    <a:gdLst>
                      <a:gd name="connsiteX0" fmla="*/ 103097 w 103097"/>
                      <a:gd name="connsiteY0" fmla="*/ 84977 h 84976"/>
                      <a:gd name="connsiteX1" fmla="*/ 0 w 103097"/>
                      <a:gd name="connsiteY1" fmla="*/ 84977 h 84976"/>
                      <a:gd name="connsiteX2" fmla="*/ 0 w 103097"/>
                      <a:gd name="connsiteY2" fmla="*/ 0 h 84976"/>
                      <a:gd name="connsiteX3" fmla="*/ 103097 w 103097"/>
                      <a:gd name="connsiteY3" fmla="*/ 0 h 84976"/>
                      <a:gd name="connsiteX4" fmla="*/ 103097 w 103097"/>
                      <a:gd name="connsiteY4" fmla="*/ 84977 h 84976"/>
                      <a:gd name="connsiteX5" fmla="*/ 4978 w 103097"/>
                      <a:gd name="connsiteY5" fmla="*/ 79999 h 84976"/>
                      <a:gd name="connsiteX6" fmla="*/ 98119 w 103097"/>
                      <a:gd name="connsiteY6" fmla="*/ 79999 h 84976"/>
                      <a:gd name="connsiteX7" fmla="*/ 98119 w 103097"/>
                      <a:gd name="connsiteY7" fmla="*/ 4929 h 84976"/>
                      <a:gd name="connsiteX8" fmla="*/ 4978 w 103097"/>
                      <a:gd name="connsiteY8" fmla="*/ 4929 h 84976"/>
                      <a:gd name="connsiteX9" fmla="*/ 4978 w 103097"/>
                      <a:gd name="connsiteY9" fmla="*/ 79999 h 8497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03097" h="84976">
                        <a:moveTo>
                          <a:pt x="103097" y="84977"/>
                        </a:moveTo>
                        <a:lnTo>
                          <a:pt x="0" y="84977"/>
                        </a:lnTo>
                        <a:lnTo>
                          <a:pt x="0" y="0"/>
                        </a:lnTo>
                        <a:lnTo>
                          <a:pt x="103097" y="0"/>
                        </a:lnTo>
                        <a:lnTo>
                          <a:pt x="103097" y="84977"/>
                        </a:lnTo>
                        <a:close/>
                        <a:moveTo>
                          <a:pt x="4978" y="79999"/>
                        </a:moveTo>
                        <a:lnTo>
                          <a:pt x="98119" y="79999"/>
                        </a:lnTo>
                        <a:lnTo>
                          <a:pt x="98119" y="4929"/>
                        </a:lnTo>
                        <a:lnTo>
                          <a:pt x="4978" y="4929"/>
                        </a:lnTo>
                        <a:lnTo>
                          <a:pt x="4978" y="79999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25" name="Freeform: Shape 524">
                    <a:extLst>
                      <a:ext uri="{FF2B5EF4-FFF2-40B4-BE49-F238E27FC236}">
                        <a16:creationId xmlns:a16="http://schemas.microsoft.com/office/drawing/2014/main" id="{55B73B00-2FC1-A006-CE99-616A864CC673}"/>
                      </a:ext>
                    </a:extLst>
                  </p:cNvPr>
                  <p:cNvSpPr/>
                  <p:nvPr/>
                </p:nvSpPr>
                <p:spPr>
                  <a:xfrm>
                    <a:off x="3636786" y="4475098"/>
                    <a:ext cx="103097" cy="84976"/>
                  </a:xfrm>
                  <a:custGeom>
                    <a:avLst/>
                    <a:gdLst>
                      <a:gd name="connsiteX0" fmla="*/ 103097 w 103097"/>
                      <a:gd name="connsiteY0" fmla="*/ 84977 h 84976"/>
                      <a:gd name="connsiteX1" fmla="*/ 0 w 103097"/>
                      <a:gd name="connsiteY1" fmla="*/ 84977 h 84976"/>
                      <a:gd name="connsiteX2" fmla="*/ 0 w 103097"/>
                      <a:gd name="connsiteY2" fmla="*/ 0 h 84976"/>
                      <a:gd name="connsiteX3" fmla="*/ 103097 w 103097"/>
                      <a:gd name="connsiteY3" fmla="*/ 0 h 84976"/>
                      <a:gd name="connsiteX4" fmla="*/ 103097 w 103097"/>
                      <a:gd name="connsiteY4" fmla="*/ 84977 h 84976"/>
                      <a:gd name="connsiteX5" fmla="*/ 4978 w 103097"/>
                      <a:gd name="connsiteY5" fmla="*/ 79999 h 84976"/>
                      <a:gd name="connsiteX6" fmla="*/ 98169 w 103097"/>
                      <a:gd name="connsiteY6" fmla="*/ 79999 h 84976"/>
                      <a:gd name="connsiteX7" fmla="*/ 98169 w 103097"/>
                      <a:gd name="connsiteY7" fmla="*/ 4928 h 84976"/>
                      <a:gd name="connsiteX8" fmla="*/ 4978 w 103097"/>
                      <a:gd name="connsiteY8" fmla="*/ 4928 h 84976"/>
                      <a:gd name="connsiteX9" fmla="*/ 4978 w 103097"/>
                      <a:gd name="connsiteY9" fmla="*/ 79999 h 8497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03097" h="84976">
                        <a:moveTo>
                          <a:pt x="103097" y="84977"/>
                        </a:moveTo>
                        <a:lnTo>
                          <a:pt x="0" y="84977"/>
                        </a:lnTo>
                        <a:lnTo>
                          <a:pt x="0" y="0"/>
                        </a:lnTo>
                        <a:lnTo>
                          <a:pt x="103097" y="0"/>
                        </a:lnTo>
                        <a:lnTo>
                          <a:pt x="103097" y="84977"/>
                        </a:lnTo>
                        <a:close/>
                        <a:moveTo>
                          <a:pt x="4978" y="79999"/>
                        </a:moveTo>
                        <a:lnTo>
                          <a:pt x="98169" y="79999"/>
                        </a:lnTo>
                        <a:lnTo>
                          <a:pt x="98169" y="4928"/>
                        </a:lnTo>
                        <a:lnTo>
                          <a:pt x="4978" y="4928"/>
                        </a:lnTo>
                        <a:lnTo>
                          <a:pt x="4978" y="79999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26" name="Freeform: Shape 525">
                    <a:extLst>
                      <a:ext uri="{FF2B5EF4-FFF2-40B4-BE49-F238E27FC236}">
                        <a16:creationId xmlns:a16="http://schemas.microsoft.com/office/drawing/2014/main" id="{91820AD2-D062-F3BD-183E-B1DFD6D67A87}"/>
                      </a:ext>
                    </a:extLst>
                  </p:cNvPr>
                  <p:cNvSpPr/>
                  <p:nvPr/>
                </p:nvSpPr>
                <p:spPr>
                  <a:xfrm>
                    <a:off x="3292199" y="4372549"/>
                    <a:ext cx="103097" cy="85026"/>
                  </a:xfrm>
                  <a:custGeom>
                    <a:avLst/>
                    <a:gdLst>
                      <a:gd name="connsiteX0" fmla="*/ 103097 w 103097"/>
                      <a:gd name="connsiteY0" fmla="*/ 85027 h 85026"/>
                      <a:gd name="connsiteX1" fmla="*/ 0 w 103097"/>
                      <a:gd name="connsiteY1" fmla="*/ 85027 h 85026"/>
                      <a:gd name="connsiteX2" fmla="*/ 0 w 103097"/>
                      <a:gd name="connsiteY2" fmla="*/ 0 h 85026"/>
                      <a:gd name="connsiteX3" fmla="*/ 103097 w 103097"/>
                      <a:gd name="connsiteY3" fmla="*/ 0 h 85026"/>
                      <a:gd name="connsiteX4" fmla="*/ 103097 w 103097"/>
                      <a:gd name="connsiteY4" fmla="*/ 85027 h 85026"/>
                      <a:gd name="connsiteX5" fmla="*/ 4928 w 103097"/>
                      <a:gd name="connsiteY5" fmla="*/ 80098 h 85026"/>
                      <a:gd name="connsiteX6" fmla="*/ 98119 w 103097"/>
                      <a:gd name="connsiteY6" fmla="*/ 80098 h 85026"/>
                      <a:gd name="connsiteX7" fmla="*/ 98119 w 103097"/>
                      <a:gd name="connsiteY7" fmla="*/ 4978 h 85026"/>
                      <a:gd name="connsiteX8" fmla="*/ 4928 w 103097"/>
                      <a:gd name="connsiteY8" fmla="*/ 4978 h 85026"/>
                      <a:gd name="connsiteX9" fmla="*/ 4928 w 103097"/>
                      <a:gd name="connsiteY9" fmla="*/ 80098 h 8502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03097" h="85026">
                        <a:moveTo>
                          <a:pt x="103097" y="85027"/>
                        </a:moveTo>
                        <a:lnTo>
                          <a:pt x="0" y="85027"/>
                        </a:lnTo>
                        <a:lnTo>
                          <a:pt x="0" y="0"/>
                        </a:lnTo>
                        <a:lnTo>
                          <a:pt x="103097" y="0"/>
                        </a:lnTo>
                        <a:lnTo>
                          <a:pt x="103097" y="85027"/>
                        </a:lnTo>
                        <a:close/>
                        <a:moveTo>
                          <a:pt x="4928" y="80098"/>
                        </a:moveTo>
                        <a:lnTo>
                          <a:pt x="98119" y="80098"/>
                        </a:lnTo>
                        <a:lnTo>
                          <a:pt x="98119" y="4978"/>
                        </a:lnTo>
                        <a:lnTo>
                          <a:pt x="4928" y="4978"/>
                        </a:lnTo>
                        <a:lnTo>
                          <a:pt x="4928" y="80098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27" name="Freeform: Shape 526">
                    <a:extLst>
                      <a:ext uri="{FF2B5EF4-FFF2-40B4-BE49-F238E27FC236}">
                        <a16:creationId xmlns:a16="http://schemas.microsoft.com/office/drawing/2014/main" id="{146FB461-1EF4-821E-67F0-EFD2E9C0AA78}"/>
                      </a:ext>
                    </a:extLst>
                  </p:cNvPr>
                  <p:cNvSpPr/>
                  <p:nvPr/>
                </p:nvSpPr>
                <p:spPr>
                  <a:xfrm>
                    <a:off x="3636786" y="4577897"/>
                    <a:ext cx="103097" cy="85026"/>
                  </a:xfrm>
                  <a:custGeom>
                    <a:avLst/>
                    <a:gdLst>
                      <a:gd name="connsiteX0" fmla="*/ 103097 w 103097"/>
                      <a:gd name="connsiteY0" fmla="*/ 85027 h 85026"/>
                      <a:gd name="connsiteX1" fmla="*/ 0 w 103097"/>
                      <a:gd name="connsiteY1" fmla="*/ 85027 h 85026"/>
                      <a:gd name="connsiteX2" fmla="*/ 0 w 103097"/>
                      <a:gd name="connsiteY2" fmla="*/ 0 h 85026"/>
                      <a:gd name="connsiteX3" fmla="*/ 103097 w 103097"/>
                      <a:gd name="connsiteY3" fmla="*/ 0 h 85026"/>
                      <a:gd name="connsiteX4" fmla="*/ 103097 w 103097"/>
                      <a:gd name="connsiteY4" fmla="*/ 85027 h 85026"/>
                      <a:gd name="connsiteX5" fmla="*/ 4978 w 103097"/>
                      <a:gd name="connsiteY5" fmla="*/ 80098 h 85026"/>
                      <a:gd name="connsiteX6" fmla="*/ 98169 w 103097"/>
                      <a:gd name="connsiteY6" fmla="*/ 80098 h 85026"/>
                      <a:gd name="connsiteX7" fmla="*/ 98169 w 103097"/>
                      <a:gd name="connsiteY7" fmla="*/ 4978 h 85026"/>
                      <a:gd name="connsiteX8" fmla="*/ 4978 w 103097"/>
                      <a:gd name="connsiteY8" fmla="*/ 4978 h 85026"/>
                      <a:gd name="connsiteX9" fmla="*/ 4978 w 103097"/>
                      <a:gd name="connsiteY9" fmla="*/ 80098 h 8502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03097" h="85026">
                        <a:moveTo>
                          <a:pt x="103097" y="85027"/>
                        </a:moveTo>
                        <a:lnTo>
                          <a:pt x="0" y="85027"/>
                        </a:lnTo>
                        <a:lnTo>
                          <a:pt x="0" y="0"/>
                        </a:lnTo>
                        <a:lnTo>
                          <a:pt x="103097" y="0"/>
                        </a:lnTo>
                        <a:lnTo>
                          <a:pt x="103097" y="85027"/>
                        </a:lnTo>
                        <a:close/>
                        <a:moveTo>
                          <a:pt x="4978" y="80098"/>
                        </a:moveTo>
                        <a:lnTo>
                          <a:pt x="98169" y="80098"/>
                        </a:lnTo>
                        <a:lnTo>
                          <a:pt x="98169" y="4978"/>
                        </a:lnTo>
                        <a:lnTo>
                          <a:pt x="4978" y="4978"/>
                        </a:lnTo>
                        <a:lnTo>
                          <a:pt x="4978" y="80098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28" name="Freeform: Shape 527">
                    <a:extLst>
                      <a:ext uri="{FF2B5EF4-FFF2-40B4-BE49-F238E27FC236}">
                        <a16:creationId xmlns:a16="http://schemas.microsoft.com/office/drawing/2014/main" id="{42880C8F-B43F-C8F2-E778-09C85B4EA573}"/>
                      </a:ext>
                    </a:extLst>
                  </p:cNvPr>
                  <p:cNvSpPr/>
                  <p:nvPr/>
                </p:nvSpPr>
                <p:spPr>
                  <a:xfrm>
                    <a:off x="3408090" y="4680148"/>
                    <a:ext cx="103097" cy="84976"/>
                  </a:xfrm>
                  <a:custGeom>
                    <a:avLst/>
                    <a:gdLst>
                      <a:gd name="connsiteX0" fmla="*/ 103097 w 103097"/>
                      <a:gd name="connsiteY0" fmla="*/ 84977 h 84976"/>
                      <a:gd name="connsiteX1" fmla="*/ 0 w 103097"/>
                      <a:gd name="connsiteY1" fmla="*/ 84977 h 84976"/>
                      <a:gd name="connsiteX2" fmla="*/ 0 w 103097"/>
                      <a:gd name="connsiteY2" fmla="*/ 0 h 84976"/>
                      <a:gd name="connsiteX3" fmla="*/ 103097 w 103097"/>
                      <a:gd name="connsiteY3" fmla="*/ 0 h 84976"/>
                      <a:gd name="connsiteX4" fmla="*/ 103097 w 103097"/>
                      <a:gd name="connsiteY4" fmla="*/ 84977 h 84976"/>
                      <a:gd name="connsiteX5" fmla="*/ 4928 w 103097"/>
                      <a:gd name="connsiteY5" fmla="*/ 80049 h 84976"/>
                      <a:gd name="connsiteX6" fmla="*/ 98119 w 103097"/>
                      <a:gd name="connsiteY6" fmla="*/ 80049 h 84976"/>
                      <a:gd name="connsiteX7" fmla="*/ 98119 w 103097"/>
                      <a:gd name="connsiteY7" fmla="*/ 4978 h 84976"/>
                      <a:gd name="connsiteX8" fmla="*/ 4928 w 103097"/>
                      <a:gd name="connsiteY8" fmla="*/ 4978 h 84976"/>
                      <a:gd name="connsiteX9" fmla="*/ 4928 w 103097"/>
                      <a:gd name="connsiteY9" fmla="*/ 80049 h 8497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03097" h="84976">
                        <a:moveTo>
                          <a:pt x="103097" y="84977"/>
                        </a:moveTo>
                        <a:lnTo>
                          <a:pt x="0" y="84977"/>
                        </a:lnTo>
                        <a:lnTo>
                          <a:pt x="0" y="0"/>
                        </a:lnTo>
                        <a:lnTo>
                          <a:pt x="103097" y="0"/>
                        </a:lnTo>
                        <a:lnTo>
                          <a:pt x="103097" y="84977"/>
                        </a:lnTo>
                        <a:close/>
                        <a:moveTo>
                          <a:pt x="4928" y="80049"/>
                        </a:moveTo>
                        <a:lnTo>
                          <a:pt x="98119" y="80049"/>
                        </a:lnTo>
                        <a:lnTo>
                          <a:pt x="98119" y="4978"/>
                        </a:lnTo>
                        <a:lnTo>
                          <a:pt x="4928" y="4978"/>
                        </a:lnTo>
                        <a:lnTo>
                          <a:pt x="4928" y="80049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29" name="Freeform: Shape 528">
                    <a:extLst>
                      <a:ext uri="{FF2B5EF4-FFF2-40B4-BE49-F238E27FC236}">
                        <a16:creationId xmlns:a16="http://schemas.microsoft.com/office/drawing/2014/main" id="{DAAA607C-1FC9-B211-7EDC-1E4F4361F63D}"/>
                      </a:ext>
                    </a:extLst>
                  </p:cNvPr>
                  <p:cNvSpPr/>
                  <p:nvPr/>
                </p:nvSpPr>
                <p:spPr>
                  <a:xfrm>
                    <a:off x="3751681" y="4372549"/>
                    <a:ext cx="103097" cy="85026"/>
                  </a:xfrm>
                  <a:custGeom>
                    <a:avLst/>
                    <a:gdLst>
                      <a:gd name="connsiteX0" fmla="*/ 103097 w 103097"/>
                      <a:gd name="connsiteY0" fmla="*/ 85027 h 85026"/>
                      <a:gd name="connsiteX1" fmla="*/ 0 w 103097"/>
                      <a:gd name="connsiteY1" fmla="*/ 85027 h 85026"/>
                      <a:gd name="connsiteX2" fmla="*/ 0 w 103097"/>
                      <a:gd name="connsiteY2" fmla="*/ 0 h 85026"/>
                      <a:gd name="connsiteX3" fmla="*/ 103097 w 103097"/>
                      <a:gd name="connsiteY3" fmla="*/ 0 h 85026"/>
                      <a:gd name="connsiteX4" fmla="*/ 103097 w 103097"/>
                      <a:gd name="connsiteY4" fmla="*/ 85027 h 85026"/>
                      <a:gd name="connsiteX5" fmla="*/ 4978 w 103097"/>
                      <a:gd name="connsiteY5" fmla="*/ 80098 h 85026"/>
                      <a:gd name="connsiteX6" fmla="*/ 98169 w 103097"/>
                      <a:gd name="connsiteY6" fmla="*/ 80098 h 85026"/>
                      <a:gd name="connsiteX7" fmla="*/ 98169 w 103097"/>
                      <a:gd name="connsiteY7" fmla="*/ 4978 h 85026"/>
                      <a:gd name="connsiteX8" fmla="*/ 4978 w 103097"/>
                      <a:gd name="connsiteY8" fmla="*/ 4978 h 85026"/>
                      <a:gd name="connsiteX9" fmla="*/ 4978 w 103097"/>
                      <a:gd name="connsiteY9" fmla="*/ 80098 h 8502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03097" h="85026">
                        <a:moveTo>
                          <a:pt x="103097" y="85027"/>
                        </a:moveTo>
                        <a:lnTo>
                          <a:pt x="0" y="85027"/>
                        </a:lnTo>
                        <a:lnTo>
                          <a:pt x="0" y="0"/>
                        </a:lnTo>
                        <a:lnTo>
                          <a:pt x="103097" y="0"/>
                        </a:lnTo>
                        <a:lnTo>
                          <a:pt x="103097" y="85027"/>
                        </a:lnTo>
                        <a:close/>
                        <a:moveTo>
                          <a:pt x="4978" y="80098"/>
                        </a:moveTo>
                        <a:lnTo>
                          <a:pt x="98169" y="80098"/>
                        </a:lnTo>
                        <a:lnTo>
                          <a:pt x="98169" y="4978"/>
                        </a:lnTo>
                        <a:lnTo>
                          <a:pt x="4978" y="4978"/>
                        </a:lnTo>
                        <a:lnTo>
                          <a:pt x="4978" y="80098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30" name="Freeform: Shape 529">
                    <a:extLst>
                      <a:ext uri="{FF2B5EF4-FFF2-40B4-BE49-F238E27FC236}">
                        <a16:creationId xmlns:a16="http://schemas.microsoft.com/office/drawing/2014/main" id="{CE180802-7092-050E-2DE5-3683BDAC6EE7}"/>
                      </a:ext>
                    </a:extLst>
                  </p:cNvPr>
                  <p:cNvSpPr/>
                  <p:nvPr/>
                </p:nvSpPr>
                <p:spPr>
                  <a:xfrm>
                    <a:off x="3292199" y="4475098"/>
                    <a:ext cx="103097" cy="84976"/>
                  </a:xfrm>
                  <a:custGeom>
                    <a:avLst/>
                    <a:gdLst>
                      <a:gd name="connsiteX0" fmla="*/ 103097 w 103097"/>
                      <a:gd name="connsiteY0" fmla="*/ 84977 h 84976"/>
                      <a:gd name="connsiteX1" fmla="*/ 0 w 103097"/>
                      <a:gd name="connsiteY1" fmla="*/ 84977 h 84976"/>
                      <a:gd name="connsiteX2" fmla="*/ 0 w 103097"/>
                      <a:gd name="connsiteY2" fmla="*/ 0 h 84976"/>
                      <a:gd name="connsiteX3" fmla="*/ 103097 w 103097"/>
                      <a:gd name="connsiteY3" fmla="*/ 0 h 84976"/>
                      <a:gd name="connsiteX4" fmla="*/ 103097 w 103097"/>
                      <a:gd name="connsiteY4" fmla="*/ 84977 h 84976"/>
                      <a:gd name="connsiteX5" fmla="*/ 4928 w 103097"/>
                      <a:gd name="connsiteY5" fmla="*/ 79999 h 84976"/>
                      <a:gd name="connsiteX6" fmla="*/ 98119 w 103097"/>
                      <a:gd name="connsiteY6" fmla="*/ 79999 h 84976"/>
                      <a:gd name="connsiteX7" fmla="*/ 98119 w 103097"/>
                      <a:gd name="connsiteY7" fmla="*/ 4928 h 84976"/>
                      <a:gd name="connsiteX8" fmla="*/ 4928 w 103097"/>
                      <a:gd name="connsiteY8" fmla="*/ 4928 h 84976"/>
                      <a:gd name="connsiteX9" fmla="*/ 4928 w 103097"/>
                      <a:gd name="connsiteY9" fmla="*/ 79999 h 8497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03097" h="84976">
                        <a:moveTo>
                          <a:pt x="103097" y="84977"/>
                        </a:moveTo>
                        <a:lnTo>
                          <a:pt x="0" y="84977"/>
                        </a:lnTo>
                        <a:lnTo>
                          <a:pt x="0" y="0"/>
                        </a:lnTo>
                        <a:lnTo>
                          <a:pt x="103097" y="0"/>
                        </a:lnTo>
                        <a:lnTo>
                          <a:pt x="103097" y="84977"/>
                        </a:lnTo>
                        <a:close/>
                        <a:moveTo>
                          <a:pt x="4928" y="79999"/>
                        </a:moveTo>
                        <a:lnTo>
                          <a:pt x="98119" y="79999"/>
                        </a:lnTo>
                        <a:lnTo>
                          <a:pt x="98119" y="4928"/>
                        </a:lnTo>
                        <a:lnTo>
                          <a:pt x="4928" y="4928"/>
                        </a:lnTo>
                        <a:lnTo>
                          <a:pt x="4928" y="79999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31" name="Freeform: Shape 530">
                    <a:extLst>
                      <a:ext uri="{FF2B5EF4-FFF2-40B4-BE49-F238E27FC236}">
                        <a16:creationId xmlns:a16="http://schemas.microsoft.com/office/drawing/2014/main" id="{D9EFDD9C-4BFC-E68D-2993-FEC5BAF25672}"/>
                      </a:ext>
                    </a:extLst>
                  </p:cNvPr>
                  <p:cNvSpPr/>
                  <p:nvPr/>
                </p:nvSpPr>
                <p:spPr>
                  <a:xfrm>
                    <a:off x="3062458" y="4475098"/>
                    <a:ext cx="103047" cy="84976"/>
                  </a:xfrm>
                  <a:custGeom>
                    <a:avLst/>
                    <a:gdLst>
                      <a:gd name="connsiteX0" fmla="*/ 103048 w 103047"/>
                      <a:gd name="connsiteY0" fmla="*/ 84977 h 84976"/>
                      <a:gd name="connsiteX1" fmla="*/ 0 w 103047"/>
                      <a:gd name="connsiteY1" fmla="*/ 84977 h 84976"/>
                      <a:gd name="connsiteX2" fmla="*/ 0 w 103047"/>
                      <a:gd name="connsiteY2" fmla="*/ 0 h 84976"/>
                      <a:gd name="connsiteX3" fmla="*/ 103048 w 103047"/>
                      <a:gd name="connsiteY3" fmla="*/ 0 h 84976"/>
                      <a:gd name="connsiteX4" fmla="*/ 103048 w 103047"/>
                      <a:gd name="connsiteY4" fmla="*/ 84977 h 84976"/>
                      <a:gd name="connsiteX5" fmla="*/ 4978 w 103047"/>
                      <a:gd name="connsiteY5" fmla="*/ 79999 h 84976"/>
                      <a:gd name="connsiteX6" fmla="*/ 98119 w 103047"/>
                      <a:gd name="connsiteY6" fmla="*/ 79999 h 84976"/>
                      <a:gd name="connsiteX7" fmla="*/ 98119 w 103047"/>
                      <a:gd name="connsiteY7" fmla="*/ 4928 h 84976"/>
                      <a:gd name="connsiteX8" fmla="*/ 4978 w 103047"/>
                      <a:gd name="connsiteY8" fmla="*/ 4928 h 84976"/>
                      <a:gd name="connsiteX9" fmla="*/ 4978 w 103047"/>
                      <a:gd name="connsiteY9" fmla="*/ 79999 h 8497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03047" h="84976">
                        <a:moveTo>
                          <a:pt x="103048" y="84977"/>
                        </a:moveTo>
                        <a:lnTo>
                          <a:pt x="0" y="84977"/>
                        </a:lnTo>
                        <a:lnTo>
                          <a:pt x="0" y="0"/>
                        </a:lnTo>
                        <a:lnTo>
                          <a:pt x="103048" y="0"/>
                        </a:lnTo>
                        <a:lnTo>
                          <a:pt x="103048" y="84977"/>
                        </a:lnTo>
                        <a:close/>
                        <a:moveTo>
                          <a:pt x="4978" y="79999"/>
                        </a:moveTo>
                        <a:lnTo>
                          <a:pt x="98119" y="79999"/>
                        </a:lnTo>
                        <a:lnTo>
                          <a:pt x="98119" y="4928"/>
                        </a:lnTo>
                        <a:lnTo>
                          <a:pt x="4978" y="4928"/>
                        </a:lnTo>
                        <a:lnTo>
                          <a:pt x="4978" y="79999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32" name="Freeform: Shape 531">
                    <a:extLst>
                      <a:ext uri="{FF2B5EF4-FFF2-40B4-BE49-F238E27FC236}">
                        <a16:creationId xmlns:a16="http://schemas.microsoft.com/office/drawing/2014/main" id="{362BDAE1-5A3A-8F86-7CA0-E15B63147BEA}"/>
                      </a:ext>
                    </a:extLst>
                  </p:cNvPr>
                  <p:cNvSpPr/>
                  <p:nvPr/>
                </p:nvSpPr>
                <p:spPr>
                  <a:xfrm>
                    <a:off x="3521940" y="4270099"/>
                    <a:ext cx="103097" cy="84976"/>
                  </a:xfrm>
                  <a:custGeom>
                    <a:avLst/>
                    <a:gdLst>
                      <a:gd name="connsiteX0" fmla="*/ 103097 w 103097"/>
                      <a:gd name="connsiteY0" fmla="*/ 84977 h 84976"/>
                      <a:gd name="connsiteX1" fmla="*/ 0 w 103097"/>
                      <a:gd name="connsiteY1" fmla="*/ 84977 h 84976"/>
                      <a:gd name="connsiteX2" fmla="*/ 0 w 103097"/>
                      <a:gd name="connsiteY2" fmla="*/ 0 h 84976"/>
                      <a:gd name="connsiteX3" fmla="*/ 103097 w 103097"/>
                      <a:gd name="connsiteY3" fmla="*/ 0 h 84976"/>
                      <a:gd name="connsiteX4" fmla="*/ 103097 w 103097"/>
                      <a:gd name="connsiteY4" fmla="*/ 84977 h 84976"/>
                      <a:gd name="connsiteX5" fmla="*/ 4978 w 103097"/>
                      <a:gd name="connsiteY5" fmla="*/ 79998 h 84976"/>
                      <a:gd name="connsiteX6" fmla="*/ 98119 w 103097"/>
                      <a:gd name="connsiteY6" fmla="*/ 79998 h 84976"/>
                      <a:gd name="connsiteX7" fmla="*/ 98119 w 103097"/>
                      <a:gd name="connsiteY7" fmla="*/ 4928 h 84976"/>
                      <a:gd name="connsiteX8" fmla="*/ 4978 w 103097"/>
                      <a:gd name="connsiteY8" fmla="*/ 4928 h 84976"/>
                      <a:gd name="connsiteX9" fmla="*/ 4978 w 103097"/>
                      <a:gd name="connsiteY9" fmla="*/ 79998 h 8497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03097" h="84976">
                        <a:moveTo>
                          <a:pt x="103097" y="84977"/>
                        </a:moveTo>
                        <a:lnTo>
                          <a:pt x="0" y="84977"/>
                        </a:lnTo>
                        <a:lnTo>
                          <a:pt x="0" y="0"/>
                        </a:lnTo>
                        <a:lnTo>
                          <a:pt x="103097" y="0"/>
                        </a:lnTo>
                        <a:lnTo>
                          <a:pt x="103097" y="84977"/>
                        </a:lnTo>
                        <a:close/>
                        <a:moveTo>
                          <a:pt x="4978" y="79998"/>
                        </a:moveTo>
                        <a:lnTo>
                          <a:pt x="98119" y="79998"/>
                        </a:lnTo>
                        <a:lnTo>
                          <a:pt x="98119" y="4928"/>
                        </a:lnTo>
                        <a:lnTo>
                          <a:pt x="4978" y="4928"/>
                        </a:lnTo>
                        <a:lnTo>
                          <a:pt x="4978" y="79998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33" name="Freeform: Shape 532">
                    <a:extLst>
                      <a:ext uri="{FF2B5EF4-FFF2-40B4-BE49-F238E27FC236}">
                        <a16:creationId xmlns:a16="http://schemas.microsoft.com/office/drawing/2014/main" id="{95C1E779-546B-9A7B-2BC1-763035389E4F}"/>
                      </a:ext>
                    </a:extLst>
                  </p:cNvPr>
                  <p:cNvSpPr/>
                  <p:nvPr/>
                </p:nvSpPr>
                <p:spPr>
                  <a:xfrm>
                    <a:off x="3177303" y="4680994"/>
                    <a:ext cx="103097" cy="84976"/>
                  </a:xfrm>
                  <a:custGeom>
                    <a:avLst/>
                    <a:gdLst>
                      <a:gd name="connsiteX0" fmla="*/ 103097 w 103097"/>
                      <a:gd name="connsiteY0" fmla="*/ 84977 h 84976"/>
                      <a:gd name="connsiteX1" fmla="*/ 0 w 103097"/>
                      <a:gd name="connsiteY1" fmla="*/ 84977 h 84976"/>
                      <a:gd name="connsiteX2" fmla="*/ 0 w 103097"/>
                      <a:gd name="connsiteY2" fmla="*/ 0 h 84976"/>
                      <a:gd name="connsiteX3" fmla="*/ 103097 w 103097"/>
                      <a:gd name="connsiteY3" fmla="*/ 0 h 84976"/>
                      <a:gd name="connsiteX4" fmla="*/ 103097 w 103097"/>
                      <a:gd name="connsiteY4" fmla="*/ 84977 h 84976"/>
                      <a:gd name="connsiteX5" fmla="*/ 4978 w 103097"/>
                      <a:gd name="connsiteY5" fmla="*/ 79999 h 84976"/>
                      <a:gd name="connsiteX6" fmla="*/ 98169 w 103097"/>
                      <a:gd name="connsiteY6" fmla="*/ 79999 h 84976"/>
                      <a:gd name="connsiteX7" fmla="*/ 98169 w 103097"/>
                      <a:gd name="connsiteY7" fmla="*/ 4928 h 84976"/>
                      <a:gd name="connsiteX8" fmla="*/ 4978 w 103097"/>
                      <a:gd name="connsiteY8" fmla="*/ 4928 h 84976"/>
                      <a:gd name="connsiteX9" fmla="*/ 4978 w 103097"/>
                      <a:gd name="connsiteY9" fmla="*/ 79999 h 8497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03097" h="84976">
                        <a:moveTo>
                          <a:pt x="103097" y="84977"/>
                        </a:moveTo>
                        <a:lnTo>
                          <a:pt x="0" y="84977"/>
                        </a:lnTo>
                        <a:lnTo>
                          <a:pt x="0" y="0"/>
                        </a:lnTo>
                        <a:lnTo>
                          <a:pt x="103097" y="0"/>
                        </a:lnTo>
                        <a:lnTo>
                          <a:pt x="103097" y="84977"/>
                        </a:lnTo>
                        <a:close/>
                        <a:moveTo>
                          <a:pt x="4978" y="79999"/>
                        </a:moveTo>
                        <a:lnTo>
                          <a:pt x="98169" y="79999"/>
                        </a:lnTo>
                        <a:lnTo>
                          <a:pt x="98169" y="4928"/>
                        </a:lnTo>
                        <a:lnTo>
                          <a:pt x="4978" y="4928"/>
                        </a:lnTo>
                        <a:lnTo>
                          <a:pt x="4978" y="79999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34" name="Freeform: Shape 533">
                    <a:extLst>
                      <a:ext uri="{FF2B5EF4-FFF2-40B4-BE49-F238E27FC236}">
                        <a16:creationId xmlns:a16="http://schemas.microsoft.com/office/drawing/2014/main" id="{21A7B66A-A3F6-7648-A435-89A53679C4F0}"/>
                      </a:ext>
                    </a:extLst>
                  </p:cNvPr>
                  <p:cNvSpPr/>
                  <p:nvPr/>
                </p:nvSpPr>
                <p:spPr>
                  <a:xfrm>
                    <a:off x="3751681" y="4680148"/>
                    <a:ext cx="103097" cy="84976"/>
                  </a:xfrm>
                  <a:custGeom>
                    <a:avLst/>
                    <a:gdLst>
                      <a:gd name="connsiteX0" fmla="*/ 103097 w 103097"/>
                      <a:gd name="connsiteY0" fmla="*/ 84977 h 84976"/>
                      <a:gd name="connsiteX1" fmla="*/ 0 w 103097"/>
                      <a:gd name="connsiteY1" fmla="*/ 84977 h 84976"/>
                      <a:gd name="connsiteX2" fmla="*/ 0 w 103097"/>
                      <a:gd name="connsiteY2" fmla="*/ 0 h 84976"/>
                      <a:gd name="connsiteX3" fmla="*/ 103097 w 103097"/>
                      <a:gd name="connsiteY3" fmla="*/ 0 h 84976"/>
                      <a:gd name="connsiteX4" fmla="*/ 103097 w 103097"/>
                      <a:gd name="connsiteY4" fmla="*/ 84977 h 84976"/>
                      <a:gd name="connsiteX5" fmla="*/ 4978 w 103097"/>
                      <a:gd name="connsiteY5" fmla="*/ 80049 h 84976"/>
                      <a:gd name="connsiteX6" fmla="*/ 98169 w 103097"/>
                      <a:gd name="connsiteY6" fmla="*/ 80049 h 84976"/>
                      <a:gd name="connsiteX7" fmla="*/ 98169 w 103097"/>
                      <a:gd name="connsiteY7" fmla="*/ 4978 h 84976"/>
                      <a:gd name="connsiteX8" fmla="*/ 4978 w 103097"/>
                      <a:gd name="connsiteY8" fmla="*/ 4978 h 84976"/>
                      <a:gd name="connsiteX9" fmla="*/ 4978 w 103097"/>
                      <a:gd name="connsiteY9" fmla="*/ 80049 h 8497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03097" h="84976">
                        <a:moveTo>
                          <a:pt x="103097" y="84977"/>
                        </a:moveTo>
                        <a:lnTo>
                          <a:pt x="0" y="84977"/>
                        </a:lnTo>
                        <a:lnTo>
                          <a:pt x="0" y="0"/>
                        </a:lnTo>
                        <a:lnTo>
                          <a:pt x="103097" y="0"/>
                        </a:lnTo>
                        <a:lnTo>
                          <a:pt x="103097" y="84977"/>
                        </a:lnTo>
                        <a:close/>
                        <a:moveTo>
                          <a:pt x="4978" y="80049"/>
                        </a:moveTo>
                        <a:lnTo>
                          <a:pt x="98169" y="80049"/>
                        </a:lnTo>
                        <a:lnTo>
                          <a:pt x="98169" y="4978"/>
                        </a:lnTo>
                        <a:lnTo>
                          <a:pt x="4978" y="4978"/>
                        </a:lnTo>
                        <a:lnTo>
                          <a:pt x="4978" y="80049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35" name="Freeform: Shape 534">
                    <a:extLst>
                      <a:ext uri="{FF2B5EF4-FFF2-40B4-BE49-F238E27FC236}">
                        <a16:creationId xmlns:a16="http://schemas.microsoft.com/office/drawing/2014/main" id="{8B3D40C2-2045-73FF-DD8C-CFF26E0A7FCB}"/>
                      </a:ext>
                    </a:extLst>
                  </p:cNvPr>
                  <p:cNvSpPr/>
                  <p:nvPr/>
                </p:nvSpPr>
                <p:spPr>
                  <a:xfrm>
                    <a:off x="3177303" y="4270099"/>
                    <a:ext cx="103097" cy="84976"/>
                  </a:xfrm>
                  <a:custGeom>
                    <a:avLst/>
                    <a:gdLst>
                      <a:gd name="connsiteX0" fmla="*/ 103097 w 103097"/>
                      <a:gd name="connsiteY0" fmla="*/ 84977 h 84976"/>
                      <a:gd name="connsiteX1" fmla="*/ 0 w 103097"/>
                      <a:gd name="connsiteY1" fmla="*/ 84977 h 84976"/>
                      <a:gd name="connsiteX2" fmla="*/ 0 w 103097"/>
                      <a:gd name="connsiteY2" fmla="*/ 0 h 84976"/>
                      <a:gd name="connsiteX3" fmla="*/ 103097 w 103097"/>
                      <a:gd name="connsiteY3" fmla="*/ 0 h 84976"/>
                      <a:gd name="connsiteX4" fmla="*/ 103097 w 103097"/>
                      <a:gd name="connsiteY4" fmla="*/ 84977 h 84976"/>
                      <a:gd name="connsiteX5" fmla="*/ 4978 w 103097"/>
                      <a:gd name="connsiteY5" fmla="*/ 79998 h 84976"/>
                      <a:gd name="connsiteX6" fmla="*/ 98169 w 103097"/>
                      <a:gd name="connsiteY6" fmla="*/ 79998 h 84976"/>
                      <a:gd name="connsiteX7" fmla="*/ 98169 w 103097"/>
                      <a:gd name="connsiteY7" fmla="*/ 4928 h 84976"/>
                      <a:gd name="connsiteX8" fmla="*/ 4978 w 103097"/>
                      <a:gd name="connsiteY8" fmla="*/ 4928 h 84976"/>
                      <a:gd name="connsiteX9" fmla="*/ 4978 w 103097"/>
                      <a:gd name="connsiteY9" fmla="*/ 79998 h 8497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03097" h="84976">
                        <a:moveTo>
                          <a:pt x="103097" y="84977"/>
                        </a:moveTo>
                        <a:lnTo>
                          <a:pt x="0" y="84977"/>
                        </a:lnTo>
                        <a:lnTo>
                          <a:pt x="0" y="0"/>
                        </a:lnTo>
                        <a:lnTo>
                          <a:pt x="103097" y="0"/>
                        </a:lnTo>
                        <a:lnTo>
                          <a:pt x="103097" y="84977"/>
                        </a:lnTo>
                        <a:close/>
                        <a:moveTo>
                          <a:pt x="4978" y="79998"/>
                        </a:moveTo>
                        <a:lnTo>
                          <a:pt x="98169" y="79998"/>
                        </a:lnTo>
                        <a:lnTo>
                          <a:pt x="98169" y="4928"/>
                        </a:lnTo>
                        <a:lnTo>
                          <a:pt x="4978" y="4928"/>
                        </a:lnTo>
                        <a:lnTo>
                          <a:pt x="4978" y="79998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36" name="Freeform: Shape 535">
                    <a:extLst>
                      <a:ext uri="{FF2B5EF4-FFF2-40B4-BE49-F238E27FC236}">
                        <a16:creationId xmlns:a16="http://schemas.microsoft.com/office/drawing/2014/main" id="{B39CB01D-F117-5D6F-D9F3-A8AA0337E5AA}"/>
                      </a:ext>
                    </a:extLst>
                  </p:cNvPr>
                  <p:cNvSpPr/>
                  <p:nvPr/>
                </p:nvSpPr>
                <p:spPr>
                  <a:xfrm>
                    <a:off x="3177303" y="4372549"/>
                    <a:ext cx="103097" cy="85026"/>
                  </a:xfrm>
                  <a:custGeom>
                    <a:avLst/>
                    <a:gdLst>
                      <a:gd name="connsiteX0" fmla="*/ 103097 w 103097"/>
                      <a:gd name="connsiteY0" fmla="*/ 85027 h 85026"/>
                      <a:gd name="connsiteX1" fmla="*/ 0 w 103097"/>
                      <a:gd name="connsiteY1" fmla="*/ 85027 h 85026"/>
                      <a:gd name="connsiteX2" fmla="*/ 0 w 103097"/>
                      <a:gd name="connsiteY2" fmla="*/ 0 h 85026"/>
                      <a:gd name="connsiteX3" fmla="*/ 103097 w 103097"/>
                      <a:gd name="connsiteY3" fmla="*/ 0 h 85026"/>
                      <a:gd name="connsiteX4" fmla="*/ 103097 w 103097"/>
                      <a:gd name="connsiteY4" fmla="*/ 85027 h 85026"/>
                      <a:gd name="connsiteX5" fmla="*/ 4978 w 103097"/>
                      <a:gd name="connsiteY5" fmla="*/ 80098 h 85026"/>
                      <a:gd name="connsiteX6" fmla="*/ 98169 w 103097"/>
                      <a:gd name="connsiteY6" fmla="*/ 80098 h 85026"/>
                      <a:gd name="connsiteX7" fmla="*/ 98169 w 103097"/>
                      <a:gd name="connsiteY7" fmla="*/ 4978 h 85026"/>
                      <a:gd name="connsiteX8" fmla="*/ 4978 w 103097"/>
                      <a:gd name="connsiteY8" fmla="*/ 4978 h 85026"/>
                      <a:gd name="connsiteX9" fmla="*/ 4978 w 103097"/>
                      <a:gd name="connsiteY9" fmla="*/ 80098 h 8502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03097" h="85026">
                        <a:moveTo>
                          <a:pt x="103097" y="85027"/>
                        </a:moveTo>
                        <a:lnTo>
                          <a:pt x="0" y="85027"/>
                        </a:lnTo>
                        <a:lnTo>
                          <a:pt x="0" y="0"/>
                        </a:lnTo>
                        <a:lnTo>
                          <a:pt x="103097" y="0"/>
                        </a:lnTo>
                        <a:lnTo>
                          <a:pt x="103097" y="85027"/>
                        </a:lnTo>
                        <a:close/>
                        <a:moveTo>
                          <a:pt x="4978" y="80098"/>
                        </a:moveTo>
                        <a:lnTo>
                          <a:pt x="98169" y="80098"/>
                        </a:lnTo>
                        <a:lnTo>
                          <a:pt x="98169" y="4978"/>
                        </a:lnTo>
                        <a:lnTo>
                          <a:pt x="4978" y="4978"/>
                        </a:lnTo>
                        <a:lnTo>
                          <a:pt x="4978" y="80098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37" name="Freeform: Shape 536">
                    <a:extLst>
                      <a:ext uri="{FF2B5EF4-FFF2-40B4-BE49-F238E27FC236}">
                        <a16:creationId xmlns:a16="http://schemas.microsoft.com/office/drawing/2014/main" id="{78F9B351-3301-419D-72EE-8DA0EA32D9B7}"/>
                      </a:ext>
                    </a:extLst>
                  </p:cNvPr>
                  <p:cNvSpPr/>
                  <p:nvPr/>
                </p:nvSpPr>
                <p:spPr>
                  <a:xfrm>
                    <a:off x="3636786" y="4784440"/>
                    <a:ext cx="103097" cy="84976"/>
                  </a:xfrm>
                  <a:custGeom>
                    <a:avLst/>
                    <a:gdLst>
                      <a:gd name="connsiteX0" fmla="*/ 103097 w 103097"/>
                      <a:gd name="connsiteY0" fmla="*/ 84977 h 84976"/>
                      <a:gd name="connsiteX1" fmla="*/ 0 w 103097"/>
                      <a:gd name="connsiteY1" fmla="*/ 84977 h 84976"/>
                      <a:gd name="connsiteX2" fmla="*/ 0 w 103097"/>
                      <a:gd name="connsiteY2" fmla="*/ 0 h 84976"/>
                      <a:gd name="connsiteX3" fmla="*/ 103097 w 103097"/>
                      <a:gd name="connsiteY3" fmla="*/ 0 h 84976"/>
                      <a:gd name="connsiteX4" fmla="*/ 103097 w 103097"/>
                      <a:gd name="connsiteY4" fmla="*/ 84977 h 84976"/>
                      <a:gd name="connsiteX5" fmla="*/ 4978 w 103097"/>
                      <a:gd name="connsiteY5" fmla="*/ 79998 h 84976"/>
                      <a:gd name="connsiteX6" fmla="*/ 98169 w 103097"/>
                      <a:gd name="connsiteY6" fmla="*/ 79998 h 84976"/>
                      <a:gd name="connsiteX7" fmla="*/ 98169 w 103097"/>
                      <a:gd name="connsiteY7" fmla="*/ 4928 h 84976"/>
                      <a:gd name="connsiteX8" fmla="*/ 4978 w 103097"/>
                      <a:gd name="connsiteY8" fmla="*/ 4928 h 84976"/>
                      <a:gd name="connsiteX9" fmla="*/ 4978 w 103097"/>
                      <a:gd name="connsiteY9" fmla="*/ 79998 h 8497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03097" h="84976">
                        <a:moveTo>
                          <a:pt x="103097" y="84977"/>
                        </a:moveTo>
                        <a:lnTo>
                          <a:pt x="0" y="84977"/>
                        </a:lnTo>
                        <a:lnTo>
                          <a:pt x="0" y="0"/>
                        </a:lnTo>
                        <a:lnTo>
                          <a:pt x="103097" y="0"/>
                        </a:lnTo>
                        <a:lnTo>
                          <a:pt x="103097" y="84977"/>
                        </a:lnTo>
                        <a:close/>
                        <a:moveTo>
                          <a:pt x="4978" y="79998"/>
                        </a:moveTo>
                        <a:lnTo>
                          <a:pt x="98169" y="79998"/>
                        </a:lnTo>
                        <a:lnTo>
                          <a:pt x="98169" y="4928"/>
                        </a:lnTo>
                        <a:lnTo>
                          <a:pt x="4978" y="4928"/>
                        </a:lnTo>
                        <a:lnTo>
                          <a:pt x="4978" y="79998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38" name="Freeform: Shape 537">
                    <a:extLst>
                      <a:ext uri="{FF2B5EF4-FFF2-40B4-BE49-F238E27FC236}">
                        <a16:creationId xmlns:a16="http://schemas.microsoft.com/office/drawing/2014/main" id="{E0288846-E889-7BDB-FDE5-52E79926A4D4}"/>
                      </a:ext>
                    </a:extLst>
                  </p:cNvPr>
                  <p:cNvSpPr/>
                  <p:nvPr/>
                </p:nvSpPr>
                <p:spPr>
                  <a:xfrm>
                    <a:off x="3636786" y="4270099"/>
                    <a:ext cx="103097" cy="84976"/>
                  </a:xfrm>
                  <a:custGeom>
                    <a:avLst/>
                    <a:gdLst>
                      <a:gd name="connsiteX0" fmla="*/ 103097 w 103097"/>
                      <a:gd name="connsiteY0" fmla="*/ 84977 h 84976"/>
                      <a:gd name="connsiteX1" fmla="*/ 0 w 103097"/>
                      <a:gd name="connsiteY1" fmla="*/ 84977 h 84976"/>
                      <a:gd name="connsiteX2" fmla="*/ 0 w 103097"/>
                      <a:gd name="connsiteY2" fmla="*/ 0 h 84976"/>
                      <a:gd name="connsiteX3" fmla="*/ 103097 w 103097"/>
                      <a:gd name="connsiteY3" fmla="*/ 0 h 84976"/>
                      <a:gd name="connsiteX4" fmla="*/ 103097 w 103097"/>
                      <a:gd name="connsiteY4" fmla="*/ 84977 h 84976"/>
                      <a:gd name="connsiteX5" fmla="*/ 4978 w 103097"/>
                      <a:gd name="connsiteY5" fmla="*/ 79998 h 84976"/>
                      <a:gd name="connsiteX6" fmla="*/ 98169 w 103097"/>
                      <a:gd name="connsiteY6" fmla="*/ 79998 h 84976"/>
                      <a:gd name="connsiteX7" fmla="*/ 98169 w 103097"/>
                      <a:gd name="connsiteY7" fmla="*/ 4928 h 84976"/>
                      <a:gd name="connsiteX8" fmla="*/ 4978 w 103097"/>
                      <a:gd name="connsiteY8" fmla="*/ 4928 h 84976"/>
                      <a:gd name="connsiteX9" fmla="*/ 4978 w 103097"/>
                      <a:gd name="connsiteY9" fmla="*/ 79998 h 8497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03097" h="84976">
                        <a:moveTo>
                          <a:pt x="103097" y="84977"/>
                        </a:moveTo>
                        <a:lnTo>
                          <a:pt x="0" y="84977"/>
                        </a:lnTo>
                        <a:lnTo>
                          <a:pt x="0" y="0"/>
                        </a:lnTo>
                        <a:lnTo>
                          <a:pt x="103097" y="0"/>
                        </a:lnTo>
                        <a:lnTo>
                          <a:pt x="103097" y="84977"/>
                        </a:lnTo>
                        <a:close/>
                        <a:moveTo>
                          <a:pt x="4978" y="79998"/>
                        </a:moveTo>
                        <a:lnTo>
                          <a:pt x="98169" y="79998"/>
                        </a:lnTo>
                        <a:lnTo>
                          <a:pt x="98169" y="4928"/>
                        </a:lnTo>
                        <a:lnTo>
                          <a:pt x="4978" y="4928"/>
                        </a:lnTo>
                        <a:lnTo>
                          <a:pt x="4978" y="79998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39" name="Freeform: Shape 538">
                    <a:extLst>
                      <a:ext uri="{FF2B5EF4-FFF2-40B4-BE49-F238E27FC236}">
                        <a16:creationId xmlns:a16="http://schemas.microsoft.com/office/drawing/2014/main" id="{2934BECF-8197-D7AE-B242-DCDCE57152CF}"/>
                      </a:ext>
                    </a:extLst>
                  </p:cNvPr>
                  <p:cNvSpPr/>
                  <p:nvPr/>
                </p:nvSpPr>
                <p:spPr>
                  <a:xfrm>
                    <a:off x="3292199" y="4782698"/>
                    <a:ext cx="103097" cy="84976"/>
                  </a:xfrm>
                  <a:custGeom>
                    <a:avLst/>
                    <a:gdLst>
                      <a:gd name="connsiteX0" fmla="*/ 103097 w 103097"/>
                      <a:gd name="connsiteY0" fmla="*/ 84977 h 84976"/>
                      <a:gd name="connsiteX1" fmla="*/ 0 w 103097"/>
                      <a:gd name="connsiteY1" fmla="*/ 84977 h 84976"/>
                      <a:gd name="connsiteX2" fmla="*/ 0 w 103097"/>
                      <a:gd name="connsiteY2" fmla="*/ 0 h 84976"/>
                      <a:gd name="connsiteX3" fmla="*/ 103097 w 103097"/>
                      <a:gd name="connsiteY3" fmla="*/ 0 h 84976"/>
                      <a:gd name="connsiteX4" fmla="*/ 103097 w 103097"/>
                      <a:gd name="connsiteY4" fmla="*/ 84977 h 84976"/>
                      <a:gd name="connsiteX5" fmla="*/ 4928 w 103097"/>
                      <a:gd name="connsiteY5" fmla="*/ 79999 h 84976"/>
                      <a:gd name="connsiteX6" fmla="*/ 98119 w 103097"/>
                      <a:gd name="connsiteY6" fmla="*/ 79999 h 84976"/>
                      <a:gd name="connsiteX7" fmla="*/ 98119 w 103097"/>
                      <a:gd name="connsiteY7" fmla="*/ 4928 h 84976"/>
                      <a:gd name="connsiteX8" fmla="*/ 4928 w 103097"/>
                      <a:gd name="connsiteY8" fmla="*/ 4928 h 84976"/>
                      <a:gd name="connsiteX9" fmla="*/ 4928 w 103097"/>
                      <a:gd name="connsiteY9" fmla="*/ 79999 h 8497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03097" h="84976">
                        <a:moveTo>
                          <a:pt x="103097" y="84977"/>
                        </a:moveTo>
                        <a:lnTo>
                          <a:pt x="0" y="84977"/>
                        </a:lnTo>
                        <a:lnTo>
                          <a:pt x="0" y="0"/>
                        </a:lnTo>
                        <a:lnTo>
                          <a:pt x="103097" y="0"/>
                        </a:lnTo>
                        <a:lnTo>
                          <a:pt x="103097" y="84977"/>
                        </a:lnTo>
                        <a:close/>
                        <a:moveTo>
                          <a:pt x="4928" y="79999"/>
                        </a:moveTo>
                        <a:lnTo>
                          <a:pt x="98119" y="79999"/>
                        </a:lnTo>
                        <a:lnTo>
                          <a:pt x="98119" y="4928"/>
                        </a:lnTo>
                        <a:lnTo>
                          <a:pt x="4928" y="4928"/>
                        </a:lnTo>
                        <a:lnTo>
                          <a:pt x="4928" y="79999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40" name="Freeform: Shape 539">
                    <a:extLst>
                      <a:ext uri="{FF2B5EF4-FFF2-40B4-BE49-F238E27FC236}">
                        <a16:creationId xmlns:a16="http://schemas.microsoft.com/office/drawing/2014/main" id="{A8440527-1D72-FAD1-511C-5884F09545C4}"/>
                      </a:ext>
                    </a:extLst>
                  </p:cNvPr>
                  <p:cNvSpPr/>
                  <p:nvPr/>
                </p:nvSpPr>
                <p:spPr>
                  <a:xfrm>
                    <a:off x="3636786" y="4886591"/>
                    <a:ext cx="103097" cy="84976"/>
                  </a:xfrm>
                  <a:custGeom>
                    <a:avLst/>
                    <a:gdLst>
                      <a:gd name="connsiteX0" fmla="*/ 103097 w 103097"/>
                      <a:gd name="connsiteY0" fmla="*/ 84977 h 84976"/>
                      <a:gd name="connsiteX1" fmla="*/ 0 w 103097"/>
                      <a:gd name="connsiteY1" fmla="*/ 84977 h 84976"/>
                      <a:gd name="connsiteX2" fmla="*/ 0 w 103097"/>
                      <a:gd name="connsiteY2" fmla="*/ 0 h 84976"/>
                      <a:gd name="connsiteX3" fmla="*/ 103097 w 103097"/>
                      <a:gd name="connsiteY3" fmla="*/ 0 h 84976"/>
                      <a:gd name="connsiteX4" fmla="*/ 103097 w 103097"/>
                      <a:gd name="connsiteY4" fmla="*/ 84977 h 84976"/>
                      <a:gd name="connsiteX5" fmla="*/ 4978 w 103097"/>
                      <a:gd name="connsiteY5" fmla="*/ 79999 h 84976"/>
                      <a:gd name="connsiteX6" fmla="*/ 98169 w 103097"/>
                      <a:gd name="connsiteY6" fmla="*/ 79999 h 84976"/>
                      <a:gd name="connsiteX7" fmla="*/ 98169 w 103097"/>
                      <a:gd name="connsiteY7" fmla="*/ 4929 h 84976"/>
                      <a:gd name="connsiteX8" fmla="*/ 4978 w 103097"/>
                      <a:gd name="connsiteY8" fmla="*/ 4929 h 84976"/>
                      <a:gd name="connsiteX9" fmla="*/ 4978 w 103097"/>
                      <a:gd name="connsiteY9" fmla="*/ 79999 h 8497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03097" h="84976">
                        <a:moveTo>
                          <a:pt x="103097" y="84977"/>
                        </a:moveTo>
                        <a:lnTo>
                          <a:pt x="0" y="84977"/>
                        </a:lnTo>
                        <a:lnTo>
                          <a:pt x="0" y="0"/>
                        </a:lnTo>
                        <a:lnTo>
                          <a:pt x="103097" y="0"/>
                        </a:lnTo>
                        <a:lnTo>
                          <a:pt x="103097" y="84977"/>
                        </a:lnTo>
                        <a:close/>
                        <a:moveTo>
                          <a:pt x="4978" y="79999"/>
                        </a:moveTo>
                        <a:lnTo>
                          <a:pt x="98169" y="79999"/>
                        </a:lnTo>
                        <a:lnTo>
                          <a:pt x="98169" y="4929"/>
                        </a:lnTo>
                        <a:lnTo>
                          <a:pt x="4978" y="4929"/>
                        </a:lnTo>
                        <a:lnTo>
                          <a:pt x="4978" y="79999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41" name="Freeform: Shape 540">
                    <a:extLst>
                      <a:ext uri="{FF2B5EF4-FFF2-40B4-BE49-F238E27FC236}">
                        <a16:creationId xmlns:a16="http://schemas.microsoft.com/office/drawing/2014/main" id="{42BA889F-3E76-43A4-CD55-5264CD299CF7}"/>
                      </a:ext>
                    </a:extLst>
                  </p:cNvPr>
                  <p:cNvSpPr/>
                  <p:nvPr/>
                </p:nvSpPr>
                <p:spPr>
                  <a:xfrm>
                    <a:off x="3062458" y="4270099"/>
                    <a:ext cx="103047" cy="84976"/>
                  </a:xfrm>
                  <a:custGeom>
                    <a:avLst/>
                    <a:gdLst>
                      <a:gd name="connsiteX0" fmla="*/ 103048 w 103047"/>
                      <a:gd name="connsiteY0" fmla="*/ 84977 h 84976"/>
                      <a:gd name="connsiteX1" fmla="*/ 0 w 103047"/>
                      <a:gd name="connsiteY1" fmla="*/ 84977 h 84976"/>
                      <a:gd name="connsiteX2" fmla="*/ 0 w 103047"/>
                      <a:gd name="connsiteY2" fmla="*/ 0 h 84976"/>
                      <a:gd name="connsiteX3" fmla="*/ 103048 w 103047"/>
                      <a:gd name="connsiteY3" fmla="*/ 0 h 84976"/>
                      <a:gd name="connsiteX4" fmla="*/ 103048 w 103047"/>
                      <a:gd name="connsiteY4" fmla="*/ 84977 h 84976"/>
                      <a:gd name="connsiteX5" fmla="*/ 4978 w 103047"/>
                      <a:gd name="connsiteY5" fmla="*/ 79998 h 84976"/>
                      <a:gd name="connsiteX6" fmla="*/ 98119 w 103047"/>
                      <a:gd name="connsiteY6" fmla="*/ 79998 h 84976"/>
                      <a:gd name="connsiteX7" fmla="*/ 98119 w 103047"/>
                      <a:gd name="connsiteY7" fmla="*/ 4928 h 84976"/>
                      <a:gd name="connsiteX8" fmla="*/ 4978 w 103047"/>
                      <a:gd name="connsiteY8" fmla="*/ 4928 h 84976"/>
                      <a:gd name="connsiteX9" fmla="*/ 4978 w 103047"/>
                      <a:gd name="connsiteY9" fmla="*/ 79998 h 8497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03047" h="84976">
                        <a:moveTo>
                          <a:pt x="103048" y="84977"/>
                        </a:moveTo>
                        <a:lnTo>
                          <a:pt x="0" y="84977"/>
                        </a:lnTo>
                        <a:lnTo>
                          <a:pt x="0" y="0"/>
                        </a:lnTo>
                        <a:lnTo>
                          <a:pt x="103048" y="0"/>
                        </a:lnTo>
                        <a:lnTo>
                          <a:pt x="103048" y="84977"/>
                        </a:lnTo>
                        <a:close/>
                        <a:moveTo>
                          <a:pt x="4978" y="79998"/>
                        </a:moveTo>
                        <a:lnTo>
                          <a:pt x="98119" y="79998"/>
                        </a:lnTo>
                        <a:lnTo>
                          <a:pt x="98119" y="4928"/>
                        </a:lnTo>
                        <a:lnTo>
                          <a:pt x="4978" y="4928"/>
                        </a:lnTo>
                        <a:lnTo>
                          <a:pt x="4978" y="79998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42" name="Freeform: Shape 541">
                    <a:extLst>
                      <a:ext uri="{FF2B5EF4-FFF2-40B4-BE49-F238E27FC236}">
                        <a16:creationId xmlns:a16="http://schemas.microsoft.com/office/drawing/2014/main" id="{6FB5A66D-D6C5-F72D-4489-4F3D710AC9FC}"/>
                      </a:ext>
                    </a:extLst>
                  </p:cNvPr>
                  <p:cNvSpPr/>
                  <p:nvPr/>
                </p:nvSpPr>
                <p:spPr>
                  <a:xfrm>
                    <a:off x="3002770" y="4133747"/>
                    <a:ext cx="911646" cy="129381"/>
                  </a:xfrm>
                  <a:custGeom>
                    <a:avLst/>
                    <a:gdLst>
                      <a:gd name="connsiteX0" fmla="*/ 911647 w 911646"/>
                      <a:gd name="connsiteY0" fmla="*/ 129382 h 129381"/>
                      <a:gd name="connsiteX1" fmla="*/ 0 w 911646"/>
                      <a:gd name="connsiteY1" fmla="*/ 129382 h 129381"/>
                      <a:gd name="connsiteX2" fmla="*/ 0 w 911646"/>
                      <a:gd name="connsiteY2" fmla="*/ 57746 h 129381"/>
                      <a:gd name="connsiteX3" fmla="*/ 2141 w 911646"/>
                      <a:gd name="connsiteY3" fmla="*/ 57448 h 129381"/>
                      <a:gd name="connsiteX4" fmla="*/ 455799 w 911646"/>
                      <a:gd name="connsiteY4" fmla="*/ 0 h 129381"/>
                      <a:gd name="connsiteX5" fmla="*/ 456097 w 911646"/>
                      <a:gd name="connsiteY5" fmla="*/ 50 h 129381"/>
                      <a:gd name="connsiteX6" fmla="*/ 911597 w 911646"/>
                      <a:gd name="connsiteY6" fmla="*/ 57746 h 129381"/>
                      <a:gd name="connsiteX7" fmla="*/ 911597 w 911646"/>
                      <a:gd name="connsiteY7" fmla="*/ 129382 h 129381"/>
                      <a:gd name="connsiteX8" fmla="*/ 4928 w 911646"/>
                      <a:gd name="connsiteY8" fmla="*/ 124454 h 129381"/>
                      <a:gd name="connsiteX9" fmla="*/ 906669 w 911646"/>
                      <a:gd name="connsiteY9" fmla="*/ 124454 h 129381"/>
                      <a:gd name="connsiteX10" fmla="*/ 906669 w 911646"/>
                      <a:gd name="connsiteY10" fmla="*/ 62127 h 129381"/>
                      <a:gd name="connsiteX11" fmla="*/ 455799 w 911646"/>
                      <a:gd name="connsiteY11" fmla="*/ 5078 h 129381"/>
                      <a:gd name="connsiteX12" fmla="*/ 4928 w 911646"/>
                      <a:gd name="connsiteY12" fmla="*/ 62127 h 129381"/>
                      <a:gd name="connsiteX13" fmla="*/ 4928 w 911646"/>
                      <a:gd name="connsiteY13" fmla="*/ 124454 h 12938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911646" h="129381">
                        <a:moveTo>
                          <a:pt x="911647" y="129382"/>
                        </a:moveTo>
                        <a:lnTo>
                          <a:pt x="0" y="129382"/>
                        </a:lnTo>
                        <a:lnTo>
                          <a:pt x="0" y="57746"/>
                        </a:lnTo>
                        <a:lnTo>
                          <a:pt x="2141" y="57448"/>
                        </a:lnTo>
                        <a:lnTo>
                          <a:pt x="455799" y="0"/>
                        </a:lnTo>
                        <a:lnTo>
                          <a:pt x="456097" y="50"/>
                        </a:lnTo>
                        <a:lnTo>
                          <a:pt x="911597" y="57746"/>
                        </a:lnTo>
                        <a:lnTo>
                          <a:pt x="911597" y="129382"/>
                        </a:lnTo>
                        <a:close/>
                        <a:moveTo>
                          <a:pt x="4928" y="124454"/>
                        </a:moveTo>
                        <a:lnTo>
                          <a:pt x="906669" y="124454"/>
                        </a:lnTo>
                        <a:lnTo>
                          <a:pt x="906669" y="62127"/>
                        </a:lnTo>
                        <a:lnTo>
                          <a:pt x="455799" y="5078"/>
                        </a:lnTo>
                        <a:lnTo>
                          <a:pt x="4928" y="62127"/>
                        </a:lnTo>
                        <a:lnTo>
                          <a:pt x="4928" y="12445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43" name="Freeform: Shape 542">
                    <a:extLst>
                      <a:ext uri="{FF2B5EF4-FFF2-40B4-BE49-F238E27FC236}">
                        <a16:creationId xmlns:a16="http://schemas.microsoft.com/office/drawing/2014/main" id="{C7C89878-29D0-FB7B-A210-D63597FC622F}"/>
                      </a:ext>
                    </a:extLst>
                  </p:cNvPr>
                  <p:cNvSpPr/>
                  <p:nvPr/>
                </p:nvSpPr>
                <p:spPr>
                  <a:xfrm>
                    <a:off x="2947562" y="4224100"/>
                    <a:ext cx="1022062" cy="54610"/>
                  </a:xfrm>
                  <a:custGeom>
                    <a:avLst/>
                    <a:gdLst>
                      <a:gd name="connsiteX0" fmla="*/ 1022062 w 1022062"/>
                      <a:gd name="connsiteY0" fmla="*/ 54610 h 54610"/>
                      <a:gd name="connsiteX1" fmla="*/ 0 w 1022062"/>
                      <a:gd name="connsiteY1" fmla="*/ 54610 h 54610"/>
                      <a:gd name="connsiteX2" fmla="*/ 0 w 1022062"/>
                      <a:gd name="connsiteY2" fmla="*/ 0 h 54610"/>
                      <a:gd name="connsiteX3" fmla="*/ 1022062 w 1022062"/>
                      <a:gd name="connsiteY3" fmla="*/ 0 h 54610"/>
                      <a:gd name="connsiteX4" fmla="*/ 1022062 w 1022062"/>
                      <a:gd name="connsiteY4" fmla="*/ 54610 h 54610"/>
                      <a:gd name="connsiteX5" fmla="*/ 4928 w 1022062"/>
                      <a:gd name="connsiteY5" fmla="*/ 49632 h 54610"/>
                      <a:gd name="connsiteX6" fmla="*/ 1017084 w 1022062"/>
                      <a:gd name="connsiteY6" fmla="*/ 49632 h 54610"/>
                      <a:gd name="connsiteX7" fmla="*/ 1017084 w 1022062"/>
                      <a:gd name="connsiteY7" fmla="*/ 4978 h 54610"/>
                      <a:gd name="connsiteX8" fmla="*/ 4928 w 1022062"/>
                      <a:gd name="connsiteY8" fmla="*/ 4978 h 54610"/>
                      <a:gd name="connsiteX9" fmla="*/ 4928 w 1022062"/>
                      <a:gd name="connsiteY9" fmla="*/ 49632 h 5461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022062" h="54610">
                        <a:moveTo>
                          <a:pt x="1022062" y="54610"/>
                        </a:moveTo>
                        <a:lnTo>
                          <a:pt x="0" y="54610"/>
                        </a:lnTo>
                        <a:lnTo>
                          <a:pt x="0" y="0"/>
                        </a:lnTo>
                        <a:lnTo>
                          <a:pt x="1022062" y="0"/>
                        </a:lnTo>
                        <a:lnTo>
                          <a:pt x="1022062" y="54610"/>
                        </a:lnTo>
                        <a:close/>
                        <a:moveTo>
                          <a:pt x="4928" y="49632"/>
                        </a:moveTo>
                        <a:lnTo>
                          <a:pt x="1017084" y="49632"/>
                        </a:lnTo>
                        <a:lnTo>
                          <a:pt x="1017084" y="4978"/>
                        </a:lnTo>
                        <a:lnTo>
                          <a:pt x="4928" y="4978"/>
                        </a:lnTo>
                        <a:lnTo>
                          <a:pt x="4928" y="49632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428" name="Freeform: Shape 427">
                  <a:extLst>
                    <a:ext uri="{FF2B5EF4-FFF2-40B4-BE49-F238E27FC236}">
                      <a16:creationId xmlns:a16="http://schemas.microsoft.com/office/drawing/2014/main" id="{A9C6B332-1D3E-0DB1-781D-5ED99ED39BCD}"/>
                    </a:ext>
                  </a:extLst>
                </p:cNvPr>
                <p:cNvSpPr/>
                <p:nvPr/>
              </p:nvSpPr>
              <p:spPr>
                <a:xfrm>
                  <a:off x="1804830" y="2780987"/>
                  <a:ext cx="3307576" cy="2344356"/>
                </a:xfrm>
                <a:custGeom>
                  <a:avLst/>
                  <a:gdLst>
                    <a:gd name="connsiteX0" fmla="*/ 3271684 w 3307576"/>
                    <a:gd name="connsiteY0" fmla="*/ 2344356 h 2344356"/>
                    <a:gd name="connsiteX1" fmla="*/ 35892 w 3307576"/>
                    <a:gd name="connsiteY1" fmla="*/ 2344356 h 2344356"/>
                    <a:gd name="connsiteX2" fmla="*/ 35892 w 3307576"/>
                    <a:gd name="connsiteY2" fmla="*/ 2245042 h 2344356"/>
                    <a:gd name="connsiteX3" fmla="*/ 2091 w 3307576"/>
                    <a:gd name="connsiteY3" fmla="*/ 2245042 h 2344356"/>
                    <a:gd name="connsiteX4" fmla="*/ 2091 w 3307576"/>
                    <a:gd name="connsiteY4" fmla="*/ 2201932 h 2344356"/>
                    <a:gd name="connsiteX5" fmla="*/ 0 w 3307576"/>
                    <a:gd name="connsiteY5" fmla="*/ 2201932 h 2344356"/>
                    <a:gd name="connsiteX6" fmla="*/ 0 w 3307576"/>
                    <a:gd name="connsiteY6" fmla="*/ 1502951 h 2344356"/>
                    <a:gd name="connsiteX7" fmla="*/ 896265 w 3307576"/>
                    <a:gd name="connsiteY7" fmla="*/ 1502951 h 2344356"/>
                    <a:gd name="connsiteX8" fmla="*/ 896265 w 3307576"/>
                    <a:gd name="connsiteY8" fmla="*/ 0 h 2344356"/>
                    <a:gd name="connsiteX9" fmla="*/ 1230298 w 3307576"/>
                    <a:gd name="connsiteY9" fmla="*/ 0 h 2344356"/>
                    <a:gd name="connsiteX10" fmla="*/ 1230298 w 3307576"/>
                    <a:gd name="connsiteY10" fmla="*/ 225012 h 2344356"/>
                    <a:gd name="connsiteX11" fmla="*/ 2077329 w 3307576"/>
                    <a:gd name="connsiteY11" fmla="*/ 225012 h 2344356"/>
                    <a:gd name="connsiteX12" fmla="*/ 2077329 w 3307576"/>
                    <a:gd name="connsiteY12" fmla="*/ 0 h 2344356"/>
                    <a:gd name="connsiteX13" fmla="*/ 2411312 w 3307576"/>
                    <a:gd name="connsiteY13" fmla="*/ 0 h 2344356"/>
                    <a:gd name="connsiteX14" fmla="*/ 2411312 w 3307576"/>
                    <a:gd name="connsiteY14" fmla="*/ 1502951 h 2344356"/>
                    <a:gd name="connsiteX15" fmla="*/ 3307577 w 3307576"/>
                    <a:gd name="connsiteY15" fmla="*/ 1502951 h 2344356"/>
                    <a:gd name="connsiteX16" fmla="*/ 3307577 w 3307576"/>
                    <a:gd name="connsiteY16" fmla="*/ 2244992 h 2344356"/>
                    <a:gd name="connsiteX17" fmla="*/ 3271684 w 3307576"/>
                    <a:gd name="connsiteY17" fmla="*/ 2244992 h 2344356"/>
                    <a:gd name="connsiteX18" fmla="*/ 3271684 w 3307576"/>
                    <a:gd name="connsiteY18" fmla="*/ 2344356 h 2344356"/>
                    <a:gd name="connsiteX19" fmla="*/ 40821 w 3307576"/>
                    <a:gd name="connsiteY19" fmla="*/ 2339378 h 2344356"/>
                    <a:gd name="connsiteX20" fmla="*/ 3266706 w 3307576"/>
                    <a:gd name="connsiteY20" fmla="*/ 2339378 h 2344356"/>
                    <a:gd name="connsiteX21" fmla="*/ 3266706 w 3307576"/>
                    <a:gd name="connsiteY21" fmla="*/ 2240064 h 2344356"/>
                    <a:gd name="connsiteX22" fmla="*/ 3302598 w 3307576"/>
                    <a:gd name="connsiteY22" fmla="*/ 2240064 h 2344356"/>
                    <a:gd name="connsiteX23" fmla="*/ 3302598 w 3307576"/>
                    <a:gd name="connsiteY23" fmla="*/ 1507929 h 2344356"/>
                    <a:gd name="connsiteX24" fmla="*/ 2406334 w 3307576"/>
                    <a:gd name="connsiteY24" fmla="*/ 1507929 h 2344356"/>
                    <a:gd name="connsiteX25" fmla="*/ 2406334 w 3307576"/>
                    <a:gd name="connsiteY25" fmla="*/ 4978 h 2344356"/>
                    <a:gd name="connsiteX26" fmla="*/ 2082257 w 3307576"/>
                    <a:gd name="connsiteY26" fmla="*/ 4978 h 2344356"/>
                    <a:gd name="connsiteX27" fmla="*/ 2082257 w 3307576"/>
                    <a:gd name="connsiteY27" fmla="*/ 229990 h 2344356"/>
                    <a:gd name="connsiteX28" fmla="*/ 1225320 w 3307576"/>
                    <a:gd name="connsiteY28" fmla="*/ 229990 h 2344356"/>
                    <a:gd name="connsiteX29" fmla="*/ 1225320 w 3307576"/>
                    <a:gd name="connsiteY29" fmla="*/ 4978 h 2344356"/>
                    <a:gd name="connsiteX30" fmla="*/ 901193 w 3307576"/>
                    <a:gd name="connsiteY30" fmla="*/ 4978 h 2344356"/>
                    <a:gd name="connsiteX31" fmla="*/ 901193 w 3307576"/>
                    <a:gd name="connsiteY31" fmla="*/ 1507929 h 2344356"/>
                    <a:gd name="connsiteX32" fmla="*/ 4928 w 3307576"/>
                    <a:gd name="connsiteY32" fmla="*/ 1507929 h 2344356"/>
                    <a:gd name="connsiteX33" fmla="*/ 4928 w 3307576"/>
                    <a:gd name="connsiteY33" fmla="*/ 2197003 h 2344356"/>
                    <a:gd name="connsiteX34" fmla="*/ 7019 w 3307576"/>
                    <a:gd name="connsiteY34" fmla="*/ 2197003 h 2344356"/>
                    <a:gd name="connsiteX35" fmla="*/ 7019 w 3307576"/>
                    <a:gd name="connsiteY35" fmla="*/ 2240064 h 2344356"/>
                    <a:gd name="connsiteX36" fmla="*/ 40821 w 3307576"/>
                    <a:gd name="connsiteY36" fmla="*/ 2240064 h 2344356"/>
                    <a:gd name="connsiteX37" fmla="*/ 40821 w 3307576"/>
                    <a:gd name="connsiteY37" fmla="*/ 2339378 h 2344356"/>
                    <a:gd name="connsiteX38" fmla="*/ 2392047 w 3307576"/>
                    <a:gd name="connsiteY38" fmla="*/ 1507929 h 2344356"/>
                    <a:gd name="connsiteX39" fmla="*/ 2293928 w 3307576"/>
                    <a:gd name="connsiteY39" fmla="*/ 1507929 h 2344356"/>
                    <a:gd name="connsiteX40" fmla="*/ 2293928 w 3307576"/>
                    <a:gd name="connsiteY40" fmla="*/ 1502951 h 2344356"/>
                    <a:gd name="connsiteX41" fmla="*/ 2392047 w 3307576"/>
                    <a:gd name="connsiteY41" fmla="*/ 1502951 h 2344356"/>
                    <a:gd name="connsiteX42" fmla="*/ 2392047 w 3307576"/>
                    <a:gd name="connsiteY42" fmla="*/ 1507929 h 2344356"/>
                    <a:gd name="connsiteX43" fmla="*/ 2277201 w 3307576"/>
                    <a:gd name="connsiteY43" fmla="*/ 1507929 h 2344356"/>
                    <a:gd name="connsiteX44" fmla="*/ 2179082 w 3307576"/>
                    <a:gd name="connsiteY44" fmla="*/ 1507929 h 2344356"/>
                    <a:gd name="connsiteX45" fmla="*/ 2179082 w 3307576"/>
                    <a:gd name="connsiteY45" fmla="*/ 1502951 h 2344356"/>
                    <a:gd name="connsiteX46" fmla="*/ 2277201 w 3307576"/>
                    <a:gd name="connsiteY46" fmla="*/ 1502951 h 2344356"/>
                    <a:gd name="connsiteX47" fmla="*/ 2277201 w 3307576"/>
                    <a:gd name="connsiteY47" fmla="*/ 1507929 h 2344356"/>
                    <a:gd name="connsiteX48" fmla="*/ 1128445 w 3307576"/>
                    <a:gd name="connsiteY48" fmla="*/ 1507929 h 2344356"/>
                    <a:gd name="connsiteX49" fmla="*/ 1030326 w 3307576"/>
                    <a:gd name="connsiteY49" fmla="*/ 1507929 h 2344356"/>
                    <a:gd name="connsiteX50" fmla="*/ 1030326 w 3307576"/>
                    <a:gd name="connsiteY50" fmla="*/ 1502951 h 2344356"/>
                    <a:gd name="connsiteX51" fmla="*/ 1128445 w 3307576"/>
                    <a:gd name="connsiteY51" fmla="*/ 1502951 h 2344356"/>
                    <a:gd name="connsiteX52" fmla="*/ 1128445 w 3307576"/>
                    <a:gd name="connsiteY52" fmla="*/ 1507929 h 2344356"/>
                    <a:gd name="connsiteX53" fmla="*/ 1013599 w 3307576"/>
                    <a:gd name="connsiteY53" fmla="*/ 1507929 h 2344356"/>
                    <a:gd name="connsiteX54" fmla="*/ 915480 w 3307576"/>
                    <a:gd name="connsiteY54" fmla="*/ 1507929 h 2344356"/>
                    <a:gd name="connsiteX55" fmla="*/ 915480 w 3307576"/>
                    <a:gd name="connsiteY55" fmla="*/ 1502951 h 2344356"/>
                    <a:gd name="connsiteX56" fmla="*/ 1013599 w 3307576"/>
                    <a:gd name="connsiteY56" fmla="*/ 1502951 h 2344356"/>
                    <a:gd name="connsiteX57" fmla="*/ 1013599 w 3307576"/>
                    <a:gd name="connsiteY57" fmla="*/ 1507929 h 234435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</a:cxnLst>
                  <a:rect l="l" t="t" r="r" b="b"/>
                  <a:pathLst>
                    <a:path w="3307576" h="2344356">
                      <a:moveTo>
                        <a:pt x="3271684" y="2344356"/>
                      </a:moveTo>
                      <a:lnTo>
                        <a:pt x="35892" y="2344356"/>
                      </a:lnTo>
                      <a:lnTo>
                        <a:pt x="35892" y="2245042"/>
                      </a:lnTo>
                      <a:lnTo>
                        <a:pt x="2091" y="2245042"/>
                      </a:lnTo>
                      <a:lnTo>
                        <a:pt x="2091" y="2201932"/>
                      </a:lnTo>
                      <a:lnTo>
                        <a:pt x="0" y="2201932"/>
                      </a:lnTo>
                      <a:lnTo>
                        <a:pt x="0" y="1502951"/>
                      </a:lnTo>
                      <a:lnTo>
                        <a:pt x="896265" y="1502951"/>
                      </a:lnTo>
                      <a:lnTo>
                        <a:pt x="896265" y="0"/>
                      </a:lnTo>
                      <a:lnTo>
                        <a:pt x="1230298" y="0"/>
                      </a:lnTo>
                      <a:lnTo>
                        <a:pt x="1230298" y="225012"/>
                      </a:lnTo>
                      <a:lnTo>
                        <a:pt x="2077329" y="225012"/>
                      </a:lnTo>
                      <a:lnTo>
                        <a:pt x="2077329" y="0"/>
                      </a:lnTo>
                      <a:lnTo>
                        <a:pt x="2411312" y="0"/>
                      </a:lnTo>
                      <a:lnTo>
                        <a:pt x="2411312" y="1502951"/>
                      </a:lnTo>
                      <a:lnTo>
                        <a:pt x="3307577" y="1502951"/>
                      </a:lnTo>
                      <a:lnTo>
                        <a:pt x="3307577" y="2244992"/>
                      </a:lnTo>
                      <a:lnTo>
                        <a:pt x="3271684" y="2244992"/>
                      </a:lnTo>
                      <a:lnTo>
                        <a:pt x="3271684" y="2344356"/>
                      </a:lnTo>
                      <a:close/>
                      <a:moveTo>
                        <a:pt x="40821" y="2339378"/>
                      </a:moveTo>
                      <a:lnTo>
                        <a:pt x="3266706" y="2339378"/>
                      </a:lnTo>
                      <a:lnTo>
                        <a:pt x="3266706" y="2240064"/>
                      </a:lnTo>
                      <a:lnTo>
                        <a:pt x="3302598" y="2240064"/>
                      </a:lnTo>
                      <a:lnTo>
                        <a:pt x="3302598" y="1507929"/>
                      </a:lnTo>
                      <a:lnTo>
                        <a:pt x="2406334" y="1507929"/>
                      </a:lnTo>
                      <a:lnTo>
                        <a:pt x="2406334" y="4978"/>
                      </a:lnTo>
                      <a:lnTo>
                        <a:pt x="2082257" y="4978"/>
                      </a:lnTo>
                      <a:lnTo>
                        <a:pt x="2082257" y="229990"/>
                      </a:lnTo>
                      <a:lnTo>
                        <a:pt x="1225320" y="229990"/>
                      </a:lnTo>
                      <a:lnTo>
                        <a:pt x="1225320" y="4978"/>
                      </a:lnTo>
                      <a:lnTo>
                        <a:pt x="901193" y="4978"/>
                      </a:lnTo>
                      <a:lnTo>
                        <a:pt x="901193" y="1507929"/>
                      </a:lnTo>
                      <a:lnTo>
                        <a:pt x="4928" y="1507929"/>
                      </a:lnTo>
                      <a:lnTo>
                        <a:pt x="4928" y="2197003"/>
                      </a:lnTo>
                      <a:lnTo>
                        <a:pt x="7019" y="2197003"/>
                      </a:lnTo>
                      <a:lnTo>
                        <a:pt x="7019" y="2240064"/>
                      </a:lnTo>
                      <a:lnTo>
                        <a:pt x="40821" y="2240064"/>
                      </a:lnTo>
                      <a:lnTo>
                        <a:pt x="40821" y="2339378"/>
                      </a:lnTo>
                      <a:close/>
                      <a:moveTo>
                        <a:pt x="2392047" y="1507929"/>
                      </a:moveTo>
                      <a:lnTo>
                        <a:pt x="2293928" y="1507929"/>
                      </a:lnTo>
                      <a:lnTo>
                        <a:pt x="2293928" y="1502951"/>
                      </a:lnTo>
                      <a:lnTo>
                        <a:pt x="2392047" y="1502951"/>
                      </a:lnTo>
                      <a:lnTo>
                        <a:pt x="2392047" y="1507929"/>
                      </a:lnTo>
                      <a:close/>
                      <a:moveTo>
                        <a:pt x="2277201" y="1507929"/>
                      </a:moveTo>
                      <a:lnTo>
                        <a:pt x="2179082" y="1507929"/>
                      </a:lnTo>
                      <a:lnTo>
                        <a:pt x="2179082" y="1502951"/>
                      </a:lnTo>
                      <a:lnTo>
                        <a:pt x="2277201" y="1502951"/>
                      </a:lnTo>
                      <a:lnTo>
                        <a:pt x="2277201" y="1507929"/>
                      </a:lnTo>
                      <a:close/>
                      <a:moveTo>
                        <a:pt x="1128445" y="1507929"/>
                      </a:moveTo>
                      <a:lnTo>
                        <a:pt x="1030326" y="1507929"/>
                      </a:lnTo>
                      <a:lnTo>
                        <a:pt x="1030326" y="1502951"/>
                      </a:lnTo>
                      <a:lnTo>
                        <a:pt x="1128445" y="1502951"/>
                      </a:lnTo>
                      <a:lnTo>
                        <a:pt x="1128445" y="1507929"/>
                      </a:lnTo>
                      <a:close/>
                      <a:moveTo>
                        <a:pt x="1013599" y="1507929"/>
                      </a:moveTo>
                      <a:lnTo>
                        <a:pt x="915480" y="1507929"/>
                      </a:lnTo>
                      <a:lnTo>
                        <a:pt x="915480" y="1502951"/>
                      </a:lnTo>
                      <a:lnTo>
                        <a:pt x="1013599" y="1502951"/>
                      </a:lnTo>
                      <a:lnTo>
                        <a:pt x="1013599" y="1507929"/>
                      </a:lnTo>
                      <a:close/>
                    </a:path>
                  </a:pathLst>
                </a:custGeom>
                <a:grpFill/>
                <a:ln w="4977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41" name="Freeform: Shape 40">
                <a:extLst>
                  <a:ext uri="{FF2B5EF4-FFF2-40B4-BE49-F238E27FC236}">
                    <a16:creationId xmlns:a16="http://schemas.microsoft.com/office/drawing/2014/main" id="{DD70FD1B-381B-D1B3-BA5F-B7AAF04491AC}"/>
                  </a:ext>
                </a:extLst>
              </p:cNvPr>
              <p:cNvSpPr/>
              <p:nvPr/>
            </p:nvSpPr>
            <p:spPr>
              <a:xfrm>
                <a:off x="2617959" y="4746257"/>
                <a:ext cx="794660" cy="379334"/>
              </a:xfrm>
              <a:custGeom>
                <a:avLst/>
                <a:gdLst>
                  <a:gd name="connsiteX0" fmla="*/ 794661 w 794660"/>
                  <a:gd name="connsiteY0" fmla="*/ 379335 h 379334"/>
                  <a:gd name="connsiteX1" fmla="*/ 0 w 794660"/>
                  <a:gd name="connsiteY1" fmla="*/ 379335 h 379334"/>
                  <a:gd name="connsiteX2" fmla="*/ 397206 w 794660"/>
                  <a:gd name="connsiteY2" fmla="*/ 0 h 379334"/>
                  <a:gd name="connsiteX3" fmla="*/ 794661 w 794660"/>
                  <a:gd name="connsiteY3" fmla="*/ 379185 h 379334"/>
                  <a:gd name="connsiteX4" fmla="*/ 794661 w 794660"/>
                  <a:gd name="connsiteY4" fmla="*/ 379335 h 379334"/>
                  <a:gd name="connsiteX5" fmla="*/ 397206 w 794660"/>
                  <a:gd name="connsiteY5" fmla="*/ 249 h 379334"/>
                  <a:gd name="connsiteX6" fmla="*/ 149 w 794660"/>
                  <a:gd name="connsiteY6" fmla="*/ 379135 h 379334"/>
                  <a:gd name="connsiteX7" fmla="*/ 794462 w 794660"/>
                  <a:gd name="connsiteY7" fmla="*/ 378986 h 379334"/>
                  <a:gd name="connsiteX8" fmla="*/ 397206 w 794660"/>
                  <a:gd name="connsiteY8" fmla="*/ 249 h 3793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94660" h="379334">
                    <a:moveTo>
                      <a:pt x="794661" y="379335"/>
                    </a:moveTo>
                    <a:lnTo>
                      <a:pt x="0" y="379335"/>
                    </a:lnTo>
                    <a:cubicBezTo>
                      <a:pt x="10006" y="166569"/>
                      <a:pt x="184540" y="0"/>
                      <a:pt x="397206" y="0"/>
                    </a:cubicBezTo>
                    <a:cubicBezTo>
                      <a:pt x="609872" y="0"/>
                      <a:pt x="784456" y="166569"/>
                      <a:pt x="794661" y="379185"/>
                    </a:cubicBezTo>
                    <a:lnTo>
                      <a:pt x="794661" y="379335"/>
                    </a:lnTo>
                    <a:close/>
                    <a:moveTo>
                      <a:pt x="397206" y="249"/>
                    </a:moveTo>
                    <a:cubicBezTo>
                      <a:pt x="184689" y="249"/>
                      <a:pt x="10305" y="166668"/>
                      <a:pt x="149" y="379135"/>
                    </a:cubicBezTo>
                    <a:lnTo>
                      <a:pt x="794462" y="378986"/>
                    </a:lnTo>
                    <a:cubicBezTo>
                      <a:pt x="784157" y="166618"/>
                      <a:pt x="609673" y="249"/>
                      <a:pt x="397206" y="249"/>
                    </a:cubicBezTo>
                    <a:close/>
                  </a:path>
                </a:pathLst>
              </a:custGeom>
              <a:grpFill/>
              <a:ln w="497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grpSp>
            <p:nvGrpSpPr>
              <p:cNvPr id="42" name="Graphic 12">
                <a:extLst>
                  <a:ext uri="{FF2B5EF4-FFF2-40B4-BE49-F238E27FC236}">
                    <a16:creationId xmlns:a16="http://schemas.microsoft.com/office/drawing/2014/main" id="{D99151C5-F662-750C-D544-9DFFDA73C144}"/>
                  </a:ext>
                </a:extLst>
              </p:cNvPr>
              <p:cNvGrpSpPr/>
              <p:nvPr/>
            </p:nvGrpSpPr>
            <p:grpSpPr>
              <a:xfrm>
                <a:off x="7842469" y="3774525"/>
                <a:ext cx="2538702" cy="1357439"/>
                <a:chOff x="7842469" y="3774525"/>
                <a:chExt cx="2538702" cy="1357439"/>
              </a:xfrm>
              <a:grpFill/>
            </p:grpSpPr>
            <p:grpSp>
              <p:nvGrpSpPr>
                <p:cNvPr id="327" name="Graphic 12">
                  <a:extLst>
                    <a:ext uri="{FF2B5EF4-FFF2-40B4-BE49-F238E27FC236}">
                      <a16:creationId xmlns:a16="http://schemas.microsoft.com/office/drawing/2014/main" id="{EF3D7C5A-9445-D742-92DA-978088DB5CA9}"/>
                    </a:ext>
                  </a:extLst>
                </p:cNvPr>
                <p:cNvGrpSpPr/>
                <p:nvPr/>
              </p:nvGrpSpPr>
              <p:grpSpPr>
                <a:xfrm>
                  <a:off x="8329231" y="4423973"/>
                  <a:ext cx="1554125" cy="707095"/>
                  <a:chOff x="8329231" y="4423973"/>
                  <a:chExt cx="1554125" cy="707095"/>
                </a:xfrm>
                <a:grpFill/>
              </p:grpSpPr>
              <p:grpSp>
                <p:nvGrpSpPr>
                  <p:cNvPr id="366" name="Graphic 12">
                    <a:extLst>
                      <a:ext uri="{FF2B5EF4-FFF2-40B4-BE49-F238E27FC236}">
                        <a16:creationId xmlns:a16="http://schemas.microsoft.com/office/drawing/2014/main" id="{0664EC89-D1AD-5BEF-4930-4CFB2BE79211}"/>
                      </a:ext>
                    </a:extLst>
                  </p:cNvPr>
                  <p:cNvGrpSpPr/>
                  <p:nvPr/>
                </p:nvGrpSpPr>
                <p:grpSpPr>
                  <a:xfrm>
                    <a:off x="8329231" y="4423973"/>
                    <a:ext cx="1554125" cy="707095"/>
                    <a:chOff x="8329231" y="4423973"/>
                    <a:chExt cx="1554125" cy="707095"/>
                  </a:xfrm>
                  <a:grpFill/>
                </p:grpSpPr>
                <p:sp>
                  <p:nvSpPr>
                    <p:cNvPr id="368" name="Freeform: Shape 367">
                      <a:extLst>
                        <a:ext uri="{FF2B5EF4-FFF2-40B4-BE49-F238E27FC236}">
                          <a16:creationId xmlns:a16="http://schemas.microsoft.com/office/drawing/2014/main" id="{0F5A727C-19E8-88B0-AB90-39ED2D353D6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537417" y="4697223"/>
                      <a:ext cx="235217" cy="432301"/>
                    </a:xfrm>
                    <a:custGeom>
                      <a:avLst/>
                      <a:gdLst>
                        <a:gd name="connsiteX0" fmla="*/ 55456 w 235217"/>
                        <a:gd name="connsiteY0" fmla="*/ 432302 h 432301"/>
                        <a:gd name="connsiteX1" fmla="*/ 0 w 235217"/>
                        <a:gd name="connsiteY1" fmla="*/ 432302 h 432301"/>
                        <a:gd name="connsiteX2" fmla="*/ 0 w 235217"/>
                        <a:gd name="connsiteY2" fmla="*/ 135853 h 432301"/>
                        <a:gd name="connsiteX3" fmla="*/ 134908 w 235217"/>
                        <a:gd name="connsiteY3" fmla="*/ 0 h 432301"/>
                        <a:gd name="connsiteX4" fmla="*/ 223071 w 235217"/>
                        <a:gd name="connsiteY4" fmla="*/ 33204 h 432301"/>
                        <a:gd name="connsiteX5" fmla="*/ 235217 w 235217"/>
                        <a:gd name="connsiteY5" fmla="*/ 43808 h 432301"/>
                        <a:gd name="connsiteX6" fmla="*/ 219735 w 235217"/>
                        <a:gd name="connsiteY6" fmla="*/ 39178 h 432301"/>
                        <a:gd name="connsiteX7" fmla="*/ 183395 w 235217"/>
                        <a:gd name="connsiteY7" fmla="*/ 33851 h 432301"/>
                        <a:gd name="connsiteX8" fmla="*/ 55456 w 235217"/>
                        <a:gd name="connsiteY8" fmla="*/ 162735 h 432301"/>
                        <a:gd name="connsiteX9" fmla="*/ 55456 w 235217"/>
                        <a:gd name="connsiteY9" fmla="*/ 432302 h 432301"/>
                        <a:gd name="connsiteX10" fmla="*/ 6969 w 235217"/>
                        <a:gd name="connsiteY10" fmla="*/ 425283 h 432301"/>
                        <a:gd name="connsiteX11" fmla="*/ 48438 w 235217"/>
                        <a:gd name="connsiteY11" fmla="*/ 425283 h 432301"/>
                        <a:gd name="connsiteX12" fmla="*/ 48438 w 235217"/>
                        <a:gd name="connsiteY12" fmla="*/ 162686 h 432301"/>
                        <a:gd name="connsiteX13" fmla="*/ 183395 w 235217"/>
                        <a:gd name="connsiteY13" fmla="*/ 26832 h 432301"/>
                        <a:gd name="connsiteX14" fmla="*/ 205847 w 235217"/>
                        <a:gd name="connsiteY14" fmla="*/ 28773 h 432301"/>
                        <a:gd name="connsiteX15" fmla="*/ 134858 w 235217"/>
                        <a:gd name="connsiteY15" fmla="*/ 6969 h 432301"/>
                        <a:gd name="connsiteX16" fmla="*/ 6969 w 235217"/>
                        <a:gd name="connsiteY16" fmla="*/ 135853 h 432301"/>
                        <a:gd name="connsiteX17" fmla="*/ 6969 w 235217"/>
                        <a:gd name="connsiteY17" fmla="*/ 425283 h 43230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</a:cxnLst>
                      <a:rect l="l" t="t" r="r" b="b"/>
                      <a:pathLst>
                        <a:path w="235217" h="432301">
                          <a:moveTo>
                            <a:pt x="55456" y="432302"/>
                          </a:moveTo>
                          <a:lnTo>
                            <a:pt x="0" y="432302"/>
                          </a:lnTo>
                          <a:lnTo>
                            <a:pt x="0" y="135853"/>
                          </a:lnTo>
                          <a:cubicBezTo>
                            <a:pt x="0" y="60932"/>
                            <a:pt x="60534" y="0"/>
                            <a:pt x="134908" y="0"/>
                          </a:cubicBezTo>
                          <a:cubicBezTo>
                            <a:pt x="167216" y="0"/>
                            <a:pt x="198529" y="11798"/>
                            <a:pt x="223071" y="33204"/>
                          </a:cubicBezTo>
                          <a:lnTo>
                            <a:pt x="235217" y="43808"/>
                          </a:lnTo>
                          <a:lnTo>
                            <a:pt x="219735" y="39178"/>
                          </a:lnTo>
                          <a:cubicBezTo>
                            <a:pt x="207937" y="35643"/>
                            <a:pt x="195691" y="33851"/>
                            <a:pt x="183395" y="33851"/>
                          </a:cubicBezTo>
                          <a:cubicBezTo>
                            <a:pt x="112854" y="33851"/>
                            <a:pt x="55456" y="91647"/>
                            <a:pt x="55456" y="162735"/>
                          </a:cubicBezTo>
                          <a:lnTo>
                            <a:pt x="55456" y="432302"/>
                          </a:lnTo>
                          <a:close/>
                          <a:moveTo>
                            <a:pt x="6969" y="425283"/>
                          </a:moveTo>
                          <a:lnTo>
                            <a:pt x="48438" y="425283"/>
                          </a:lnTo>
                          <a:lnTo>
                            <a:pt x="48438" y="162686"/>
                          </a:lnTo>
                          <a:cubicBezTo>
                            <a:pt x="48438" y="87764"/>
                            <a:pt x="108972" y="26832"/>
                            <a:pt x="183395" y="26832"/>
                          </a:cubicBezTo>
                          <a:cubicBezTo>
                            <a:pt x="190912" y="26832"/>
                            <a:pt x="198429" y="27479"/>
                            <a:pt x="205847" y="28773"/>
                          </a:cubicBezTo>
                          <a:cubicBezTo>
                            <a:pt x="184888" y="14636"/>
                            <a:pt x="160197" y="6969"/>
                            <a:pt x="134858" y="6969"/>
                          </a:cubicBezTo>
                          <a:cubicBezTo>
                            <a:pt x="64318" y="6969"/>
                            <a:pt x="6969" y="64765"/>
                            <a:pt x="6969" y="135853"/>
                          </a:cubicBezTo>
                          <a:lnTo>
                            <a:pt x="6969" y="425283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69" name="Freeform: Shape 368">
                      <a:extLst>
                        <a:ext uri="{FF2B5EF4-FFF2-40B4-BE49-F238E27FC236}">
                          <a16:creationId xmlns:a16="http://schemas.microsoft.com/office/drawing/2014/main" id="{E4224EE2-E480-6514-C592-318446ECFD8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958070" y="4697223"/>
                      <a:ext cx="235266" cy="432301"/>
                    </a:xfrm>
                    <a:custGeom>
                      <a:avLst/>
                      <a:gdLst>
                        <a:gd name="connsiteX0" fmla="*/ 55456 w 235266"/>
                        <a:gd name="connsiteY0" fmla="*/ 432302 h 432301"/>
                        <a:gd name="connsiteX1" fmla="*/ 0 w 235266"/>
                        <a:gd name="connsiteY1" fmla="*/ 432302 h 432301"/>
                        <a:gd name="connsiteX2" fmla="*/ 0 w 235266"/>
                        <a:gd name="connsiteY2" fmla="*/ 135853 h 432301"/>
                        <a:gd name="connsiteX3" fmla="*/ 134957 w 235266"/>
                        <a:gd name="connsiteY3" fmla="*/ 0 h 432301"/>
                        <a:gd name="connsiteX4" fmla="*/ 223120 w 235266"/>
                        <a:gd name="connsiteY4" fmla="*/ 33204 h 432301"/>
                        <a:gd name="connsiteX5" fmla="*/ 235267 w 235266"/>
                        <a:gd name="connsiteY5" fmla="*/ 43808 h 432301"/>
                        <a:gd name="connsiteX6" fmla="*/ 219785 w 235266"/>
                        <a:gd name="connsiteY6" fmla="*/ 39178 h 432301"/>
                        <a:gd name="connsiteX7" fmla="*/ 183444 w 235266"/>
                        <a:gd name="connsiteY7" fmla="*/ 33851 h 432301"/>
                        <a:gd name="connsiteX8" fmla="*/ 55506 w 235266"/>
                        <a:gd name="connsiteY8" fmla="*/ 162735 h 432301"/>
                        <a:gd name="connsiteX9" fmla="*/ 55506 w 235266"/>
                        <a:gd name="connsiteY9" fmla="*/ 432302 h 432301"/>
                        <a:gd name="connsiteX10" fmla="*/ 6969 w 235266"/>
                        <a:gd name="connsiteY10" fmla="*/ 425283 h 432301"/>
                        <a:gd name="connsiteX11" fmla="*/ 48437 w 235266"/>
                        <a:gd name="connsiteY11" fmla="*/ 425283 h 432301"/>
                        <a:gd name="connsiteX12" fmla="*/ 48437 w 235266"/>
                        <a:gd name="connsiteY12" fmla="*/ 162686 h 432301"/>
                        <a:gd name="connsiteX13" fmla="*/ 183394 w 235266"/>
                        <a:gd name="connsiteY13" fmla="*/ 26832 h 432301"/>
                        <a:gd name="connsiteX14" fmla="*/ 205846 w 235266"/>
                        <a:gd name="connsiteY14" fmla="*/ 28773 h 432301"/>
                        <a:gd name="connsiteX15" fmla="*/ 134907 w 235266"/>
                        <a:gd name="connsiteY15" fmla="*/ 6969 h 432301"/>
                        <a:gd name="connsiteX16" fmla="*/ 6969 w 235266"/>
                        <a:gd name="connsiteY16" fmla="*/ 135853 h 432301"/>
                        <a:gd name="connsiteX17" fmla="*/ 6969 w 235266"/>
                        <a:gd name="connsiteY17" fmla="*/ 425283 h 43230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</a:cxnLst>
                      <a:rect l="l" t="t" r="r" b="b"/>
                      <a:pathLst>
                        <a:path w="235266" h="432301">
                          <a:moveTo>
                            <a:pt x="55456" y="432302"/>
                          </a:moveTo>
                          <a:lnTo>
                            <a:pt x="0" y="432302"/>
                          </a:lnTo>
                          <a:lnTo>
                            <a:pt x="0" y="135853"/>
                          </a:lnTo>
                          <a:cubicBezTo>
                            <a:pt x="0" y="60932"/>
                            <a:pt x="60534" y="0"/>
                            <a:pt x="134957" y="0"/>
                          </a:cubicBezTo>
                          <a:cubicBezTo>
                            <a:pt x="167215" y="0"/>
                            <a:pt x="198528" y="11798"/>
                            <a:pt x="223120" y="33204"/>
                          </a:cubicBezTo>
                          <a:lnTo>
                            <a:pt x="235267" y="43808"/>
                          </a:lnTo>
                          <a:lnTo>
                            <a:pt x="219785" y="39178"/>
                          </a:lnTo>
                          <a:cubicBezTo>
                            <a:pt x="207986" y="35643"/>
                            <a:pt x="195740" y="33851"/>
                            <a:pt x="183444" y="33851"/>
                          </a:cubicBezTo>
                          <a:cubicBezTo>
                            <a:pt x="112904" y="33851"/>
                            <a:pt x="55506" y="91647"/>
                            <a:pt x="55506" y="162735"/>
                          </a:cubicBezTo>
                          <a:lnTo>
                            <a:pt x="55506" y="432302"/>
                          </a:lnTo>
                          <a:close/>
                          <a:moveTo>
                            <a:pt x="6969" y="425283"/>
                          </a:moveTo>
                          <a:lnTo>
                            <a:pt x="48437" y="425283"/>
                          </a:lnTo>
                          <a:lnTo>
                            <a:pt x="48437" y="162686"/>
                          </a:lnTo>
                          <a:cubicBezTo>
                            <a:pt x="48437" y="87764"/>
                            <a:pt x="108971" y="26832"/>
                            <a:pt x="183394" y="26832"/>
                          </a:cubicBezTo>
                          <a:cubicBezTo>
                            <a:pt x="190911" y="26832"/>
                            <a:pt x="198478" y="27529"/>
                            <a:pt x="205846" y="28773"/>
                          </a:cubicBezTo>
                          <a:cubicBezTo>
                            <a:pt x="184888" y="14636"/>
                            <a:pt x="160246" y="6969"/>
                            <a:pt x="134907" y="6969"/>
                          </a:cubicBezTo>
                          <a:cubicBezTo>
                            <a:pt x="64367" y="6969"/>
                            <a:pt x="6969" y="64765"/>
                            <a:pt x="6969" y="135853"/>
                          </a:cubicBezTo>
                          <a:lnTo>
                            <a:pt x="6969" y="425283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70" name="Freeform: Shape 369">
                      <a:extLst>
                        <a:ext uri="{FF2B5EF4-FFF2-40B4-BE49-F238E27FC236}">
                          <a16:creationId xmlns:a16="http://schemas.microsoft.com/office/drawing/2014/main" id="{61201C7D-4AF4-3D9E-D380-4754509DE1B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384896" y="4697223"/>
                      <a:ext cx="235266" cy="432301"/>
                    </a:xfrm>
                    <a:custGeom>
                      <a:avLst/>
                      <a:gdLst>
                        <a:gd name="connsiteX0" fmla="*/ 55507 w 235266"/>
                        <a:gd name="connsiteY0" fmla="*/ 432302 h 432301"/>
                        <a:gd name="connsiteX1" fmla="*/ 0 w 235266"/>
                        <a:gd name="connsiteY1" fmla="*/ 432302 h 432301"/>
                        <a:gd name="connsiteX2" fmla="*/ 0 w 235266"/>
                        <a:gd name="connsiteY2" fmla="*/ 135853 h 432301"/>
                        <a:gd name="connsiteX3" fmla="*/ 134957 w 235266"/>
                        <a:gd name="connsiteY3" fmla="*/ 0 h 432301"/>
                        <a:gd name="connsiteX4" fmla="*/ 223121 w 235266"/>
                        <a:gd name="connsiteY4" fmla="*/ 33204 h 432301"/>
                        <a:gd name="connsiteX5" fmla="*/ 235267 w 235266"/>
                        <a:gd name="connsiteY5" fmla="*/ 43808 h 432301"/>
                        <a:gd name="connsiteX6" fmla="*/ 219785 w 235266"/>
                        <a:gd name="connsiteY6" fmla="*/ 39178 h 432301"/>
                        <a:gd name="connsiteX7" fmla="*/ 183395 w 235266"/>
                        <a:gd name="connsiteY7" fmla="*/ 33851 h 432301"/>
                        <a:gd name="connsiteX8" fmla="*/ 55507 w 235266"/>
                        <a:gd name="connsiteY8" fmla="*/ 162735 h 432301"/>
                        <a:gd name="connsiteX9" fmla="*/ 55507 w 235266"/>
                        <a:gd name="connsiteY9" fmla="*/ 432302 h 432301"/>
                        <a:gd name="connsiteX10" fmla="*/ 7020 w 235266"/>
                        <a:gd name="connsiteY10" fmla="*/ 425283 h 432301"/>
                        <a:gd name="connsiteX11" fmla="*/ 48537 w 235266"/>
                        <a:gd name="connsiteY11" fmla="*/ 425283 h 432301"/>
                        <a:gd name="connsiteX12" fmla="*/ 48537 w 235266"/>
                        <a:gd name="connsiteY12" fmla="*/ 162686 h 432301"/>
                        <a:gd name="connsiteX13" fmla="*/ 183444 w 235266"/>
                        <a:gd name="connsiteY13" fmla="*/ 26832 h 432301"/>
                        <a:gd name="connsiteX14" fmla="*/ 205946 w 235266"/>
                        <a:gd name="connsiteY14" fmla="*/ 28773 h 432301"/>
                        <a:gd name="connsiteX15" fmla="*/ 134957 w 235266"/>
                        <a:gd name="connsiteY15" fmla="*/ 6969 h 432301"/>
                        <a:gd name="connsiteX16" fmla="*/ 7020 w 235266"/>
                        <a:gd name="connsiteY16" fmla="*/ 135853 h 432301"/>
                        <a:gd name="connsiteX17" fmla="*/ 7020 w 235266"/>
                        <a:gd name="connsiteY17" fmla="*/ 425283 h 43230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</a:cxnLst>
                      <a:rect l="l" t="t" r="r" b="b"/>
                      <a:pathLst>
                        <a:path w="235266" h="432301">
                          <a:moveTo>
                            <a:pt x="55507" y="432302"/>
                          </a:moveTo>
                          <a:lnTo>
                            <a:pt x="0" y="432302"/>
                          </a:lnTo>
                          <a:lnTo>
                            <a:pt x="0" y="135853"/>
                          </a:lnTo>
                          <a:cubicBezTo>
                            <a:pt x="0" y="60932"/>
                            <a:pt x="60534" y="0"/>
                            <a:pt x="134957" y="0"/>
                          </a:cubicBezTo>
                          <a:cubicBezTo>
                            <a:pt x="167266" y="0"/>
                            <a:pt x="198578" y="11798"/>
                            <a:pt x="223121" y="33204"/>
                          </a:cubicBezTo>
                          <a:lnTo>
                            <a:pt x="235267" y="43808"/>
                          </a:lnTo>
                          <a:lnTo>
                            <a:pt x="219785" y="39178"/>
                          </a:lnTo>
                          <a:cubicBezTo>
                            <a:pt x="207987" y="35643"/>
                            <a:pt x="195691" y="33851"/>
                            <a:pt x="183395" y="33851"/>
                          </a:cubicBezTo>
                          <a:cubicBezTo>
                            <a:pt x="112854" y="33851"/>
                            <a:pt x="55507" y="91647"/>
                            <a:pt x="55507" y="162735"/>
                          </a:cubicBezTo>
                          <a:lnTo>
                            <a:pt x="55507" y="432302"/>
                          </a:lnTo>
                          <a:close/>
                          <a:moveTo>
                            <a:pt x="7020" y="425283"/>
                          </a:moveTo>
                          <a:lnTo>
                            <a:pt x="48537" y="425283"/>
                          </a:lnTo>
                          <a:lnTo>
                            <a:pt x="48537" y="162686"/>
                          </a:lnTo>
                          <a:cubicBezTo>
                            <a:pt x="48537" y="87764"/>
                            <a:pt x="109072" y="26832"/>
                            <a:pt x="183444" y="26832"/>
                          </a:cubicBezTo>
                          <a:cubicBezTo>
                            <a:pt x="190961" y="26832"/>
                            <a:pt x="198529" y="27529"/>
                            <a:pt x="205946" y="28773"/>
                          </a:cubicBezTo>
                          <a:cubicBezTo>
                            <a:pt x="184988" y="14636"/>
                            <a:pt x="160296" y="6969"/>
                            <a:pt x="134957" y="6969"/>
                          </a:cubicBezTo>
                          <a:cubicBezTo>
                            <a:pt x="64417" y="6969"/>
                            <a:pt x="7020" y="64765"/>
                            <a:pt x="7020" y="135853"/>
                          </a:cubicBezTo>
                          <a:lnTo>
                            <a:pt x="7020" y="425283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71" name="Freeform: Shape 370">
                      <a:extLst>
                        <a:ext uri="{FF2B5EF4-FFF2-40B4-BE49-F238E27FC236}">
                          <a16:creationId xmlns:a16="http://schemas.microsoft.com/office/drawing/2014/main" id="{F53E31B4-5DE6-0C55-1FFD-371ACF24908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827194" y="4479877"/>
                      <a:ext cx="546301" cy="651190"/>
                    </a:xfrm>
                    <a:custGeom>
                      <a:avLst/>
                      <a:gdLst>
                        <a:gd name="connsiteX0" fmla="*/ 546301 w 546301"/>
                        <a:gd name="connsiteY0" fmla="*/ 651191 h 651190"/>
                        <a:gd name="connsiteX1" fmla="*/ 0 w 546301"/>
                        <a:gd name="connsiteY1" fmla="*/ 651191 h 651190"/>
                        <a:gd name="connsiteX2" fmla="*/ 0 w 546301"/>
                        <a:gd name="connsiteY2" fmla="*/ 0 h 651190"/>
                        <a:gd name="connsiteX3" fmla="*/ 546301 w 546301"/>
                        <a:gd name="connsiteY3" fmla="*/ 0 h 651190"/>
                        <a:gd name="connsiteX4" fmla="*/ 546301 w 546301"/>
                        <a:gd name="connsiteY4" fmla="*/ 651191 h 651190"/>
                        <a:gd name="connsiteX5" fmla="*/ 400392 w 546301"/>
                        <a:gd name="connsiteY5" fmla="*/ 644172 h 651190"/>
                        <a:gd name="connsiteX6" fmla="*/ 539332 w 546301"/>
                        <a:gd name="connsiteY6" fmla="*/ 644172 h 651190"/>
                        <a:gd name="connsiteX7" fmla="*/ 539332 w 546301"/>
                        <a:gd name="connsiteY7" fmla="*/ 6969 h 651190"/>
                        <a:gd name="connsiteX8" fmla="*/ 7069 w 546301"/>
                        <a:gd name="connsiteY8" fmla="*/ 6969 h 651190"/>
                        <a:gd name="connsiteX9" fmla="*/ 7069 w 546301"/>
                        <a:gd name="connsiteY9" fmla="*/ 644172 h 651190"/>
                        <a:gd name="connsiteX10" fmla="*/ 130527 w 546301"/>
                        <a:gd name="connsiteY10" fmla="*/ 644172 h 651190"/>
                        <a:gd name="connsiteX11" fmla="*/ 130527 w 546301"/>
                        <a:gd name="connsiteY11" fmla="*/ 353946 h 651190"/>
                        <a:gd name="connsiteX12" fmla="*/ 265435 w 546301"/>
                        <a:gd name="connsiteY12" fmla="*/ 218093 h 651190"/>
                        <a:gd name="connsiteX13" fmla="*/ 400392 w 546301"/>
                        <a:gd name="connsiteY13" fmla="*/ 353946 h 651190"/>
                        <a:gd name="connsiteX14" fmla="*/ 400392 w 546301"/>
                        <a:gd name="connsiteY14" fmla="*/ 644172 h 651190"/>
                        <a:gd name="connsiteX15" fmla="*/ 137497 w 546301"/>
                        <a:gd name="connsiteY15" fmla="*/ 643425 h 651190"/>
                        <a:gd name="connsiteX16" fmla="*/ 393373 w 546301"/>
                        <a:gd name="connsiteY16" fmla="*/ 643425 h 651190"/>
                        <a:gd name="connsiteX17" fmla="*/ 393373 w 546301"/>
                        <a:gd name="connsiteY17" fmla="*/ 353996 h 651190"/>
                        <a:gd name="connsiteX18" fmla="*/ 265435 w 546301"/>
                        <a:gd name="connsiteY18" fmla="*/ 225112 h 651190"/>
                        <a:gd name="connsiteX19" fmla="*/ 137546 w 546301"/>
                        <a:gd name="connsiteY19" fmla="*/ 353996 h 651190"/>
                        <a:gd name="connsiteX20" fmla="*/ 137546 w 546301"/>
                        <a:gd name="connsiteY20" fmla="*/ 643425 h 65119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</a:cxnLst>
                      <a:rect l="l" t="t" r="r" b="b"/>
                      <a:pathLst>
                        <a:path w="546301" h="651190">
                          <a:moveTo>
                            <a:pt x="546301" y="651191"/>
                          </a:moveTo>
                          <a:lnTo>
                            <a:pt x="0" y="651191"/>
                          </a:lnTo>
                          <a:lnTo>
                            <a:pt x="0" y="0"/>
                          </a:lnTo>
                          <a:lnTo>
                            <a:pt x="546301" y="0"/>
                          </a:lnTo>
                          <a:lnTo>
                            <a:pt x="546301" y="651191"/>
                          </a:lnTo>
                          <a:close/>
                          <a:moveTo>
                            <a:pt x="400392" y="644172"/>
                          </a:moveTo>
                          <a:lnTo>
                            <a:pt x="539332" y="644172"/>
                          </a:lnTo>
                          <a:lnTo>
                            <a:pt x="539332" y="6969"/>
                          </a:lnTo>
                          <a:lnTo>
                            <a:pt x="7069" y="6969"/>
                          </a:lnTo>
                          <a:lnTo>
                            <a:pt x="7069" y="644172"/>
                          </a:lnTo>
                          <a:lnTo>
                            <a:pt x="130527" y="644172"/>
                          </a:lnTo>
                          <a:lnTo>
                            <a:pt x="130527" y="353946"/>
                          </a:lnTo>
                          <a:cubicBezTo>
                            <a:pt x="130527" y="279025"/>
                            <a:pt x="191062" y="218093"/>
                            <a:pt x="265435" y="218093"/>
                          </a:cubicBezTo>
                          <a:cubicBezTo>
                            <a:pt x="339858" y="218093"/>
                            <a:pt x="400392" y="279075"/>
                            <a:pt x="400392" y="353946"/>
                          </a:cubicBezTo>
                          <a:lnTo>
                            <a:pt x="400392" y="644172"/>
                          </a:lnTo>
                          <a:close/>
                          <a:moveTo>
                            <a:pt x="137497" y="643425"/>
                          </a:moveTo>
                          <a:lnTo>
                            <a:pt x="393373" y="643425"/>
                          </a:lnTo>
                          <a:lnTo>
                            <a:pt x="393373" y="353996"/>
                          </a:lnTo>
                          <a:cubicBezTo>
                            <a:pt x="393373" y="282908"/>
                            <a:pt x="335975" y="225112"/>
                            <a:pt x="265435" y="225112"/>
                          </a:cubicBezTo>
                          <a:cubicBezTo>
                            <a:pt x="194895" y="225112"/>
                            <a:pt x="137546" y="282908"/>
                            <a:pt x="137546" y="353996"/>
                          </a:cubicBezTo>
                          <a:lnTo>
                            <a:pt x="137546" y="643425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72" name="Freeform: Shape 371">
                      <a:extLst>
                        <a:ext uri="{FF2B5EF4-FFF2-40B4-BE49-F238E27FC236}">
                          <a16:creationId xmlns:a16="http://schemas.microsoft.com/office/drawing/2014/main" id="{4F9E56C7-C5F5-F98A-B2E0-6BAD613521C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345460" y="4479877"/>
                      <a:ext cx="608129" cy="651190"/>
                    </a:xfrm>
                    <a:custGeom>
                      <a:avLst/>
                      <a:gdLst>
                        <a:gd name="connsiteX0" fmla="*/ 608129 w 608129"/>
                        <a:gd name="connsiteY0" fmla="*/ 651191 h 651190"/>
                        <a:gd name="connsiteX1" fmla="*/ 0 w 608129"/>
                        <a:gd name="connsiteY1" fmla="*/ 651191 h 651190"/>
                        <a:gd name="connsiteX2" fmla="*/ 0 w 608129"/>
                        <a:gd name="connsiteY2" fmla="*/ 0 h 651190"/>
                        <a:gd name="connsiteX3" fmla="*/ 608129 w 608129"/>
                        <a:gd name="connsiteY3" fmla="*/ 0 h 651190"/>
                        <a:gd name="connsiteX4" fmla="*/ 608129 w 608129"/>
                        <a:gd name="connsiteY4" fmla="*/ 651191 h 651190"/>
                        <a:gd name="connsiteX5" fmla="*/ 462220 w 608129"/>
                        <a:gd name="connsiteY5" fmla="*/ 644172 h 651190"/>
                        <a:gd name="connsiteX6" fmla="*/ 601110 w 608129"/>
                        <a:gd name="connsiteY6" fmla="*/ 644172 h 651190"/>
                        <a:gd name="connsiteX7" fmla="*/ 601110 w 608129"/>
                        <a:gd name="connsiteY7" fmla="*/ 6969 h 651190"/>
                        <a:gd name="connsiteX8" fmla="*/ 6969 w 608129"/>
                        <a:gd name="connsiteY8" fmla="*/ 6969 h 651190"/>
                        <a:gd name="connsiteX9" fmla="*/ 6969 w 608129"/>
                        <a:gd name="connsiteY9" fmla="*/ 644172 h 651190"/>
                        <a:gd name="connsiteX10" fmla="*/ 192305 w 608129"/>
                        <a:gd name="connsiteY10" fmla="*/ 644172 h 651190"/>
                        <a:gd name="connsiteX11" fmla="*/ 192305 w 608129"/>
                        <a:gd name="connsiteY11" fmla="*/ 353946 h 651190"/>
                        <a:gd name="connsiteX12" fmla="*/ 327263 w 608129"/>
                        <a:gd name="connsiteY12" fmla="*/ 218093 h 651190"/>
                        <a:gd name="connsiteX13" fmla="*/ 462220 w 608129"/>
                        <a:gd name="connsiteY13" fmla="*/ 353946 h 651190"/>
                        <a:gd name="connsiteX14" fmla="*/ 462220 w 608129"/>
                        <a:gd name="connsiteY14" fmla="*/ 644172 h 651190"/>
                        <a:gd name="connsiteX15" fmla="*/ 199325 w 608129"/>
                        <a:gd name="connsiteY15" fmla="*/ 643425 h 651190"/>
                        <a:gd name="connsiteX16" fmla="*/ 455250 w 608129"/>
                        <a:gd name="connsiteY16" fmla="*/ 643425 h 651190"/>
                        <a:gd name="connsiteX17" fmla="*/ 455250 w 608129"/>
                        <a:gd name="connsiteY17" fmla="*/ 353996 h 651190"/>
                        <a:gd name="connsiteX18" fmla="*/ 327313 w 608129"/>
                        <a:gd name="connsiteY18" fmla="*/ 225112 h 651190"/>
                        <a:gd name="connsiteX19" fmla="*/ 199374 w 608129"/>
                        <a:gd name="connsiteY19" fmla="*/ 353996 h 651190"/>
                        <a:gd name="connsiteX20" fmla="*/ 199374 w 608129"/>
                        <a:gd name="connsiteY20" fmla="*/ 643425 h 65119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</a:cxnLst>
                      <a:rect l="l" t="t" r="r" b="b"/>
                      <a:pathLst>
                        <a:path w="608129" h="651190">
                          <a:moveTo>
                            <a:pt x="608129" y="651191"/>
                          </a:moveTo>
                          <a:lnTo>
                            <a:pt x="0" y="651191"/>
                          </a:lnTo>
                          <a:lnTo>
                            <a:pt x="0" y="0"/>
                          </a:lnTo>
                          <a:lnTo>
                            <a:pt x="608129" y="0"/>
                          </a:lnTo>
                          <a:lnTo>
                            <a:pt x="608129" y="651191"/>
                          </a:lnTo>
                          <a:close/>
                          <a:moveTo>
                            <a:pt x="462220" y="644172"/>
                          </a:moveTo>
                          <a:lnTo>
                            <a:pt x="601110" y="644172"/>
                          </a:lnTo>
                          <a:lnTo>
                            <a:pt x="601110" y="6969"/>
                          </a:lnTo>
                          <a:lnTo>
                            <a:pt x="6969" y="6969"/>
                          </a:lnTo>
                          <a:lnTo>
                            <a:pt x="6969" y="644172"/>
                          </a:lnTo>
                          <a:lnTo>
                            <a:pt x="192305" y="644172"/>
                          </a:lnTo>
                          <a:lnTo>
                            <a:pt x="192305" y="353946"/>
                          </a:lnTo>
                          <a:cubicBezTo>
                            <a:pt x="192305" y="279025"/>
                            <a:pt x="252840" y="218093"/>
                            <a:pt x="327263" y="218093"/>
                          </a:cubicBezTo>
                          <a:cubicBezTo>
                            <a:pt x="401685" y="218093"/>
                            <a:pt x="462220" y="279075"/>
                            <a:pt x="462220" y="353946"/>
                          </a:cubicBezTo>
                          <a:lnTo>
                            <a:pt x="462220" y="644172"/>
                          </a:lnTo>
                          <a:close/>
                          <a:moveTo>
                            <a:pt x="199325" y="643425"/>
                          </a:moveTo>
                          <a:lnTo>
                            <a:pt x="455250" y="643425"/>
                          </a:lnTo>
                          <a:lnTo>
                            <a:pt x="455250" y="353996"/>
                          </a:lnTo>
                          <a:cubicBezTo>
                            <a:pt x="455250" y="282908"/>
                            <a:pt x="397853" y="225112"/>
                            <a:pt x="327313" y="225112"/>
                          </a:cubicBezTo>
                          <a:cubicBezTo>
                            <a:pt x="256772" y="225112"/>
                            <a:pt x="199374" y="282908"/>
                            <a:pt x="199374" y="353996"/>
                          </a:cubicBezTo>
                          <a:lnTo>
                            <a:pt x="199374" y="643425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73" name="Freeform: Shape 372">
                      <a:extLst>
                        <a:ext uri="{FF2B5EF4-FFF2-40B4-BE49-F238E27FC236}">
                          <a16:creationId xmlns:a16="http://schemas.microsoft.com/office/drawing/2014/main" id="{9469C05D-3F56-8567-BB0C-DF7D63C003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56908" y="4479877"/>
                      <a:ext cx="608129" cy="651190"/>
                    </a:xfrm>
                    <a:custGeom>
                      <a:avLst/>
                      <a:gdLst>
                        <a:gd name="connsiteX0" fmla="*/ 608130 w 608129"/>
                        <a:gd name="connsiteY0" fmla="*/ 651191 h 651190"/>
                        <a:gd name="connsiteX1" fmla="*/ 0 w 608129"/>
                        <a:gd name="connsiteY1" fmla="*/ 651191 h 651190"/>
                        <a:gd name="connsiteX2" fmla="*/ 0 w 608129"/>
                        <a:gd name="connsiteY2" fmla="*/ 0 h 651190"/>
                        <a:gd name="connsiteX3" fmla="*/ 608130 w 608129"/>
                        <a:gd name="connsiteY3" fmla="*/ 0 h 651190"/>
                        <a:gd name="connsiteX4" fmla="*/ 608130 w 608129"/>
                        <a:gd name="connsiteY4" fmla="*/ 651191 h 651190"/>
                        <a:gd name="connsiteX5" fmla="*/ 400392 w 608129"/>
                        <a:gd name="connsiteY5" fmla="*/ 644172 h 651190"/>
                        <a:gd name="connsiteX6" fmla="*/ 601161 w 608129"/>
                        <a:gd name="connsiteY6" fmla="*/ 644172 h 651190"/>
                        <a:gd name="connsiteX7" fmla="*/ 601161 w 608129"/>
                        <a:gd name="connsiteY7" fmla="*/ 6969 h 651190"/>
                        <a:gd name="connsiteX8" fmla="*/ 7020 w 608129"/>
                        <a:gd name="connsiteY8" fmla="*/ 6969 h 651190"/>
                        <a:gd name="connsiteX9" fmla="*/ 7020 w 608129"/>
                        <a:gd name="connsiteY9" fmla="*/ 644172 h 651190"/>
                        <a:gd name="connsiteX10" fmla="*/ 130477 w 608129"/>
                        <a:gd name="connsiteY10" fmla="*/ 644172 h 651190"/>
                        <a:gd name="connsiteX11" fmla="*/ 130477 w 608129"/>
                        <a:gd name="connsiteY11" fmla="*/ 353946 h 651190"/>
                        <a:gd name="connsiteX12" fmla="*/ 265385 w 608129"/>
                        <a:gd name="connsiteY12" fmla="*/ 218093 h 651190"/>
                        <a:gd name="connsiteX13" fmla="*/ 400342 w 608129"/>
                        <a:gd name="connsiteY13" fmla="*/ 353946 h 651190"/>
                        <a:gd name="connsiteX14" fmla="*/ 400342 w 608129"/>
                        <a:gd name="connsiteY14" fmla="*/ 644172 h 651190"/>
                        <a:gd name="connsiteX15" fmla="*/ 137497 w 608129"/>
                        <a:gd name="connsiteY15" fmla="*/ 643425 h 651190"/>
                        <a:gd name="connsiteX16" fmla="*/ 393373 w 608129"/>
                        <a:gd name="connsiteY16" fmla="*/ 643425 h 651190"/>
                        <a:gd name="connsiteX17" fmla="*/ 393373 w 608129"/>
                        <a:gd name="connsiteY17" fmla="*/ 353996 h 651190"/>
                        <a:gd name="connsiteX18" fmla="*/ 265435 w 608129"/>
                        <a:gd name="connsiteY18" fmla="*/ 225112 h 651190"/>
                        <a:gd name="connsiteX19" fmla="*/ 137546 w 608129"/>
                        <a:gd name="connsiteY19" fmla="*/ 353996 h 651190"/>
                        <a:gd name="connsiteX20" fmla="*/ 137546 w 608129"/>
                        <a:gd name="connsiteY20" fmla="*/ 643425 h 65119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</a:cxnLst>
                      <a:rect l="l" t="t" r="r" b="b"/>
                      <a:pathLst>
                        <a:path w="608129" h="651190">
                          <a:moveTo>
                            <a:pt x="608130" y="651191"/>
                          </a:moveTo>
                          <a:lnTo>
                            <a:pt x="0" y="651191"/>
                          </a:lnTo>
                          <a:lnTo>
                            <a:pt x="0" y="0"/>
                          </a:lnTo>
                          <a:lnTo>
                            <a:pt x="608130" y="0"/>
                          </a:lnTo>
                          <a:lnTo>
                            <a:pt x="608130" y="651191"/>
                          </a:lnTo>
                          <a:close/>
                          <a:moveTo>
                            <a:pt x="400392" y="644172"/>
                          </a:moveTo>
                          <a:lnTo>
                            <a:pt x="601161" y="644172"/>
                          </a:lnTo>
                          <a:lnTo>
                            <a:pt x="601161" y="6969"/>
                          </a:lnTo>
                          <a:lnTo>
                            <a:pt x="7020" y="6969"/>
                          </a:lnTo>
                          <a:lnTo>
                            <a:pt x="7020" y="644172"/>
                          </a:lnTo>
                          <a:lnTo>
                            <a:pt x="130477" y="644172"/>
                          </a:lnTo>
                          <a:lnTo>
                            <a:pt x="130477" y="353946"/>
                          </a:lnTo>
                          <a:cubicBezTo>
                            <a:pt x="130477" y="279025"/>
                            <a:pt x="191012" y="218093"/>
                            <a:pt x="265385" y="218093"/>
                          </a:cubicBezTo>
                          <a:cubicBezTo>
                            <a:pt x="339808" y="218093"/>
                            <a:pt x="400342" y="279075"/>
                            <a:pt x="400342" y="353946"/>
                          </a:cubicBezTo>
                          <a:lnTo>
                            <a:pt x="400342" y="644172"/>
                          </a:lnTo>
                          <a:close/>
                          <a:moveTo>
                            <a:pt x="137497" y="643425"/>
                          </a:moveTo>
                          <a:lnTo>
                            <a:pt x="393373" y="643425"/>
                          </a:lnTo>
                          <a:lnTo>
                            <a:pt x="393373" y="353996"/>
                          </a:lnTo>
                          <a:cubicBezTo>
                            <a:pt x="393373" y="282908"/>
                            <a:pt x="335975" y="225112"/>
                            <a:pt x="265435" y="225112"/>
                          </a:cubicBezTo>
                          <a:cubicBezTo>
                            <a:pt x="194895" y="225112"/>
                            <a:pt x="137546" y="282908"/>
                            <a:pt x="137546" y="353996"/>
                          </a:cubicBezTo>
                          <a:lnTo>
                            <a:pt x="137546" y="643425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74" name="Freeform: Shape 373">
                      <a:extLst>
                        <a:ext uri="{FF2B5EF4-FFF2-40B4-BE49-F238E27FC236}">
                          <a16:creationId xmlns:a16="http://schemas.microsoft.com/office/drawing/2014/main" id="{0B5F2C8B-ED30-6895-CD3E-AE03BF8FFC1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909284" y="4646147"/>
                      <a:ext cx="366839" cy="483377"/>
                    </a:xfrm>
                    <a:custGeom>
                      <a:avLst/>
                      <a:gdLst>
                        <a:gd name="connsiteX0" fmla="*/ 366740 w 366839"/>
                        <a:gd name="connsiteY0" fmla="*/ 483377 h 483377"/>
                        <a:gd name="connsiteX1" fmla="*/ 311283 w 366839"/>
                        <a:gd name="connsiteY1" fmla="*/ 483377 h 483377"/>
                        <a:gd name="connsiteX2" fmla="*/ 311283 w 366839"/>
                        <a:gd name="connsiteY2" fmla="*/ 187726 h 483377"/>
                        <a:gd name="connsiteX3" fmla="*/ 183345 w 366839"/>
                        <a:gd name="connsiteY3" fmla="*/ 58842 h 483377"/>
                        <a:gd name="connsiteX4" fmla="*/ 55456 w 366839"/>
                        <a:gd name="connsiteY4" fmla="*/ 187726 h 483377"/>
                        <a:gd name="connsiteX5" fmla="*/ 55456 w 366839"/>
                        <a:gd name="connsiteY5" fmla="*/ 483377 h 483377"/>
                        <a:gd name="connsiteX6" fmla="*/ 0 w 366839"/>
                        <a:gd name="connsiteY6" fmla="*/ 483377 h 483377"/>
                        <a:gd name="connsiteX7" fmla="*/ 0 w 366839"/>
                        <a:gd name="connsiteY7" fmla="*/ 183444 h 483377"/>
                        <a:gd name="connsiteX8" fmla="*/ 183395 w 366839"/>
                        <a:gd name="connsiteY8" fmla="*/ 0 h 483377"/>
                        <a:gd name="connsiteX9" fmla="*/ 366839 w 366839"/>
                        <a:gd name="connsiteY9" fmla="*/ 183444 h 483377"/>
                        <a:gd name="connsiteX10" fmla="*/ 366839 w 366839"/>
                        <a:gd name="connsiteY10" fmla="*/ 483377 h 483377"/>
                        <a:gd name="connsiteX11" fmla="*/ 318302 w 366839"/>
                        <a:gd name="connsiteY11" fmla="*/ 476358 h 483377"/>
                        <a:gd name="connsiteX12" fmla="*/ 359771 w 366839"/>
                        <a:gd name="connsiteY12" fmla="*/ 476358 h 483377"/>
                        <a:gd name="connsiteX13" fmla="*/ 359771 w 366839"/>
                        <a:gd name="connsiteY13" fmla="*/ 183395 h 483377"/>
                        <a:gd name="connsiteX14" fmla="*/ 183345 w 366839"/>
                        <a:gd name="connsiteY14" fmla="*/ 6969 h 483377"/>
                        <a:gd name="connsiteX15" fmla="*/ 6969 w 366839"/>
                        <a:gd name="connsiteY15" fmla="*/ 183395 h 483377"/>
                        <a:gd name="connsiteX16" fmla="*/ 6969 w 366839"/>
                        <a:gd name="connsiteY16" fmla="*/ 476358 h 483377"/>
                        <a:gd name="connsiteX17" fmla="*/ 48438 w 366839"/>
                        <a:gd name="connsiteY17" fmla="*/ 476358 h 483377"/>
                        <a:gd name="connsiteX18" fmla="*/ 48438 w 366839"/>
                        <a:gd name="connsiteY18" fmla="*/ 187676 h 483377"/>
                        <a:gd name="connsiteX19" fmla="*/ 183345 w 366839"/>
                        <a:gd name="connsiteY19" fmla="*/ 51822 h 483377"/>
                        <a:gd name="connsiteX20" fmla="*/ 318302 w 366839"/>
                        <a:gd name="connsiteY20" fmla="*/ 187676 h 483377"/>
                        <a:gd name="connsiteX21" fmla="*/ 318302 w 366839"/>
                        <a:gd name="connsiteY21" fmla="*/ 476358 h 483377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</a:cxnLst>
                      <a:rect l="l" t="t" r="r" b="b"/>
                      <a:pathLst>
                        <a:path w="366839" h="483377">
                          <a:moveTo>
                            <a:pt x="366740" y="483377"/>
                          </a:moveTo>
                          <a:lnTo>
                            <a:pt x="311283" y="483377"/>
                          </a:lnTo>
                          <a:lnTo>
                            <a:pt x="311283" y="187726"/>
                          </a:lnTo>
                          <a:cubicBezTo>
                            <a:pt x="311283" y="116638"/>
                            <a:pt x="253886" y="58842"/>
                            <a:pt x="183345" y="58842"/>
                          </a:cubicBezTo>
                          <a:cubicBezTo>
                            <a:pt x="112805" y="58842"/>
                            <a:pt x="55456" y="116638"/>
                            <a:pt x="55456" y="187726"/>
                          </a:cubicBezTo>
                          <a:lnTo>
                            <a:pt x="55456" y="483377"/>
                          </a:lnTo>
                          <a:lnTo>
                            <a:pt x="0" y="483377"/>
                          </a:lnTo>
                          <a:lnTo>
                            <a:pt x="0" y="183444"/>
                          </a:lnTo>
                          <a:cubicBezTo>
                            <a:pt x="0" y="82338"/>
                            <a:pt x="82239" y="0"/>
                            <a:pt x="183395" y="0"/>
                          </a:cubicBezTo>
                          <a:cubicBezTo>
                            <a:pt x="284501" y="0"/>
                            <a:pt x="366839" y="82289"/>
                            <a:pt x="366839" y="183444"/>
                          </a:cubicBezTo>
                          <a:lnTo>
                            <a:pt x="366839" y="483377"/>
                          </a:lnTo>
                          <a:close/>
                          <a:moveTo>
                            <a:pt x="318302" y="476358"/>
                          </a:moveTo>
                          <a:lnTo>
                            <a:pt x="359771" y="476358"/>
                          </a:lnTo>
                          <a:lnTo>
                            <a:pt x="359771" y="183395"/>
                          </a:lnTo>
                          <a:cubicBezTo>
                            <a:pt x="359771" y="86122"/>
                            <a:pt x="280618" y="6969"/>
                            <a:pt x="183345" y="6969"/>
                          </a:cubicBezTo>
                          <a:cubicBezTo>
                            <a:pt x="86072" y="6969"/>
                            <a:pt x="6969" y="86122"/>
                            <a:pt x="6969" y="183395"/>
                          </a:cubicBezTo>
                          <a:lnTo>
                            <a:pt x="6969" y="476358"/>
                          </a:lnTo>
                          <a:lnTo>
                            <a:pt x="48438" y="476358"/>
                          </a:lnTo>
                          <a:lnTo>
                            <a:pt x="48438" y="187676"/>
                          </a:lnTo>
                          <a:cubicBezTo>
                            <a:pt x="48438" y="112755"/>
                            <a:pt x="108972" y="51822"/>
                            <a:pt x="183345" y="51822"/>
                          </a:cubicBezTo>
                          <a:cubicBezTo>
                            <a:pt x="257769" y="51822"/>
                            <a:pt x="318302" y="112805"/>
                            <a:pt x="318302" y="187676"/>
                          </a:cubicBezTo>
                          <a:lnTo>
                            <a:pt x="318302" y="476358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75" name="Freeform: Shape 374">
                      <a:extLst>
                        <a:ext uri="{FF2B5EF4-FFF2-40B4-BE49-F238E27FC236}">
                          <a16:creationId xmlns:a16="http://schemas.microsoft.com/office/drawing/2014/main" id="{D09E572F-0921-42E0-A8C6-917D7E753F8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488582" y="4646147"/>
                      <a:ext cx="366888" cy="483377"/>
                    </a:xfrm>
                    <a:custGeom>
                      <a:avLst/>
                      <a:gdLst>
                        <a:gd name="connsiteX0" fmla="*/ 366789 w 366888"/>
                        <a:gd name="connsiteY0" fmla="*/ 483377 h 483377"/>
                        <a:gd name="connsiteX1" fmla="*/ 311333 w 366888"/>
                        <a:gd name="connsiteY1" fmla="*/ 483377 h 483377"/>
                        <a:gd name="connsiteX2" fmla="*/ 311333 w 366888"/>
                        <a:gd name="connsiteY2" fmla="*/ 187726 h 483377"/>
                        <a:gd name="connsiteX3" fmla="*/ 183394 w 366888"/>
                        <a:gd name="connsiteY3" fmla="*/ 58842 h 483377"/>
                        <a:gd name="connsiteX4" fmla="*/ 55506 w 366888"/>
                        <a:gd name="connsiteY4" fmla="*/ 187726 h 483377"/>
                        <a:gd name="connsiteX5" fmla="*/ 55506 w 366888"/>
                        <a:gd name="connsiteY5" fmla="*/ 483377 h 483377"/>
                        <a:gd name="connsiteX6" fmla="*/ 0 w 366888"/>
                        <a:gd name="connsiteY6" fmla="*/ 483377 h 483377"/>
                        <a:gd name="connsiteX7" fmla="*/ 0 w 366888"/>
                        <a:gd name="connsiteY7" fmla="*/ 183444 h 483377"/>
                        <a:gd name="connsiteX8" fmla="*/ 183444 w 366888"/>
                        <a:gd name="connsiteY8" fmla="*/ 0 h 483377"/>
                        <a:gd name="connsiteX9" fmla="*/ 366889 w 366888"/>
                        <a:gd name="connsiteY9" fmla="*/ 183444 h 483377"/>
                        <a:gd name="connsiteX10" fmla="*/ 366889 w 366888"/>
                        <a:gd name="connsiteY10" fmla="*/ 483377 h 483377"/>
                        <a:gd name="connsiteX11" fmla="*/ 318302 w 366888"/>
                        <a:gd name="connsiteY11" fmla="*/ 476358 h 483377"/>
                        <a:gd name="connsiteX12" fmla="*/ 359770 w 366888"/>
                        <a:gd name="connsiteY12" fmla="*/ 476358 h 483377"/>
                        <a:gd name="connsiteX13" fmla="*/ 359770 w 366888"/>
                        <a:gd name="connsiteY13" fmla="*/ 183395 h 483377"/>
                        <a:gd name="connsiteX14" fmla="*/ 183345 w 366888"/>
                        <a:gd name="connsiteY14" fmla="*/ 6969 h 483377"/>
                        <a:gd name="connsiteX15" fmla="*/ 6919 w 366888"/>
                        <a:gd name="connsiteY15" fmla="*/ 183395 h 483377"/>
                        <a:gd name="connsiteX16" fmla="*/ 6919 w 366888"/>
                        <a:gd name="connsiteY16" fmla="*/ 476358 h 483377"/>
                        <a:gd name="connsiteX17" fmla="*/ 48437 w 366888"/>
                        <a:gd name="connsiteY17" fmla="*/ 476358 h 483377"/>
                        <a:gd name="connsiteX18" fmla="*/ 48437 w 366888"/>
                        <a:gd name="connsiteY18" fmla="*/ 187676 h 483377"/>
                        <a:gd name="connsiteX19" fmla="*/ 183345 w 366888"/>
                        <a:gd name="connsiteY19" fmla="*/ 51822 h 483377"/>
                        <a:gd name="connsiteX20" fmla="*/ 318302 w 366888"/>
                        <a:gd name="connsiteY20" fmla="*/ 187676 h 483377"/>
                        <a:gd name="connsiteX21" fmla="*/ 318302 w 366888"/>
                        <a:gd name="connsiteY21" fmla="*/ 476358 h 483377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</a:cxnLst>
                      <a:rect l="l" t="t" r="r" b="b"/>
                      <a:pathLst>
                        <a:path w="366888" h="483377">
                          <a:moveTo>
                            <a:pt x="366789" y="483377"/>
                          </a:moveTo>
                          <a:lnTo>
                            <a:pt x="311333" y="483377"/>
                          </a:lnTo>
                          <a:lnTo>
                            <a:pt x="311333" y="187726"/>
                          </a:lnTo>
                          <a:cubicBezTo>
                            <a:pt x="311333" y="116638"/>
                            <a:pt x="253935" y="58842"/>
                            <a:pt x="183394" y="58842"/>
                          </a:cubicBezTo>
                          <a:cubicBezTo>
                            <a:pt x="112854" y="58842"/>
                            <a:pt x="55506" y="116638"/>
                            <a:pt x="55506" y="187726"/>
                          </a:cubicBezTo>
                          <a:lnTo>
                            <a:pt x="55506" y="483377"/>
                          </a:lnTo>
                          <a:lnTo>
                            <a:pt x="0" y="483377"/>
                          </a:lnTo>
                          <a:lnTo>
                            <a:pt x="0" y="183444"/>
                          </a:lnTo>
                          <a:cubicBezTo>
                            <a:pt x="0" y="82338"/>
                            <a:pt x="82289" y="0"/>
                            <a:pt x="183444" y="0"/>
                          </a:cubicBezTo>
                          <a:cubicBezTo>
                            <a:pt x="284550" y="0"/>
                            <a:pt x="366889" y="82289"/>
                            <a:pt x="366889" y="183444"/>
                          </a:cubicBezTo>
                          <a:lnTo>
                            <a:pt x="366889" y="483377"/>
                          </a:lnTo>
                          <a:close/>
                          <a:moveTo>
                            <a:pt x="318302" y="476358"/>
                          </a:moveTo>
                          <a:lnTo>
                            <a:pt x="359770" y="476358"/>
                          </a:lnTo>
                          <a:lnTo>
                            <a:pt x="359770" y="183395"/>
                          </a:lnTo>
                          <a:cubicBezTo>
                            <a:pt x="359770" y="86122"/>
                            <a:pt x="280617" y="6969"/>
                            <a:pt x="183345" y="6969"/>
                          </a:cubicBezTo>
                          <a:cubicBezTo>
                            <a:pt x="86071" y="6969"/>
                            <a:pt x="6919" y="86122"/>
                            <a:pt x="6919" y="183395"/>
                          </a:cubicBezTo>
                          <a:lnTo>
                            <a:pt x="6919" y="476358"/>
                          </a:lnTo>
                          <a:lnTo>
                            <a:pt x="48437" y="476358"/>
                          </a:lnTo>
                          <a:lnTo>
                            <a:pt x="48437" y="187676"/>
                          </a:lnTo>
                          <a:cubicBezTo>
                            <a:pt x="48437" y="112755"/>
                            <a:pt x="108971" y="51822"/>
                            <a:pt x="183345" y="51822"/>
                          </a:cubicBezTo>
                          <a:cubicBezTo>
                            <a:pt x="257768" y="51822"/>
                            <a:pt x="318302" y="112805"/>
                            <a:pt x="318302" y="187676"/>
                          </a:cubicBezTo>
                          <a:lnTo>
                            <a:pt x="318302" y="476358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76" name="Freeform: Shape 375">
                      <a:extLst>
                        <a:ext uri="{FF2B5EF4-FFF2-40B4-BE49-F238E27FC236}">
                          <a16:creationId xmlns:a16="http://schemas.microsoft.com/office/drawing/2014/main" id="{1E871A89-7A48-0C7E-8A91-2DCFDAC680A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336159" y="4646147"/>
                      <a:ext cx="366889" cy="483377"/>
                    </a:xfrm>
                    <a:custGeom>
                      <a:avLst/>
                      <a:gdLst>
                        <a:gd name="connsiteX0" fmla="*/ 366790 w 366889"/>
                        <a:gd name="connsiteY0" fmla="*/ 483377 h 483377"/>
                        <a:gd name="connsiteX1" fmla="*/ 311283 w 366889"/>
                        <a:gd name="connsiteY1" fmla="*/ 483377 h 483377"/>
                        <a:gd name="connsiteX2" fmla="*/ 311283 w 366889"/>
                        <a:gd name="connsiteY2" fmla="*/ 187726 h 483377"/>
                        <a:gd name="connsiteX3" fmla="*/ 183395 w 366889"/>
                        <a:gd name="connsiteY3" fmla="*/ 58842 h 483377"/>
                        <a:gd name="connsiteX4" fmla="*/ 55457 w 366889"/>
                        <a:gd name="connsiteY4" fmla="*/ 187726 h 483377"/>
                        <a:gd name="connsiteX5" fmla="*/ 55457 w 366889"/>
                        <a:gd name="connsiteY5" fmla="*/ 483377 h 483377"/>
                        <a:gd name="connsiteX6" fmla="*/ 0 w 366889"/>
                        <a:gd name="connsiteY6" fmla="*/ 483377 h 483377"/>
                        <a:gd name="connsiteX7" fmla="*/ 0 w 366889"/>
                        <a:gd name="connsiteY7" fmla="*/ 183444 h 483377"/>
                        <a:gd name="connsiteX8" fmla="*/ 183445 w 366889"/>
                        <a:gd name="connsiteY8" fmla="*/ 0 h 483377"/>
                        <a:gd name="connsiteX9" fmla="*/ 366890 w 366889"/>
                        <a:gd name="connsiteY9" fmla="*/ 183444 h 483377"/>
                        <a:gd name="connsiteX10" fmla="*/ 366890 w 366889"/>
                        <a:gd name="connsiteY10" fmla="*/ 483377 h 483377"/>
                        <a:gd name="connsiteX11" fmla="*/ 318253 w 366889"/>
                        <a:gd name="connsiteY11" fmla="*/ 476358 h 483377"/>
                        <a:gd name="connsiteX12" fmla="*/ 359771 w 366889"/>
                        <a:gd name="connsiteY12" fmla="*/ 476358 h 483377"/>
                        <a:gd name="connsiteX13" fmla="*/ 359771 w 366889"/>
                        <a:gd name="connsiteY13" fmla="*/ 183395 h 483377"/>
                        <a:gd name="connsiteX14" fmla="*/ 183346 w 366889"/>
                        <a:gd name="connsiteY14" fmla="*/ 6969 h 483377"/>
                        <a:gd name="connsiteX15" fmla="*/ 6920 w 366889"/>
                        <a:gd name="connsiteY15" fmla="*/ 183395 h 483377"/>
                        <a:gd name="connsiteX16" fmla="*/ 6920 w 366889"/>
                        <a:gd name="connsiteY16" fmla="*/ 476358 h 483377"/>
                        <a:gd name="connsiteX17" fmla="*/ 48388 w 366889"/>
                        <a:gd name="connsiteY17" fmla="*/ 476358 h 483377"/>
                        <a:gd name="connsiteX18" fmla="*/ 48388 w 366889"/>
                        <a:gd name="connsiteY18" fmla="*/ 187676 h 483377"/>
                        <a:gd name="connsiteX19" fmla="*/ 183346 w 366889"/>
                        <a:gd name="connsiteY19" fmla="*/ 51822 h 483377"/>
                        <a:gd name="connsiteX20" fmla="*/ 318253 w 366889"/>
                        <a:gd name="connsiteY20" fmla="*/ 187676 h 483377"/>
                        <a:gd name="connsiteX21" fmla="*/ 318253 w 366889"/>
                        <a:gd name="connsiteY21" fmla="*/ 476358 h 483377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</a:cxnLst>
                      <a:rect l="l" t="t" r="r" b="b"/>
                      <a:pathLst>
                        <a:path w="366889" h="483377">
                          <a:moveTo>
                            <a:pt x="366790" y="483377"/>
                          </a:moveTo>
                          <a:lnTo>
                            <a:pt x="311283" y="483377"/>
                          </a:lnTo>
                          <a:lnTo>
                            <a:pt x="311283" y="187726"/>
                          </a:lnTo>
                          <a:cubicBezTo>
                            <a:pt x="311283" y="116638"/>
                            <a:pt x="253936" y="58842"/>
                            <a:pt x="183395" y="58842"/>
                          </a:cubicBezTo>
                          <a:cubicBezTo>
                            <a:pt x="112855" y="58842"/>
                            <a:pt x="55457" y="116638"/>
                            <a:pt x="55457" y="187726"/>
                          </a:cubicBezTo>
                          <a:lnTo>
                            <a:pt x="55457" y="483377"/>
                          </a:lnTo>
                          <a:lnTo>
                            <a:pt x="0" y="483377"/>
                          </a:lnTo>
                          <a:lnTo>
                            <a:pt x="0" y="183444"/>
                          </a:lnTo>
                          <a:cubicBezTo>
                            <a:pt x="0" y="82338"/>
                            <a:pt x="82289" y="0"/>
                            <a:pt x="183445" y="0"/>
                          </a:cubicBezTo>
                          <a:cubicBezTo>
                            <a:pt x="284551" y="0"/>
                            <a:pt x="366890" y="82289"/>
                            <a:pt x="366890" y="183444"/>
                          </a:cubicBezTo>
                          <a:lnTo>
                            <a:pt x="366890" y="483377"/>
                          </a:lnTo>
                          <a:close/>
                          <a:moveTo>
                            <a:pt x="318253" y="476358"/>
                          </a:moveTo>
                          <a:lnTo>
                            <a:pt x="359771" y="476358"/>
                          </a:lnTo>
                          <a:lnTo>
                            <a:pt x="359771" y="183395"/>
                          </a:lnTo>
                          <a:cubicBezTo>
                            <a:pt x="359771" y="86122"/>
                            <a:pt x="280618" y="6969"/>
                            <a:pt x="183346" y="6969"/>
                          </a:cubicBezTo>
                          <a:cubicBezTo>
                            <a:pt x="86072" y="6969"/>
                            <a:pt x="6920" y="86122"/>
                            <a:pt x="6920" y="183395"/>
                          </a:cubicBezTo>
                          <a:lnTo>
                            <a:pt x="6920" y="476358"/>
                          </a:lnTo>
                          <a:lnTo>
                            <a:pt x="48388" y="476358"/>
                          </a:lnTo>
                          <a:lnTo>
                            <a:pt x="48388" y="187676"/>
                          </a:lnTo>
                          <a:cubicBezTo>
                            <a:pt x="48388" y="112755"/>
                            <a:pt x="108922" y="51822"/>
                            <a:pt x="183346" y="51822"/>
                          </a:cubicBezTo>
                          <a:cubicBezTo>
                            <a:pt x="257718" y="51822"/>
                            <a:pt x="318253" y="112805"/>
                            <a:pt x="318253" y="187676"/>
                          </a:cubicBezTo>
                          <a:lnTo>
                            <a:pt x="318253" y="476358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77" name="Freeform: Shape 376">
                      <a:extLst>
                        <a:ext uri="{FF2B5EF4-FFF2-40B4-BE49-F238E27FC236}">
                          <a16:creationId xmlns:a16="http://schemas.microsoft.com/office/drawing/2014/main" id="{1CDF5A6A-C2C0-1387-9193-0B6F59340EB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345460" y="4479877"/>
                      <a:ext cx="1514698" cy="97472"/>
                    </a:xfrm>
                    <a:custGeom>
                      <a:avLst/>
                      <a:gdLst>
                        <a:gd name="connsiteX0" fmla="*/ 1514698 w 1514698"/>
                        <a:gd name="connsiteY0" fmla="*/ 97472 h 97472"/>
                        <a:gd name="connsiteX1" fmla="*/ 0 w 1514698"/>
                        <a:gd name="connsiteY1" fmla="*/ 97472 h 97472"/>
                        <a:gd name="connsiteX2" fmla="*/ 0 w 1514698"/>
                        <a:gd name="connsiteY2" fmla="*/ 0 h 97472"/>
                        <a:gd name="connsiteX3" fmla="*/ 1514698 w 1514698"/>
                        <a:gd name="connsiteY3" fmla="*/ 0 h 97472"/>
                        <a:gd name="connsiteX4" fmla="*/ 1514698 w 1514698"/>
                        <a:gd name="connsiteY4" fmla="*/ 97472 h 97472"/>
                        <a:gd name="connsiteX5" fmla="*/ 7019 w 1514698"/>
                        <a:gd name="connsiteY5" fmla="*/ 90453 h 97472"/>
                        <a:gd name="connsiteX6" fmla="*/ 1507680 w 1514698"/>
                        <a:gd name="connsiteY6" fmla="*/ 90453 h 97472"/>
                        <a:gd name="connsiteX7" fmla="*/ 1507680 w 1514698"/>
                        <a:gd name="connsiteY7" fmla="*/ 6969 h 97472"/>
                        <a:gd name="connsiteX8" fmla="*/ 7019 w 1514698"/>
                        <a:gd name="connsiteY8" fmla="*/ 6969 h 97472"/>
                        <a:gd name="connsiteX9" fmla="*/ 7019 w 1514698"/>
                        <a:gd name="connsiteY9" fmla="*/ 90453 h 9747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</a:cxnLst>
                      <a:rect l="l" t="t" r="r" b="b"/>
                      <a:pathLst>
                        <a:path w="1514698" h="97472">
                          <a:moveTo>
                            <a:pt x="1514698" y="97472"/>
                          </a:moveTo>
                          <a:lnTo>
                            <a:pt x="0" y="97472"/>
                          </a:lnTo>
                          <a:lnTo>
                            <a:pt x="0" y="0"/>
                          </a:lnTo>
                          <a:lnTo>
                            <a:pt x="1514698" y="0"/>
                          </a:lnTo>
                          <a:lnTo>
                            <a:pt x="1514698" y="97472"/>
                          </a:lnTo>
                          <a:close/>
                          <a:moveTo>
                            <a:pt x="7019" y="90453"/>
                          </a:moveTo>
                          <a:lnTo>
                            <a:pt x="1507680" y="90453"/>
                          </a:lnTo>
                          <a:lnTo>
                            <a:pt x="1507680" y="6969"/>
                          </a:lnTo>
                          <a:lnTo>
                            <a:pt x="7019" y="6969"/>
                          </a:lnTo>
                          <a:lnTo>
                            <a:pt x="7019" y="90453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78" name="Freeform: Shape 377">
                      <a:extLst>
                        <a:ext uri="{FF2B5EF4-FFF2-40B4-BE49-F238E27FC236}">
                          <a16:creationId xmlns:a16="http://schemas.microsoft.com/office/drawing/2014/main" id="{B8FB2C9B-F635-3EFE-3512-D57AC943012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345460" y="4502329"/>
                      <a:ext cx="1514698" cy="52618"/>
                    </a:xfrm>
                    <a:custGeom>
                      <a:avLst/>
                      <a:gdLst>
                        <a:gd name="connsiteX0" fmla="*/ 1514698 w 1514698"/>
                        <a:gd name="connsiteY0" fmla="*/ 52619 h 52618"/>
                        <a:gd name="connsiteX1" fmla="*/ 0 w 1514698"/>
                        <a:gd name="connsiteY1" fmla="*/ 52619 h 52618"/>
                        <a:gd name="connsiteX2" fmla="*/ 0 w 1514698"/>
                        <a:gd name="connsiteY2" fmla="*/ 0 h 52618"/>
                        <a:gd name="connsiteX3" fmla="*/ 1514698 w 1514698"/>
                        <a:gd name="connsiteY3" fmla="*/ 0 h 52618"/>
                        <a:gd name="connsiteX4" fmla="*/ 1514698 w 1514698"/>
                        <a:gd name="connsiteY4" fmla="*/ 52619 h 52618"/>
                        <a:gd name="connsiteX5" fmla="*/ 7019 w 1514698"/>
                        <a:gd name="connsiteY5" fmla="*/ 45600 h 52618"/>
                        <a:gd name="connsiteX6" fmla="*/ 1507680 w 1514698"/>
                        <a:gd name="connsiteY6" fmla="*/ 45600 h 52618"/>
                        <a:gd name="connsiteX7" fmla="*/ 1507680 w 1514698"/>
                        <a:gd name="connsiteY7" fmla="*/ 7019 h 52618"/>
                        <a:gd name="connsiteX8" fmla="*/ 7019 w 1514698"/>
                        <a:gd name="connsiteY8" fmla="*/ 7019 h 52618"/>
                        <a:gd name="connsiteX9" fmla="*/ 7019 w 1514698"/>
                        <a:gd name="connsiteY9" fmla="*/ 45600 h 5261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</a:cxnLst>
                      <a:rect l="l" t="t" r="r" b="b"/>
                      <a:pathLst>
                        <a:path w="1514698" h="52618">
                          <a:moveTo>
                            <a:pt x="1514698" y="52619"/>
                          </a:moveTo>
                          <a:lnTo>
                            <a:pt x="0" y="52619"/>
                          </a:lnTo>
                          <a:lnTo>
                            <a:pt x="0" y="0"/>
                          </a:lnTo>
                          <a:lnTo>
                            <a:pt x="1514698" y="0"/>
                          </a:lnTo>
                          <a:lnTo>
                            <a:pt x="1514698" y="52619"/>
                          </a:lnTo>
                          <a:close/>
                          <a:moveTo>
                            <a:pt x="7019" y="45600"/>
                          </a:moveTo>
                          <a:lnTo>
                            <a:pt x="1507680" y="45600"/>
                          </a:lnTo>
                          <a:lnTo>
                            <a:pt x="1507680" y="7019"/>
                          </a:lnTo>
                          <a:lnTo>
                            <a:pt x="7019" y="7019"/>
                          </a:lnTo>
                          <a:lnTo>
                            <a:pt x="7019" y="45600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79" name="Freeform: Shape 378">
                      <a:extLst>
                        <a:ext uri="{FF2B5EF4-FFF2-40B4-BE49-F238E27FC236}">
                          <a16:creationId xmlns:a16="http://schemas.microsoft.com/office/drawing/2014/main" id="{82BB448C-CC43-D41C-C824-15A941850D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805341" y="4467531"/>
                      <a:ext cx="153923" cy="121417"/>
                    </a:xfrm>
                    <a:custGeom>
                      <a:avLst/>
                      <a:gdLst>
                        <a:gd name="connsiteX0" fmla="*/ 153924 w 153923"/>
                        <a:gd name="connsiteY0" fmla="*/ 121417 h 121417"/>
                        <a:gd name="connsiteX1" fmla="*/ 0 w 153923"/>
                        <a:gd name="connsiteY1" fmla="*/ 121417 h 121417"/>
                        <a:gd name="connsiteX2" fmla="*/ 0 w 153923"/>
                        <a:gd name="connsiteY2" fmla="*/ 0 h 121417"/>
                        <a:gd name="connsiteX3" fmla="*/ 153924 w 153923"/>
                        <a:gd name="connsiteY3" fmla="*/ 0 h 121417"/>
                        <a:gd name="connsiteX4" fmla="*/ 153924 w 153923"/>
                        <a:gd name="connsiteY4" fmla="*/ 121417 h 121417"/>
                        <a:gd name="connsiteX5" fmla="*/ 7020 w 153923"/>
                        <a:gd name="connsiteY5" fmla="*/ 114448 h 121417"/>
                        <a:gd name="connsiteX6" fmla="*/ 146955 w 153923"/>
                        <a:gd name="connsiteY6" fmla="*/ 114448 h 121417"/>
                        <a:gd name="connsiteX7" fmla="*/ 146955 w 153923"/>
                        <a:gd name="connsiteY7" fmla="*/ 7019 h 121417"/>
                        <a:gd name="connsiteX8" fmla="*/ 7020 w 153923"/>
                        <a:gd name="connsiteY8" fmla="*/ 7019 h 121417"/>
                        <a:gd name="connsiteX9" fmla="*/ 7020 w 153923"/>
                        <a:gd name="connsiteY9" fmla="*/ 114448 h 121417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</a:cxnLst>
                      <a:rect l="l" t="t" r="r" b="b"/>
                      <a:pathLst>
                        <a:path w="153923" h="121417">
                          <a:moveTo>
                            <a:pt x="153924" y="121417"/>
                          </a:moveTo>
                          <a:lnTo>
                            <a:pt x="0" y="121417"/>
                          </a:lnTo>
                          <a:lnTo>
                            <a:pt x="0" y="0"/>
                          </a:lnTo>
                          <a:lnTo>
                            <a:pt x="153924" y="0"/>
                          </a:lnTo>
                          <a:lnTo>
                            <a:pt x="153924" y="121417"/>
                          </a:lnTo>
                          <a:close/>
                          <a:moveTo>
                            <a:pt x="7020" y="114448"/>
                          </a:moveTo>
                          <a:lnTo>
                            <a:pt x="146955" y="114448"/>
                          </a:lnTo>
                          <a:lnTo>
                            <a:pt x="146955" y="7019"/>
                          </a:lnTo>
                          <a:lnTo>
                            <a:pt x="7020" y="7019"/>
                          </a:lnTo>
                          <a:lnTo>
                            <a:pt x="7020" y="114448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80" name="Freeform: Shape 379">
                      <a:extLst>
                        <a:ext uri="{FF2B5EF4-FFF2-40B4-BE49-F238E27FC236}">
                          <a16:creationId xmlns:a16="http://schemas.microsoft.com/office/drawing/2014/main" id="{CE3A04B6-BC92-BC54-5C14-42624BE6909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347551" y="4467531"/>
                      <a:ext cx="153923" cy="121417"/>
                    </a:xfrm>
                    <a:custGeom>
                      <a:avLst/>
                      <a:gdLst>
                        <a:gd name="connsiteX0" fmla="*/ 153924 w 153923"/>
                        <a:gd name="connsiteY0" fmla="*/ 121417 h 121417"/>
                        <a:gd name="connsiteX1" fmla="*/ 0 w 153923"/>
                        <a:gd name="connsiteY1" fmla="*/ 121417 h 121417"/>
                        <a:gd name="connsiteX2" fmla="*/ 0 w 153923"/>
                        <a:gd name="connsiteY2" fmla="*/ 0 h 121417"/>
                        <a:gd name="connsiteX3" fmla="*/ 153924 w 153923"/>
                        <a:gd name="connsiteY3" fmla="*/ 0 h 121417"/>
                        <a:gd name="connsiteX4" fmla="*/ 153924 w 153923"/>
                        <a:gd name="connsiteY4" fmla="*/ 121417 h 121417"/>
                        <a:gd name="connsiteX5" fmla="*/ 7020 w 153923"/>
                        <a:gd name="connsiteY5" fmla="*/ 114448 h 121417"/>
                        <a:gd name="connsiteX6" fmla="*/ 146955 w 153923"/>
                        <a:gd name="connsiteY6" fmla="*/ 114448 h 121417"/>
                        <a:gd name="connsiteX7" fmla="*/ 146955 w 153923"/>
                        <a:gd name="connsiteY7" fmla="*/ 7019 h 121417"/>
                        <a:gd name="connsiteX8" fmla="*/ 7020 w 153923"/>
                        <a:gd name="connsiteY8" fmla="*/ 7019 h 121417"/>
                        <a:gd name="connsiteX9" fmla="*/ 7020 w 153923"/>
                        <a:gd name="connsiteY9" fmla="*/ 114448 h 121417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</a:cxnLst>
                      <a:rect l="l" t="t" r="r" b="b"/>
                      <a:pathLst>
                        <a:path w="153923" h="121417">
                          <a:moveTo>
                            <a:pt x="153924" y="121417"/>
                          </a:moveTo>
                          <a:lnTo>
                            <a:pt x="0" y="121417"/>
                          </a:lnTo>
                          <a:lnTo>
                            <a:pt x="0" y="0"/>
                          </a:lnTo>
                          <a:lnTo>
                            <a:pt x="153924" y="0"/>
                          </a:lnTo>
                          <a:lnTo>
                            <a:pt x="153924" y="121417"/>
                          </a:lnTo>
                          <a:close/>
                          <a:moveTo>
                            <a:pt x="7020" y="114448"/>
                          </a:moveTo>
                          <a:lnTo>
                            <a:pt x="146955" y="114448"/>
                          </a:lnTo>
                          <a:lnTo>
                            <a:pt x="146955" y="7019"/>
                          </a:lnTo>
                          <a:lnTo>
                            <a:pt x="7020" y="7019"/>
                          </a:lnTo>
                          <a:lnTo>
                            <a:pt x="7020" y="114448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81" name="Freeform: Shape 380">
                      <a:extLst>
                        <a:ext uri="{FF2B5EF4-FFF2-40B4-BE49-F238E27FC236}">
                          <a16:creationId xmlns:a16="http://schemas.microsoft.com/office/drawing/2014/main" id="{ECC175F0-14F5-8617-5FF3-64D7DE5E7B2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38339" y="4467531"/>
                      <a:ext cx="153974" cy="121417"/>
                    </a:xfrm>
                    <a:custGeom>
                      <a:avLst/>
                      <a:gdLst>
                        <a:gd name="connsiteX0" fmla="*/ 153974 w 153974"/>
                        <a:gd name="connsiteY0" fmla="*/ 121417 h 121417"/>
                        <a:gd name="connsiteX1" fmla="*/ 0 w 153974"/>
                        <a:gd name="connsiteY1" fmla="*/ 121417 h 121417"/>
                        <a:gd name="connsiteX2" fmla="*/ 0 w 153974"/>
                        <a:gd name="connsiteY2" fmla="*/ 0 h 121417"/>
                        <a:gd name="connsiteX3" fmla="*/ 153974 w 153974"/>
                        <a:gd name="connsiteY3" fmla="*/ 0 h 121417"/>
                        <a:gd name="connsiteX4" fmla="*/ 153974 w 153974"/>
                        <a:gd name="connsiteY4" fmla="*/ 121417 h 121417"/>
                        <a:gd name="connsiteX5" fmla="*/ 7020 w 153974"/>
                        <a:gd name="connsiteY5" fmla="*/ 114448 h 121417"/>
                        <a:gd name="connsiteX6" fmla="*/ 147005 w 153974"/>
                        <a:gd name="connsiteY6" fmla="*/ 114448 h 121417"/>
                        <a:gd name="connsiteX7" fmla="*/ 147005 w 153974"/>
                        <a:gd name="connsiteY7" fmla="*/ 7019 h 121417"/>
                        <a:gd name="connsiteX8" fmla="*/ 7020 w 153974"/>
                        <a:gd name="connsiteY8" fmla="*/ 7019 h 121417"/>
                        <a:gd name="connsiteX9" fmla="*/ 7020 w 153974"/>
                        <a:gd name="connsiteY9" fmla="*/ 114448 h 121417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</a:cxnLst>
                      <a:rect l="l" t="t" r="r" b="b"/>
                      <a:pathLst>
                        <a:path w="153974" h="121417">
                          <a:moveTo>
                            <a:pt x="153974" y="121417"/>
                          </a:moveTo>
                          <a:lnTo>
                            <a:pt x="0" y="121417"/>
                          </a:lnTo>
                          <a:lnTo>
                            <a:pt x="0" y="0"/>
                          </a:lnTo>
                          <a:lnTo>
                            <a:pt x="153974" y="0"/>
                          </a:lnTo>
                          <a:lnTo>
                            <a:pt x="153974" y="121417"/>
                          </a:lnTo>
                          <a:close/>
                          <a:moveTo>
                            <a:pt x="7020" y="114448"/>
                          </a:moveTo>
                          <a:lnTo>
                            <a:pt x="147005" y="114448"/>
                          </a:lnTo>
                          <a:lnTo>
                            <a:pt x="147005" y="7019"/>
                          </a:lnTo>
                          <a:lnTo>
                            <a:pt x="7020" y="7019"/>
                          </a:lnTo>
                          <a:lnTo>
                            <a:pt x="7020" y="114448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82" name="Freeform: Shape 381">
                      <a:extLst>
                        <a:ext uri="{FF2B5EF4-FFF2-40B4-BE49-F238E27FC236}">
                          <a16:creationId xmlns:a16="http://schemas.microsoft.com/office/drawing/2014/main" id="{20D043C1-0042-B722-B5AB-0D92945AF17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711114" y="4467531"/>
                      <a:ext cx="153923" cy="121417"/>
                    </a:xfrm>
                    <a:custGeom>
                      <a:avLst/>
                      <a:gdLst>
                        <a:gd name="connsiteX0" fmla="*/ 153924 w 153923"/>
                        <a:gd name="connsiteY0" fmla="*/ 121417 h 121417"/>
                        <a:gd name="connsiteX1" fmla="*/ 0 w 153923"/>
                        <a:gd name="connsiteY1" fmla="*/ 121417 h 121417"/>
                        <a:gd name="connsiteX2" fmla="*/ 0 w 153923"/>
                        <a:gd name="connsiteY2" fmla="*/ 0 h 121417"/>
                        <a:gd name="connsiteX3" fmla="*/ 153924 w 153923"/>
                        <a:gd name="connsiteY3" fmla="*/ 0 h 121417"/>
                        <a:gd name="connsiteX4" fmla="*/ 153924 w 153923"/>
                        <a:gd name="connsiteY4" fmla="*/ 121417 h 121417"/>
                        <a:gd name="connsiteX5" fmla="*/ 7019 w 153923"/>
                        <a:gd name="connsiteY5" fmla="*/ 114448 h 121417"/>
                        <a:gd name="connsiteX6" fmla="*/ 146955 w 153923"/>
                        <a:gd name="connsiteY6" fmla="*/ 114448 h 121417"/>
                        <a:gd name="connsiteX7" fmla="*/ 146955 w 153923"/>
                        <a:gd name="connsiteY7" fmla="*/ 7019 h 121417"/>
                        <a:gd name="connsiteX8" fmla="*/ 7019 w 153923"/>
                        <a:gd name="connsiteY8" fmla="*/ 7019 h 121417"/>
                        <a:gd name="connsiteX9" fmla="*/ 7019 w 153923"/>
                        <a:gd name="connsiteY9" fmla="*/ 114448 h 121417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</a:cxnLst>
                      <a:rect l="l" t="t" r="r" b="b"/>
                      <a:pathLst>
                        <a:path w="153923" h="121417">
                          <a:moveTo>
                            <a:pt x="153924" y="121417"/>
                          </a:moveTo>
                          <a:lnTo>
                            <a:pt x="0" y="121417"/>
                          </a:lnTo>
                          <a:lnTo>
                            <a:pt x="0" y="0"/>
                          </a:lnTo>
                          <a:lnTo>
                            <a:pt x="153924" y="0"/>
                          </a:lnTo>
                          <a:lnTo>
                            <a:pt x="153924" y="121417"/>
                          </a:lnTo>
                          <a:close/>
                          <a:moveTo>
                            <a:pt x="7019" y="114448"/>
                          </a:moveTo>
                          <a:lnTo>
                            <a:pt x="146955" y="114448"/>
                          </a:lnTo>
                          <a:lnTo>
                            <a:pt x="146955" y="7019"/>
                          </a:lnTo>
                          <a:lnTo>
                            <a:pt x="7019" y="7019"/>
                          </a:lnTo>
                          <a:lnTo>
                            <a:pt x="7019" y="114448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83" name="Freeform: Shape 382">
                      <a:extLst>
                        <a:ext uri="{FF2B5EF4-FFF2-40B4-BE49-F238E27FC236}">
                          <a16:creationId xmlns:a16="http://schemas.microsoft.com/office/drawing/2014/main" id="{7EA0CB05-F7A2-9D66-B24B-49510B49879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87021" y="4454887"/>
                      <a:ext cx="190513" cy="53664"/>
                    </a:xfrm>
                    <a:custGeom>
                      <a:avLst/>
                      <a:gdLst>
                        <a:gd name="connsiteX0" fmla="*/ 190513 w 190513"/>
                        <a:gd name="connsiteY0" fmla="*/ 53665 h 53664"/>
                        <a:gd name="connsiteX1" fmla="*/ 0 w 190513"/>
                        <a:gd name="connsiteY1" fmla="*/ 53665 h 53664"/>
                        <a:gd name="connsiteX2" fmla="*/ 0 w 190513"/>
                        <a:gd name="connsiteY2" fmla="*/ 0 h 53664"/>
                        <a:gd name="connsiteX3" fmla="*/ 190513 w 190513"/>
                        <a:gd name="connsiteY3" fmla="*/ 0 h 53664"/>
                        <a:gd name="connsiteX4" fmla="*/ 190513 w 190513"/>
                        <a:gd name="connsiteY4" fmla="*/ 53665 h 53664"/>
                        <a:gd name="connsiteX5" fmla="*/ 7019 w 190513"/>
                        <a:gd name="connsiteY5" fmla="*/ 46645 h 53664"/>
                        <a:gd name="connsiteX6" fmla="*/ 183544 w 190513"/>
                        <a:gd name="connsiteY6" fmla="*/ 46645 h 53664"/>
                        <a:gd name="connsiteX7" fmla="*/ 183544 w 190513"/>
                        <a:gd name="connsiteY7" fmla="*/ 6969 h 53664"/>
                        <a:gd name="connsiteX8" fmla="*/ 7019 w 190513"/>
                        <a:gd name="connsiteY8" fmla="*/ 6969 h 53664"/>
                        <a:gd name="connsiteX9" fmla="*/ 7019 w 190513"/>
                        <a:gd name="connsiteY9" fmla="*/ 46645 h 5366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</a:cxnLst>
                      <a:rect l="l" t="t" r="r" b="b"/>
                      <a:pathLst>
                        <a:path w="190513" h="53664">
                          <a:moveTo>
                            <a:pt x="190513" y="53665"/>
                          </a:moveTo>
                          <a:lnTo>
                            <a:pt x="0" y="53665"/>
                          </a:lnTo>
                          <a:lnTo>
                            <a:pt x="0" y="0"/>
                          </a:lnTo>
                          <a:lnTo>
                            <a:pt x="190513" y="0"/>
                          </a:lnTo>
                          <a:lnTo>
                            <a:pt x="190513" y="53665"/>
                          </a:lnTo>
                          <a:close/>
                          <a:moveTo>
                            <a:pt x="7019" y="46645"/>
                          </a:moveTo>
                          <a:lnTo>
                            <a:pt x="183544" y="46645"/>
                          </a:lnTo>
                          <a:lnTo>
                            <a:pt x="183544" y="6969"/>
                          </a:lnTo>
                          <a:lnTo>
                            <a:pt x="7019" y="6969"/>
                          </a:lnTo>
                          <a:lnTo>
                            <a:pt x="7019" y="46645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84" name="Freeform: Shape 383">
                      <a:extLst>
                        <a:ext uri="{FF2B5EF4-FFF2-40B4-BE49-F238E27FC236}">
                          <a16:creationId xmlns:a16="http://schemas.microsoft.com/office/drawing/2014/main" id="{C70990B8-D3D2-5688-33AC-6DFA45D4B6A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329231" y="4454887"/>
                      <a:ext cx="190563" cy="53664"/>
                    </a:xfrm>
                    <a:custGeom>
                      <a:avLst/>
                      <a:gdLst>
                        <a:gd name="connsiteX0" fmla="*/ 190563 w 190563"/>
                        <a:gd name="connsiteY0" fmla="*/ 53665 h 53664"/>
                        <a:gd name="connsiteX1" fmla="*/ 0 w 190563"/>
                        <a:gd name="connsiteY1" fmla="*/ 53665 h 53664"/>
                        <a:gd name="connsiteX2" fmla="*/ 0 w 190563"/>
                        <a:gd name="connsiteY2" fmla="*/ 0 h 53664"/>
                        <a:gd name="connsiteX3" fmla="*/ 190563 w 190563"/>
                        <a:gd name="connsiteY3" fmla="*/ 0 h 53664"/>
                        <a:gd name="connsiteX4" fmla="*/ 190563 w 190563"/>
                        <a:gd name="connsiteY4" fmla="*/ 53665 h 53664"/>
                        <a:gd name="connsiteX5" fmla="*/ 6969 w 190563"/>
                        <a:gd name="connsiteY5" fmla="*/ 46645 h 53664"/>
                        <a:gd name="connsiteX6" fmla="*/ 183544 w 190563"/>
                        <a:gd name="connsiteY6" fmla="*/ 46645 h 53664"/>
                        <a:gd name="connsiteX7" fmla="*/ 183544 w 190563"/>
                        <a:gd name="connsiteY7" fmla="*/ 6969 h 53664"/>
                        <a:gd name="connsiteX8" fmla="*/ 6969 w 190563"/>
                        <a:gd name="connsiteY8" fmla="*/ 6969 h 53664"/>
                        <a:gd name="connsiteX9" fmla="*/ 6969 w 190563"/>
                        <a:gd name="connsiteY9" fmla="*/ 46645 h 5366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</a:cxnLst>
                      <a:rect l="l" t="t" r="r" b="b"/>
                      <a:pathLst>
                        <a:path w="190563" h="53664">
                          <a:moveTo>
                            <a:pt x="190563" y="53665"/>
                          </a:moveTo>
                          <a:lnTo>
                            <a:pt x="0" y="53665"/>
                          </a:lnTo>
                          <a:lnTo>
                            <a:pt x="0" y="0"/>
                          </a:lnTo>
                          <a:lnTo>
                            <a:pt x="190563" y="0"/>
                          </a:lnTo>
                          <a:lnTo>
                            <a:pt x="190563" y="53665"/>
                          </a:lnTo>
                          <a:close/>
                          <a:moveTo>
                            <a:pt x="6969" y="46645"/>
                          </a:moveTo>
                          <a:lnTo>
                            <a:pt x="183544" y="46645"/>
                          </a:lnTo>
                          <a:lnTo>
                            <a:pt x="183544" y="6969"/>
                          </a:lnTo>
                          <a:lnTo>
                            <a:pt x="6969" y="6969"/>
                          </a:lnTo>
                          <a:lnTo>
                            <a:pt x="6969" y="46645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85" name="Freeform: Shape 384">
                      <a:extLst>
                        <a:ext uri="{FF2B5EF4-FFF2-40B4-BE49-F238E27FC236}">
                          <a16:creationId xmlns:a16="http://schemas.microsoft.com/office/drawing/2014/main" id="{E239978C-7FB0-338B-BED7-89E26AA1583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366119" y="4423973"/>
                      <a:ext cx="116786" cy="53614"/>
                    </a:xfrm>
                    <a:custGeom>
                      <a:avLst/>
                      <a:gdLst>
                        <a:gd name="connsiteX0" fmla="*/ 116787 w 116786"/>
                        <a:gd name="connsiteY0" fmla="*/ 53615 h 53614"/>
                        <a:gd name="connsiteX1" fmla="*/ 0 w 116786"/>
                        <a:gd name="connsiteY1" fmla="*/ 53615 h 53614"/>
                        <a:gd name="connsiteX2" fmla="*/ 0 w 116786"/>
                        <a:gd name="connsiteY2" fmla="*/ 0 h 53614"/>
                        <a:gd name="connsiteX3" fmla="*/ 116787 w 116786"/>
                        <a:gd name="connsiteY3" fmla="*/ 0 h 53614"/>
                        <a:gd name="connsiteX4" fmla="*/ 116787 w 116786"/>
                        <a:gd name="connsiteY4" fmla="*/ 53615 h 53614"/>
                        <a:gd name="connsiteX5" fmla="*/ 7020 w 116786"/>
                        <a:gd name="connsiteY5" fmla="*/ 46596 h 53614"/>
                        <a:gd name="connsiteX6" fmla="*/ 109768 w 116786"/>
                        <a:gd name="connsiteY6" fmla="*/ 46596 h 53614"/>
                        <a:gd name="connsiteX7" fmla="*/ 109768 w 116786"/>
                        <a:gd name="connsiteY7" fmla="*/ 6969 h 53614"/>
                        <a:gd name="connsiteX8" fmla="*/ 7020 w 116786"/>
                        <a:gd name="connsiteY8" fmla="*/ 6969 h 53614"/>
                        <a:gd name="connsiteX9" fmla="*/ 7020 w 116786"/>
                        <a:gd name="connsiteY9" fmla="*/ 46596 h 5361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</a:cxnLst>
                      <a:rect l="l" t="t" r="r" b="b"/>
                      <a:pathLst>
                        <a:path w="116786" h="53614">
                          <a:moveTo>
                            <a:pt x="116787" y="53615"/>
                          </a:moveTo>
                          <a:lnTo>
                            <a:pt x="0" y="53615"/>
                          </a:lnTo>
                          <a:lnTo>
                            <a:pt x="0" y="0"/>
                          </a:lnTo>
                          <a:lnTo>
                            <a:pt x="116787" y="0"/>
                          </a:lnTo>
                          <a:lnTo>
                            <a:pt x="116787" y="53615"/>
                          </a:lnTo>
                          <a:close/>
                          <a:moveTo>
                            <a:pt x="7020" y="46596"/>
                          </a:moveTo>
                          <a:lnTo>
                            <a:pt x="109768" y="46596"/>
                          </a:lnTo>
                          <a:lnTo>
                            <a:pt x="109768" y="6969"/>
                          </a:lnTo>
                          <a:lnTo>
                            <a:pt x="7020" y="6969"/>
                          </a:lnTo>
                          <a:lnTo>
                            <a:pt x="7020" y="46596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86" name="Freeform: Shape 385">
                      <a:extLst>
                        <a:ext uri="{FF2B5EF4-FFF2-40B4-BE49-F238E27FC236}">
                          <a16:creationId xmlns:a16="http://schemas.microsoft.com/office/drawing/2014/main" id="{89AFC473-DEC7-F3C7-AA5D-F7AF1C300ED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823859" y="4423973"/>
                      <a:ext cx="116836" cy="53614"/>
                    </a:xfrm>
                    <a:custGeom>
                      <a:avLst/>
                      <a:gdLst>
                        <a:gd name="connsiteX0" fmla="*/ 116837 w 116836"/>
                        <a:gd name="connsiteY0" fmla="*/ 53615 h 53614"/>
                        <a:gd name="connsiteX1" fmla="*/ 0 w 116836"/>
                        <a:gd name="connsiteY1" fmla="*/ 53615 h 53614"/>
                        <a:gd name="connsiteX2" fmla="*/ 0 w 116836"/>
                        <a:gd name="connsiteY2" fmla="*/ 0 h 53614"/>
                        <a:gd name="connsiteX3" fmla="*/ 116837 w 116836"/>
                        <a:gd name="connsiteY3" fmla="*/ 0 h 53614"/>
                        <a:gd name="connsiteX4" fmla="*/ 116837 w 116836"/>
                        <a:gd name="connsiteY4" fmla="*/ 53615 h 53614"/>
                        <a:gd name="connsiteX5" fmla="*/ 7020 w 116836"/>
                        <a:gd name="connsiteY5" fmla="*/ 46596 h 53614"/>
                        <a:gd name="connsiteX6" fmla="*/ 109818 w 116836"/>
                        <a:gd name="connsiteY6" fmla="*/ 46596 h 53614"/>
                        <a:gd name="connsiteX7" fmla="*/ 109818 w 116836"/>
                        <a:gd name="connsiteY7" fmla="*/ 6969 h 53614"/>
                        <a:gd name="connsiteX8" fmla="*/ 7020 w 116836"/>
                        <a:gd name="connsiteY8" fmla="*/ 6969 h 53614"/>
                        <a:gd name="connsiteX9" fmla="*/ 7020 w 116836"/>
                        <a:gd name="connsiteY9" fmla="*/ 46596 h 5361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</a:cxnLst>
                      <a:rect l="l" t="t" r="r" b="b"/>
                      <a:pathLst>
                        <a:path w="116836" h="53614">
                          <a:moveTo>
                            <a:pt x="116837" y="53615"/>
                          </a:moveTo>
                          <a:lnTo>
                            <a:pt x="0" y="53615"/>
                          </a:lnTo>
                          <a:lnTo>
                            <a:pt x="0" y="0"/>
                          </a:lnTo>
                          <a:lnTo>
                            <a:pt x="116837" y="0"/>
                          </a:lnTo>
                          <a:lnTo>
                            <a:pt x="116837" y="53615"/>
                          </a:lnTo>
                          <a:close/>
                          <a:moveTo>
                            <a:pt x="7020" y="46596"/>
                          </a:moveTo>
                          <a:lnTo>
                            <a:pt x="109818" y="46596"/>
                          </a:lnTo>
                          <a:lnTo>
                            <a:pt x="109818" y="6969"/>
                          </a:lnTo>
                          <a:lnTo>
                            <a:pt x="7020" y="6969"/>
                          </a:lnTo>
                          <a:lnTo>
                            <a:pt x="7020" y="46596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87" name="Freeform: Shape 386">
                      <a:extLst>
                        <a:ext uri="{FF2B5EF4-FFF2-40B4-BE49-F238E27FC236}">
                          <a16:creationId xmlns:a16="http://schemas.microsoft.com/office/drawing/2014/main" id="{AB1EFE45-DD7D-B072-E944-9EE5538E702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56908" y="4423973"/>
                      <a:ext cx="116836" cy="53614"/>
                    </a:xfrm>
                    <a:custGeom>
                      <a:avLst/>
                      <a:gdLst>
                        <a:gd name="connsiteX0" fmla="*/ 116837 w 116836"/>
                        <a:gd name="connsiteY0" fmla="*/ 53615 h 53614"/>
                        <a:gd name="connsiteX1" fmla="*/ 0 w 116836"/>
                        <a:gd name="connsiteY1" fmla="*/ 53615 h 53614"/>
                        <a:gd name="connsiteX2" fmla="*/ 0 w 116836"/>
                        <a:gd name="connsiteY2" fmla="*/ 0 h 53614"/>
                        <a:gd name="connsiteX3" fmla="*/ 116837 w 116836"/>
                        <a:gd name="connsiteY3" fmla="*/ 0 h 53614"/>
                        <a:gd name="connsiteX4" fmla="*/ 116837 w 116836"/>
                        <a:gd name="connsiteY4" fmla="*/ 53615 h 53614"/>
                        <a:gd name="connsiteX5" fmla="*/ 7020 w 116836"/>
                        <a:gd name="connsiteY5" fmla="*/ 46596 h 53614"/>
                        <a:gd name="connsiteX6" fmla="*/ 109818 w 116836"/>
                        <a:gd name="connsiteY6" fmla="*/ 46596 h 53614"/>
                        <a:gd name="connsiteX7" fmla="*/ 109818 w 116836"/>
                        <a:gd name="connsiteY7" fmla="*/ 6969 h 53614"/>
                        <a:gd name="connsiteX8" fmla="*/ 7020 w 116836"/>
                        <a:gd name="connsiteY8" fmla="*/ 6969 h 53614"/>
                        <a:gd name="connsiteX9" fmla="*/ 7020 w 116836"/>
                        <a:gd name="connsiteY9" fmla="*/ 46596 h 5361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</a:cxnLst>
                      <a:rect l="l" t="t" r="r" b="b"/>
                      <a:pathLst>
                        <a:path w="116836" h="53614">
                          <a:moveTo>
                            <a:pt x="116837" y="53615"/>
                          </a:moveTo>
                          <a:lnTo>
                            <a:pt x="0" y="53615"/>
                          </a:lnTo>
                          <a:lnTo>
                            <a:pt x="0" y="0"/>
                          </a:lnTo>
                          <a:lnTo>
                            <a:pt x="116837" y="0"/>
                          </a:lnTo>
                          <a:lnTo>
                            <a:pt x="116837" y="53615"/>
                          </a:lnTo>
                          <a:close/>
                          <a:moveTo>
                            <a:pt x="7020" y="46596"/>
                          </a:moveTo>
                          <a:lnTo>
                            <a:pt x="109818" y="46596"/>
                          </a:lnTo>
                          <a:lnTo>
                            <a:pt x="109818" y="6969"/>
                          </a:lnTo>
                          <a:lnTo>
                            <a:pt x="7020" y="6969"/>
                          </a:lnTo>
                          <a:lnTo>
                            <a:pt x="7020" y="46596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88" name="Freeform: Shape 387">
                      <a:extLst>
                        <a:ext uri="{FF2B5EF4-FFF2-40B4-BE49-F238E27FC236}">
                          <a16:creationId xmlns:a16="http://schemas.microsoft.com/office/drawing/2014/main" id="{44A061B5-7EB5-EED9-188D-BB8F44805C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733316" y="4423973"/>
                      <a:ext cx="116786" cy="53614"/>
                    </a:xfrm>
                    <a:custGeom>
                      <a:avLst/>
                      <a:gdLst>
                        <a:gd name="connsiteX0" fmla="*/ 116787 w 116786"/>
                        <a:gd name="connsiteY0" fmla="*/ 53615 h 53614"/>
                        <a:gd name="connsiteX1" fmla="*/ 0 w 116786"/>
                        <a:gd name="connsiteY1" fmla="*/ 53615 h 53614"/>
                        <a:gd name="connsiteX2" fmla="*/ 0 w 116786"/>
                        <a:gd name="connsiteY2" fmla="*/ 0 h 53614"/>
                        <a:gd name="connsiteX3" fmla="*/ 116787 w 116786"/>
                        <a:gd name="connsiteY3" fmla="*/ 0 h 53614"/>
                        <a:gd name="connsiteX4" fmla="*/ 116787 w 116786"/>
                        <a:gd name="connsiteY4" fmla="*/ 53615 h 53614"/>
                        <a:gd name="connsiteX5" fmla="*/ 6969 w 116786"/>
                        <a:gd name="connsiteY5" fmla="*/ 46596 h 53614"/>
                        <a:gd name="connsiteX6" fmla="*/ 109718 w 116786"/>
                        <a:gd name="connsiteY6" fmla="*/ 46596 h 53614"/>
                        <a:gd name="connsiteX7" fmla="*/ 109718 w 116786"/>
                        <a:gd name="connsiteY7" fmla="*/ 6969 h 53614"/>
                        <a:gd name="connsiteX8" fmla="*/ 6969 w 116786"/>
                        <a:gd name="connsiteY8" fmla="*/ 6969 h 53614"/>
                        <a:gd name="connsiteX9" fmla="*/ 6969 w 116786"/>
                        <a:gd name="connsiteY9" fmla="*/ 46596 h 5361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</a:cxnLst>
                      <a:rect l="l" t="t" r="r" b="b"/>
                      <a:pathLst>
                        <a:path w="116786" h="53614">
                          <a:moveTo>
                            <a:pt x="116787" y="53615"/>
                          </a:moveTo>
                          <a:lnTo>
                            <a:pt x="0" y="53615"/>
                          </a:lnTo>
                          <a:lnTo>
                            <a:pt x="0" y="0"/>
                          </a:lnTo>
                          <a:lnTo>
                            <a:pt x="116787" y="0"/>
                          </a:lnTo>
                          <a:lnTo>
                            <a:pt x="116787" y="53615"/>
                          </a:lnTo>
                          <a:close/>
                          <a:moveTo>
                            <a:pt x="6969" y="46596"/>
                          </a:moveTo>
                          <a:lnTo>
                            <a:pt x="109718" y="46596"/>
                          </a:lnTo>
                          <a:lnTo>
                            <a:pt x="109718" y="6969"/>
                          </a:lnTo>
                          <a:lnTo>
                            <a:pt x="6969" y="6969"/>
                          </a:lnTo>
                          <a:lnTo>
                            <a:pt x="6969" y="46596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89" name="Freeform: Shape 388">
                      <a:extLst>
                        <a:ext uri="{FF2B5EF4-FFF2-40B4-BE49-F238E27FC236}">
                          <a16:creationId xmlns:a16="http://schemas.microsoft.com/office/drawing/2014/main" id="{CF25235A-7BEB-8EC3-3C7B-3E8F73B5D22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20069" y="4454887"/>
                      <a:ext cx="190514" cy="53664"/>
                    </a:xfrm>
                    <a:custGeom>
                      <a:avLst/>
                      <a:gdLst>
                        <a:gd name="connsiteX0" fmla="*/ 190514 w 190514"/>
                        <a:gd name="connsiteY0" fmla="*/ 53665 h 53664"/>
                        <a:gd name="connsiteX1" fmla="*/ 0 w 190514"/>
                        <a:gd name="connsiteY1" fmla="*/ 53665 h 53664"/>
                        <a:gd name="connsiteX2" fmla="*/ 0 w 190514"/>
                        <a:gd name="connsiteY2" fmla="*/ 0 h 53664"/>
                        <a:gd name="connsiteX3" fmla="*/ 190514 w 190514"/>
                        <a:gd name="connsiteY3" fmla="*/ 0 h 53664"/>
                        <a:gd name="connsiteX4" fmla="*/ 190514 w 190514"/>
                        <a:gd name="connsiteY4" fmla="*/ 53665 h 53664"/>
                        <a:gd name="connsiteX5" fmla="*/ 7020 w 190514"/>
                        <a:gd name="connsiteY5" fmla="*/ 46645 h 53664"/>
                        <a:gd name="connsiteX6" fmla="*/ 183545 w 190514"/>
                        <a:gd name="connsiteY6" fmla="*/ 46645 h 53664"/>
                        <a:gd name="connsiteX7" fmla="*/ 183545 w 190514"/>
                        <a:gd name="connsiteY7" fmla="*/ 6969 h 53664"/>
                        <a:gd name="connsiteX8" fmla="*/ 7020 w 190514"/>
                        <a:gd name="connsiteY8" fmla="*/ 6969 h 53664"/>
                        <a:gd name="connsiteX9" fmla="*/ 7020 w 190514"/>
                        <a:gd name="connsiteY9" fmla="*/ 46645 h 5366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</a:cxnLst>
                      <a:rect l="l" t="t" r="r" b="b"/>
                      <a:pathLst>
                        <a:path w="190514" h="53664">
                          <a:moveTo>
                            <a:pt x="190514" y="53665"/>
                          </a:moveTo>
                          <a:lnTo>
                            <a:pt x="0" y="53665"/>
                          </a:lnTo>
                          <a:lnTo>
                            <a:pt x="0" y="0"/>
                          </a:lnTo>
                          <a:lnTo>
                            <a:pt x="190514" y="0"/>
                          </a:lnTo>
                          <a:lnTo>
                            <a:pt x="190514" y="53665"/>
                          </a:lnTo>
                          <a:close/>
                          <a:moveTo>
                            <a:pt x="7020" y="46645"/>
                          </a:moveTo>
                          <a:lnTo>
                            <a:pt x="183545" y="46645"/>
                          </a:lnTo>
                          <a:lnTo>
                            <a:pt x="183545" y="6969"/>
                          </a:lnTo>
                          <a:lnTo>
                            <a:pt x="7020" y="6969"/>
                          </a:lnTo>
                          <a:lnTo>
                            <a:pt x="7020" y="46645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90" name="Freeform: Shape 389">
                      <a:extLst>
                        <a:ext uri="{FF2B5EF4-FFF2-40B4-BE49-F238E27FC236}">
                          <a16:creationId xmlns:a16="http://schemas.microsoft.com/office/drawing/2014/main" id="{8CA4D9CF-81F8-887D-F4F3-CDD7C2F9B6A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692844" y="4454887"/>
                      <a:ext cx="190513" cy="53664"/>
                    </a:xfrm>
                    <a:custGeom>
                      <a:avLst/>
                      <a:gdLst>
                        <a:gd name="connsiteX0" fmla="*/ 190513 w 190513"/>
                        <a:gd name="connsiteY0" fmla="*/ 53665 h 53664"/>
                        <a:gd name="connsiteX1" fmla="*/ 0 w 190513"/>
                        <a:gd name="connsiteY1" fmla="*/ 53665 h 53664"/>
                        <a:gd name="connsiteX2" fmla="*/ 0 w 190513"/>
                        <a:gd name="connsiteY2" fmla="*/ 0 h 53664"/>
                        <a:gd name="connsiteX3" fmla="*/ 190513 w 190513"/>
                        <a:gd name="connsiteY3" fmla="*/ 0 h 53664"/>
                        <a:gd name="connsiteX4" fmla="*/ 190513 w 190513"/>
                        <a:gd name="connsiteY4" fmla="*/ 53665 h 53664"/>
                        <a:gd name="connsiteX5" fmla="*/ 6969 w 190513"/>
                        <a:gd name="connsiteY5" fmla="*/ 46645 h 53664"/>
                        <a:gd name="connsiteX6" fmla="*/ 183495 w 190513"/>
                        <a:gd name="connsiteY6" fmla="*/ 46645 h 53664"/>
                        <a:gd name="connsiteX7" fmla="*/ 183495 w 190513"/>
                        <a:gd name="connsiteY7" fmla="*/ 6969 h 53664"/>
                        <a:gd name="connsiteX8" fmla="*/ 6969 w 190513"/>
                        <a:gd name="connsiteY8" fmla="*/ 6969 h 53664"/>
                        <a:gd name="connsiteX9" fmla="*/ 6969 w 190513"/>
                        <a:gd name="connsiteY9" fmla="*/ 46645 h 5366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</a:cxnLst>
                      <a:rect l="l" t="t" r="r" b="b"/>
                      <a:pathLst>
                        <a:path w="190513" h="53664">
                          <a:moveTo>
                            <a:pt x="190513" y="53665"/>
                          </a:moveTo>
                          <a:lnTo>
                            <a:pt x="0" y="53665"/>
                          </a:lnTo>
                          <a:lnTo>
                            <a:pt x="0" y="0"/>
                          </a:lnTo>
                          <a:lnTo>
                            <a:pt x="190513" y="0"/>
                          </a:lnTo>
                          <a:lnTo>
                            <a:pt x="190513" y="53665"/>
                          </a:lnTo>
                          <a:close/>
                          <a:moveTo>
                            <a:pt x="6969" y="46645"/>
                          </a:moveTo>
                          <a:lnTo>
                            <a:pt x="183495" y="46645"/>
                          </a:lnTo>
                          <a:lnTo>
                            <a:pt x="183495" y="6969"/>
                          </a:lnTo>
                          <a:lnTo>
                            <a:pt x="6969" y="6969"/>
                          </a:lnTo>
                          <a:lnTo>
                            <a:pt x="6969" y="46645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91" name="Freeform: Shape 390">
                      <a:extLst>
                        <a:ext uri="{FF2B5EF4-FFF2-40B4-BE49-F238E27FC236}">
                          <a16:creationId xmlns:a16="http://schemas.microsoft.com/office/drawing/2014/main" id="{95658362-6A4D-F7E9-8A85-256AF41A23D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851737" y="4581929"/>
                      <a:ext cx="110663" cy="549138"/>
                    </a:xfrm>
                    <a:custGeom>
                      <a:avLst/>
                      <a:gdLst>
                        <a:gd name="connsiteX0" fmla="*/ 102848 w 110663"/>
                        <a:gd name="connsiteY0" fmla="*/ 549139 h 549138"/>
                        <a:gd name="connsiteX1" fmla="*/ 7716 w 110663"/>
                        <a:gd name="connsiteY1" fmla="*/ 549139 h 549138"/>
                        <a:gd name="connsiteX2" fmla="*/ 7716 w 110663"/>
                        <a:gd name="connsiteY2" fmla="*/ 432302 h 549138"/>
                        <a:gd name="connsiteX3" fmla="*/ 17772 w 110663"/>
                        <a:gd name="connsiteY3" fmla="*/ 432302 h 549138"/>
                        <a:gd name="connsiteX4" fmla="*/ 17772 w 110663"/>
                        <a:gd name="connsiteY4" fmla="*/ 406764 h 549138"/>
                        <a:gd name="connsiteX5" fmla="*/ 29371 w 110663"/>
                        <a:gd name="connsiteY5" fmla="*/ 406764 h 549138"/>
                        <a:gd name="connsiteX6" fmla="*/ 29371 w 110663"/>
                        <a:gd name="connsiteY6" fmla="*/ 111361 h 549138"/>
                        <a:gd name="connsiteX7" fmla="*/ 13889 w 110663"/>
                        <a:gd name="connsiteY7" fmla="*/ 111361 h 549138"/>
                        <a:gd name="connsiteX8" fmla="*/ 13889 w 110663"/>
                        <a:gd name="connsiteY8" fmla="*/ 68101 h 549138"/>
                        <a:gd name="connsiteX9" fmla="*/ 0 w 110663"/>
                        <a:gd name="connsiteY9" fmla="*/ 68101 h 549138"/>
                        <a:gd name="connsiteX10" fmla="*/ 0 w 110663"/>
                        <a:gd name="connsiteY10" fmla="*/ 0 h 549138"/>
                        <a:gd name="connsiteX11" fmla="*/ 110664 w 110663"/>
                        <a:gd name="connsiteY11" fmla="*/ 0 h 549138"/>
                        <a:gd name="connsiteX12" fmla="*/ 110664 w 110663"/>
                        <a:gd name="connsiteY12" fmla="*/ 68101 h 549138"/>
                        <a:gd name="connsiteX13" fmla="*/ 96725 w 110663"/>
                        <a:gd name="connsiteY13" fmla="*/ 68101 h 549138"/>
                        <a:gd name="connsiteX14" fmla="*/ 96725 w 110663"/>
                        <a:gd name="connsiteY14" fmla="*/ 111361 h 549138"/>
                        <a:gd name="connsiteX15" fmla="*/ 81243 w 110663"/>
                        <a:gd name="connsiteY15" fmla="*/ 111361 h 549138"/>
                        <a:gd name="connsiteX16" fmla="*/ 81243 w 110663"/>
                        <a:gd name="connsiteY16" fmla="*/ 406764 h 549138"/>
                        <a:gd name="connsiteX17" fmla="*/ 92842 w 110663"/>
                        <a:gd name="connsiteY17" fmla="*/ 406764 h 549138"/>
                        <a:gd name="connsiteX18" fmla="*/ 92842 w 110663"/>
                        <a:gd name="connsiteY18" fmla="*/ 432302 h 549138"/>
                        <a:gd name="connsiteX19" fmla="*/ 102848 w 110663"/>
                        <a:gd name="connsiteY19" fmla="*/ 432302 h 549138"/>
                        <a:gd name="connsiteX20" fmla="*/ 102848 w 110663"/>
                        <a:gd name="connsiteY20" fmla="*/ 549139 h 549138"/>
                        <a:gd name="connsiteX21" fmla="*/ 14735 w 110663"/>
                        <a:gd name="connsiteY21" fmla="*/ 542120 h 549138"/>
                        <a:gd name="connsiteX22" fmla="*/ 95879 w 110663"/>
                        <a:gd name="connsiteY22" fmla="*/ 542120 h 549138"/>
                        <a:gd name="connsiteX23" fmla="*/ 95879 w 110663"/>
                        <a:gd name="connsiteY23" fmla="*/ 439321 h 549138"/>
                        <a:gd name="connsiteX24" fmla="*/ 85872 w 110663"/>
                        <a:gd name="connsiteY24" fmla="*/ 439321 h 549138"/>
                        <a:gd name="connsiteX25" fmla="*/ 85872 w 110663"/>
                        <a:gd name="connsiteY25" fmla="*/ 413783 h 549138"/>
                        <a:gd name="connsiteX26" fmla="*/ 74273 w 110663"/>
                        <a:gd name="connsiteY26" fmla="*/ 413783 h 549138"/>
                        <a:gd name="connsiteX27" fmla="*/ 74273 w 110663"/>
                        <a:gd name="connsiteY27" fmla="*/ 104392 h 549138"/>
                        <a:gd name="connsiteX28" fmla="*/ 89756 w 110663"/>
                        <a:gd name="connsiteY28" fmla="*/ 104392 h 549138"/>
                        <a:gd name="connsiteX29" fmla="*/ 89756 w 110663"/>
                        <a:gd name="connsiteY29" fmla="*/ 61131 h 549138"/>
                        <a:gd name="connsiteX30" fmla="*/ 103694 w 110663"/>
                        <a:gd name="connsiteY30" fmla="*/ 61131 h 549138"/>
                        <a:gd name="connsiteX31" fmla="*/ 103694 w 110663"/>
                        <a:gd name="connsiteY31" fmla="*/ 7019 h 549138"/>
                        <a:gd name="connsiteX32" fmla="*/ 7069 w 110663"/>
                        <a:gd name="connsiteY32" fmla="*/ 7019 h 549138"/>
                        <a:gd name="connsiteX33" fmla="*/ 7069 w 110663"/>
                        <a:gd name="connsiteY33" fmla="*/ 61131 h 549138"/>
                        <a:gd name="connsiteX34" fmla="*/ 20957 w 110663"/>
                        <a:gd name="connsiteY34" fmla="*/ 61131 h 549138"/>
                        <a:gd name="connsiteX35" fmla="*/ 20957 w 110663"/>
                        <a:gd name="connsiteY35" fmla="*/ 104392 h 549138"/>
                        <a:gd name="connsiteX36" fmla="*/ 36440 w 110663"/>
                        <a:gd name="connsiteY36" fmla="*/ 104392 h 549138"/>
                        <a:gd name="connsiteX37" fmla="*/ 36440 w 110663"/>
                        <a:gd name="connsiteY37" fmla="*/ 413783 h 549138"/>
                        <a:gd name="connsiteX38" fmla="*/ 24891 w 110663"/>
                        <a:gd name="connsiteY38" fmla="*/ 413783 h 549138"/>
                        <a:gd name="connsiteX39" fmla="*/ 24891 w 110663"/>
                        <a:gd name="connsiteY39" fmla="*/ 439321 h 549138"/>
                        <a:gd name="connsiteX40" fmla="*/ 14834 w 110663"/>
                        <a:gd name="connsiteY40" fmla="*/ 439321 h 549138"/>
                        <a:gd name="connsiteX41" fmla="*/ 14834 w 110663"/>
                        <a:gd name="connsiteY41" fmla="*/ 542120 h 54913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  <a:cxn ang="0">
                          <a:pos x="connsiteX22" y="connsiteY22"/>
                        </a:cxn>
                        <a:cxn ang="0">
                          <a:pos x="connsiteX23" y="connsiteY23"/>
                        </a:cxn>
                        <a:cxn ang="0">
                          <a:pos x="connsiteX24" y="connsiteY24"/>
                        </a:cxn>
                        <a:cxn ang="0">
                          <a:pos x="connsiteX25" y="connsiteY25"/>
                        </a:cxn>
                        <a:cxn ang="0">
                          <a:pos x="connsiteX26" y="connsiteY26"/>
                        </a:cxn>
                        <a:cxn ang="0">
                          <a:pos x="connsiteX27" y="connsiteY27"/>
                        </a:cxn>
                        <a:cxn ang="0">
                          <a:pos x="connsiteX28" y="connsiteY28"/>
                        </a:cxn>
                        <a:cxn ang="0">
                          <a:pos x="connsiteX29" y="connsiteY29"/>
                        </a:cxn>
                        <a:cxn ang="0">
                          <a:pos x="connsiteX30" y="connsiteY30"/>
                        </a:cxn>
                        <a:cxn ang="0">
                          <a:pos x="connsiteX31" y="connsiteY31"/>
                        </a:cxn>
                        <a:cxn ang="0">
                          <a:pos x="connsiteX32" y="connsiteY32"/>
                        </a:cxn>
                        <a:cxn ang="0">
                          <a:pos x="connsiteX33" y="connsiteY33"/>
                        </a:cxn>
                        <a:cxn ang="0">
                          <a:pos x="connsiteX34" y="connsiteY34"/>
                        </a:cxn>
                        <a:cxn ang="0">
                          <a:pos x="connsiteX35" y="connsiteY35"/>
                        </a:cxn>
                        <a:cxn ang="0">
                          <a:pos x="connsiteX36" y="connsiteY36"/>
                        </a:cxn>
                        <a:cxn ang="0">
                          <a:pos x="connsiteX37" y="connsiteY37"/>
                        </a:cxn>
                        <a:cxn ang="0">
                          <a:pos x="connsiteX38" y="connsiteY38"/>
                        </a:cxn>
                        <a:cxn ang="0">
                          <a:pos x="connsiteX39" y="connsiteY39"/>
                        </a:cxn>
                        <a:cxn ang="0">
                          <a:pos x="connsiteX40" y="connsiteY40"/>
                        </a:cxn>
                        <a:cxn ang="0">
                          <a:pos x="connsiteX41" y="connsiteY41"/>
                        </a:cxn>
                      </a:cxnLst>
                      <a:rect l="l" t="t" r="r" b="b"/>
                      <a:pathLst>
                        <a:path w="110663" h="549138">
                          <a:moveTo>
                            <a:pt x="102848" y="549139"/>
                          </a:moveTo>
                          <a:lnTo>
                            <a:pt x="7716" y="549139"/>
                          </a:lnTo>
                          <a:lnTo>
                            <a:pt x="7716" y="432302"/>
                          </a:lnTo>
                          <a:lnTo>
                            <a:pt x="17772" y="432302"/>
                          </a:lnTo>
                          <a:lnTo>
                            <a:pt x="17772" y="406764"/>
                          </a:lnTo>
                          <a:lnTo>
                            <a:pt x="29371" y="406764"/>
                          </a:lnTo>
                          <a:lnTo>
                            <a:pt x="29371" y="111361"/>
                          </a:lnTo>
                          <a:lnTo>
                            <a:pt x="13889" y="111361"/>
                          </a:lnTo>
                          <a:lnTo>
                            <a:pt x="13889" y="68101"/>
                          </a:lnTo>
                          <a:lnTo>
                            <a:pt x="0" y="68101"/>
                          </a:lnTo>
                          <a:lnTo>
                            <a:pt x="0" y="0"/>
                          </a:lnTo>
                          <a:lnTo>
                            <a:pt x="110664" y="0"/>
                          </a:lnTo>
                          <a:lnTo>
                            <a:pt x="110664" y="68101"/>
                          </a:lnTo>
                          <a:lnTo>
                            <a:pt x="96725" y="68101"/>
                          </a:lnTo>
                          <a:lnTo>
                            <a:pt x="96725" y="111361"/>
                          </a:lnTo>
                          <a:lnTo>
                            <a:pt x="81243" y="111361"/>
                          </a:lnTo>
                          <a:lnTo>
                            <a:pt x="81243" y="406764"/>
                          </a:lnTo>
                          <a:lnTo>
                            <a:pt x="92842" y="406764"/>
                          </a:lnTo>
                          <a:lnTo>
                            <a:pt x="92842" y="432302"/>
                          </a:lnTo>
                          <a:lnTo>
                            <a:pt x="102848" y="432302"/>
                          </a:lnTo>
                          <a:lnTo>
                            <a:pt x="102848" y="549139"/>
                          </a:lnTo>
                          <a:close/>
                          <a:moveTo>
                            <a:pt x="14735" y="542120"/>
                          </a:moveTo>
                          <a:lnTo>
                            <a:pt x="95879" y="542120"/>
                          </a:lnTo>
                          <a:lnTo>
                            <a:pt x="95879" y="439321"/>
                          </a:lnTo>
                          <a:lnTo>
                            <a:pt x="85872" y="439321"/>
                          </a:lnTo>
                          <a:lnTo>
                            <a:pt x="85872" y="413783"/>
                          </a:lnTo>
                          <a:lnTo>
                            <a:pt x="74273" y="413783"/>
                          </a:lnTo>
                          <a:lnTo>
                            <a:pt x="74273" y="104392"/>
                          </a:lnTo>
                          <a:lnTo>
                            <a:pt x="89756" y="104392"/>
                          </a:lnTo>
                          <a:lnTo>
                            <a:pt x="89756" y="61131"/>
                          </a:lnTo>
                          <a:lnTo>
                            <a:pt x="103694" y="61131"/>
                          </a:lnTo>
                          <a:lnTo>
                            <a:pt x="103694" y="7019"/>
                          </a:lnTo>
                          <a:lnTo>
                            <a:pt x="7069" y="7019"/>
                          </a:lnTo>
                          <a:lnTo>
                            <a:pt x="7069" y="61131"/>
                          </a:lnTo>
                          <a:lnTo>
                            <a:pt x="20957" y="61131"/>
                          </a:lnTo>
                          <a:lnTo>
                            <a:pt x="20957" y="104392"/>
                          </a:lnTo>
                          <a:lnTo>
                            <a:pt x="36440" y="104392"/>
                          </a:lnTo>
                          <a:lnTo>
                            <a:pt x="36440" y="413783"/>
                          </a:lnTo>
                          <a:lnTo>
                            <a:pt x="24891" y="413783"/>
                          </a:lnTo>
                          <a:lnTo>
                            <a:pt x="24891" y="439321"/>
                          </a:lnTo>
                          <a:lnTo>
                            <a:pt x="14834" y="439321"/>
                          </a:lnTo>
                          <a:lnTo>
                            <a:pt x="14834" y="542120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92" name="Freeform: Shape 391">
                      <a:extLst>
                        <a:ext uri="{FF2B5EF4-FFF2-40B4-BE49-F238E27FC236}">
                          <a16:creationId xmlns:a16="http://schemas.microsoft.com/office/drawing/2014/main" id="{418D0F4F-7E05-7CDD-A444-90C6AF76C2A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826995" y="4581979"/>
                      <a:ext cx="110664" cy="68100"/>
                    </a:xfrm>
                    <a:custGeom>
                      <a:avLst/>
                      <a:gdLst>
                        <a:gd name="connsiteX0" fmla="*/ 110664 w 110664"/>
                        <a:gd name="connsiteY0" fmla="*/ 68101 h 68100"/>
                        <a:gd name="connsiteX1" fmla="*/ 0 w 110664"/>
                        <a:gd name="connsiteY1" fmla="*/ 68101 h 68100"/>
                        <a:gd name="connsiteX2" fmla="*/ 0 w 110664"/>
                        <a:gd name="connsiteY2" fmla="*/ 0 h 68100"/>
                        <a:gd name="connsiteX3" fmla="*/ 110664 w 110664"/>
                        <a:gd name="connsiteY3" fmla="*/ 0 h 68100"/>
                        <a:gd name="connsiteX4" fmla="*/ 110664 w 110664"/>
                        <a:gd name="connsiteY4" fmla="*/ 68101 h 68100"/>
                        <a:gd name="connsiteX5" fmla="*/ 6969 w 110664"/>
                        <a:gd name="connsiteY5" fmla="*/ 61082 h 68100"/>
                        <a:gd name="connsiteX6" fmla="*/ 103596 w 110664"/>
                        <a:gd name="connsiteY6" fmla="*/ 61082 h 68100"/>
                        <a:gd name="connsiteX7" fmla="*/ 103596 w 110664"/>
                        <a:gd name="connsiteY7" fmla="*/ 6969 h 68100"/>
                        <a:gd name="connsiteX8" fmla="*/ 6969 w 110664"/>
                        <a:gd name="connsiteY8" fmla="*/ 6969 h 68100"/>
                        <a:gd name="connsiteX9" fmla="*/ 6969 w 110664"/>
                        <a:gd name="connsiteY9" fmla="*/ 61082 h 6810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</a:cxnLst>
                      <a:rect l="l" t="t" r="r" b="b"/>
                      <a:pathLst>
                        <a:path w="110664" h="68100">
                          <a:moveTo>
                            <a:pt x="110664" y="68101"/>
                          </a:moveTo>
                          <a:lnTo>
                            <a:pt x="0" y="68101"/>
                          </a:lnTo>
                          <a:lnTo>
                            <a:pt x="0" y="0"/>
                          </a:lnTo>
                          <a:lnTo>
                            <a:pt x="110664" y="0"/>
                          </a:lnTo>
                          <a:lnTo>
                            <a:pt x="110664" y="68101"/>
                          </a:lnTo>
                          <a:close/>
                          <a:moveTo>
                            <a:pt x="6969" y="61082"/>
                          </a:moveTo>
                          <a:lnTo>
                            <a:pt x="103596" y="61082"/>
                          </a:lnTo>
                          <a:lnTo>
                            <a:pt x="103596" y="6969"/>
                          </a:lnTo>
                          <a:lnTo>
                            <a:pt x="6969" y="6969"/>
                          </a:lnTo>
                          <a:lnTo>
                            <a:pt x="6969" y="61082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93" name="Freeform: Shape 392">
                      <a:extLst>
                        <a:ext uri="{FF2B5EF4-FFF2-40B4-BE49-F238E27FC236}">
                          <a16:creationId xmlns:a16="http://schemas.microsoft.com/office/drawing/2014/main" id="{753F6C52-EE93-804C-7EFF-D7D1ED1A853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840885" y="4639974"/>
                      <a:ext cx="82786" cy="53365"/>
                    </a:xfrm>
                    <a:custGeom>
                      <a:avLst/>
                      <a:gdLst>
                        <a:gd name="connsiteX0" fmla="*/ 82786 w 82786"/>
                        <a:gd name="connsiteY0" fmla="*/ 53366 h 53365"/>
                        <a:gd name="connsiteX1" fmla="*/ 0 w 82786"/>
                        <a:gd name="connsiteY1" fmla="*/ 53366 h 53365"/>
                        <a:gd name="connsiteX2" fmla="*/ 0 w 82786"/>
                        <a:gd name="connsiteY2" fmla="*/ 0 h 53365"/>
                        <a:gd name="connsiteX3" fmla="*/ 82786 w 82786"/>
                        <a:gd name="connsiteY3" fmla="*/ 0 h 53365"/>
                        <a:gd name="connsiteX4" fmla="*/ 82786 w 82786"/>
                        <a:gd name="connsiteY4" fmla="*/ 53366 h 53365"/>
                        <a:gd name="connsiteX5" fmla="*/ 7019 w 82786"/>
                        <a:gd name="connsiteY5" fmla="*/ 46346 h 53365"/>
                        <a:gd name="connsiteX6" fmla="*/ 75817 w 82786"/>
                        <a:gd name="connsiteY6" fmla="*/ 46346 h 53365"/>
                        <a:gd name="connsiteX7" fmla="*/ 75817 w 82786"/>
                        <a:gd name="connsiteY7" fmla="*/ 6969 h 53365"/>
                        <a:gd name="connsiteX8" fmla="*/ 7019 w 82786"/>
                        <a:gd name="connsiteY8" fmla="*/ 6969 h 53365"/>
                        <a:gd name="connsiteX9" fmla="*/ 7019 w 82786"/>
                        <a:gd name="connsiteY9" fmla="*/ 46346 h 53365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</a:cxnLst>
                      <a:rect l="l" t="t" r="r" b="b"/>
                      <a:pathLst>
                        <a:path w="82786" h="53365">
                          <a:moveTo>
                            <a:pt x="82786" y="53366"/>
                          </a:moveTo>
                          <a:lnTo>
                            <a:pt x="0" y="53366"/>
                          </a:lnTo>
                          <a:lnTo>
                            <a:pt x="0" y="0"/>
                          </a:lnTo>
                          <a:lnTo>
                            <a:pt x="82786" y="0"/>
                          </a:lnTo>
                          <a:lnTo>
                            <a:pt x="82786" y="53366"/>
                          </a:lnTo>
                          <a:close/>
                          <a:moveTo>
                            <a:pt x="7019" y="46346"/>
                          </a:moveTo>
                          <a:lnTo>
                            <a:pt x="75817" y="46346"/>
                          </a:lnTo>
                          <a:lnTo>
                            <a:pt x="75817" y="6969"/>
                          </a:lnTo>
                          <a:lnTo>
                            <a:pt x="7019" y="6969"/>
                          </a:lnTo>
                          <a:lnTo>
                            <a:pt x="7019" y="46346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94" name="Freeform: Shape 393">
                      <a:extLst>
                        <a:ext uri="{FF2B5EF4-FFF2-40B4-BE49-F238E27FC236}">
                          <a16:creationId xmlns:a16="http://schemas.microsoft.com/office/drawing/2014/main" id="{92209029-73A1-85DF-6006-D42D6178F49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381551" y="4581929"/>
                      <a:ext cx="110614" cy="549138"/>
                    </a:xfrm>
                    <a:custGeom>
                      <a:avLst/>
                      <a:gdLst>
                        <a:gd name="connsiteX0" fmla="*/ 102898 w 110614"/>
                        <a:gd name="connsiteY0" fmla="*/ 549139 h 549138"/>
                        <a:gd name="connsiteX1" fmla="*/ 7766 w 110614"/>
                        <a:gd name="connsiteY1" fmla="*/ 549139 h 549138"/>
                        <a:gd name="connsiteX2" fmla="*/ 7766 w 110614"/>
                        <a:gd name="connsiteY2" fmla="*/ 432302 h 549138"/>
                        <a:gd name="connsiteX3" fmla="*/ 17822 w 110614"/>
                        <a:gd name="connsiteY3" fmla="*/ 432302 h 549138"/>
                        <a:gd name="connsiteX4" fmla="*/ 17822 w 110614"/>
                        <a:gd name="connsiteY4" fmla="*/ 406764 h 549138"/>
                        <a:gd name="connsiteX5" fmla="*/ 29371 w 110614"/>
                        <a:gd name="connsiteY5" fmla="*/ 406764 h 549138"/>
                        <a:gd name="connsiteX6" fmla="*/ 29371 w 110614"/>
                        <a:gd name="connsiteY6" fmla="*/ 111361 h 549138"/>
                        <a:gd name="connsiteX7" fmla="*/ 13889 w 110614"/>
                        <a:gd name="connsiteY7" fmla="*/ 111361 h 549138"/>
                        <a:gd name="connsiteX8" fmla="*/ 13889 w 110614"/>
                        <a:gd name="connsiteY8" fmla="*/ 68101 h 549138"/>
                        <a:gd name="connsiteX9" fmla="*/ 0 w 110614"/>
                        <a:gd name="connsiteY9" fmla="*/ 68101 h 549138"/>
                        <a:gd name="connsiteX10" fmla="*/ 0 w 110614"/>
                        <a:gd name="connsiteY10" fmla="*/ 0 h 549138"/>
                        <a:gd name="connsiteX11" fmla="*/ 110614 w 110614"/>
                        <a:gd name="connsiteY11" fmla="*/ 0 h 549138"/>
                        <a:gd name="connsiteX12" fmla="*/ 110614 w 110614"/>
                        <a:gd name="connsiteY12" fmla="*/ 68101 h 549138"/>
                        <a:gd name="connsiteX13" fmla="*/ 96726 w 110614"/>
                        <a:gd name="connsiteY13" fmla="*/ 68101 h 549138"/>
                        <a:gd name="connsiteX14" fmla="*/ 96726 w 110614"/>
                        <a:gd name="connsiteY14" fmla="*/ 111361 h 549138"/>
                        <a:gd name="connsiteX15" fmla="*/ 81243 w 110614"/>
                        <a:gd name="connsiteY15" fmla="*/ 111361 h 549138"/>
                        <a:gd name="connsiteX16" fmla="*/ 81243 w 110614"/>
                        <a:gd name="connsiteY16" fmla="*/ 406764 h 549138"/>
                        <a:gd name="connsiteX17" fmla="*/ 92792 w 110614"/>
                        <a:gd name="connsiteY17" fmla="*/ 406764 h 549138"/>
                        <a:gd name="connsiteX18" fmla="*/ 92792 w 110614"/>
                        <a:gd name="connsiteY18" fmla="*/ 432302 h 549138"/>
                        <a:gd name="connsiteX19" fmla="*/ 102848 w 110614"/>
                        <a:gd name="connsiteY19" fmla="*/ 432302 h 549138"/>
                        <a:gd name="connsiteX20" fmla="*/ 102848 w 110614"/>
                        <a:gd name="connsiteY20" fmla="*/ 549139 h 549138"/>
                        <a:gd name="connsiteX21" fmla="*/ 14736 w 110614"/>
                        <a:gd name="connsiteY21" fmla="*/ 542120 h 549138"/>
                        <a:gd name="connsiteX22" fmla="*/ 95879 w 110614"/>
                        <a:gd name="connsiteY22" fmla="*/ 542120 h 549138"/>
                        <a:gd name="connsiteX23" fmla="*/ 95879 w 110614"/>
                        <a:gd name="connsiteY23" fmla="*/ 439321 h 549138"/>
                        <a:gd name="connsiteX24" fmla="*/ 85823 w 110614"/>
                        <a:gd name="connsiteY24" fmla="*/ 439321 h 549138"/>
                        <a:gd name="connsiteX25" fmla="*/ 85823 w 110614"/>
                        <a:gd name="connsiteY25" fmla="*/ 413783 h 549138"/>
                        <a:gd name="connsiteX26" fmla="*/ 74274 w 110614"/>
                        <a:gd name="connsiteY26" fmla="*/ 413783 h 549138"/>
                        <a:gd name="connsiteX27" fmla="*/ 74274 w 110614"/>
                        <a:gd name="connsiteY27" fmla="*/ 104392 h 549138"/>
                        <a:gd name="connsiteX28" fmla="*/ 89706 w 110614"/>
                        <a:gd name="connsiteY28" fmla="*/ 104392 h 549138"/>
                        <a:gd name="connsiteX29" fmla="*/ 89706 w 110614"/>
                        <a:gd name="connsiteY29" fmla="*/ 61131 h 549138"/>
                        <a:gd name="connsiteX30" fmla="*/ 103596 w 110614"/>
                        <a:gd name="connsiteY30" fmla="*/ 61131 h 549138"/>
                        <a:gd name="connsiteX31" fmla="*/ 103596 w 110614"/>
                        <a:gd name="connsiteY31" fmla="*/ 7019 h 549138"/>
                        <a:gd name="connsiteX32" fmla="*/ 7020 w 110614"/>
                        <a:gd name="connsiteY32" fmla="*/ 7019 h 549138"/>
                        <a:gd name="connsiteX33" fmla="*/ 7020 w 110614"/>
                        <a:gd name="connsiteY33" fmla="*/ 61131 h 549138"/>
                        <a:gd name="connsiteX34" fmla="*/ 20908 w 110614"/>
                        <a:gd name="connsiteY34" fmla="*/ 61131 h 549138"/>
                        <a:gd name="connsiteX35" fmla="*/ 20908 w 110614"/>
                        <a:gd name="connsiteY35" fmla="*/ 104392 h 549138"/>
                        <a:gd name="connsiteX36" fmla="*/ 36390 w 110614"/>
                        <a:gd name="connsiteY36" fmla="*/ 104392 h 549138"/>
                        <a:gd name="connsiteX37" fmla="*/ 36390 w 110614"/>
                        <a:gd name="connsiteY37" fmla="*/ 413783 h 549138"/>
                        <a:gd name="connsiteX38" fmla="*/ 24841 w 110614"/>
                        <a:gd name="connsiteY38" fmla="*/ 413783 h 549138"/>
                        <a:gd name="connsiteX39" fmla="*/ 24841 w 110614"/>
                        <a:gd name="connsiteY39" fmla="*/ 439321 h 549138"/>
                        <a:gd name="connsiteX40" fmla="*/ 14785 w 110614"/>
                        <a:gd name="connsiteY40" fmla="*/ 439321 h 549138"/>
                        <a:gd name="connsiteX41" fmla="*/ 14785 w 110614"/>
                        <a:gd name="connsiteY41" fmla="*/ 542120 h 54913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  <a:cxn ang="0">
                          <a:pos x="connsiteX22" y="connsiteY22"/>
                        </a:cxn>
                        <a:cxn ang="0">
                          <a:pos x="connsiteX23" y="connsiteY23"/>
                        </a:cxn>
                        <a:cxn ang="0">
                          <a:pos x="connsiteX24" y="connsiteY24"/>
                        </a:cxn>
                        <a:cxn ang="0">
                          <a:pos x="connsiteX25" y="connsiteY25"/>
                        </a:cxn>
                        <a:cxn ang="0">
                          <a:pos x="connsiteX26" y="connsiteY26"/>
                        </a:cxn>
                        <a:cxn ang="0">
                          <a:pos x="connsiteX27" y="connsiteY27"/>
                        </a:cxn>
                        <a:cxn ang="0">
                          <a:pos x="connsiteX28" y="connsiteY28"/>
                        </a:cxn>
                        <a:cxn ang="0">
                          <a:pos x="connsiteX29" y="connsiteY29"/>
                        </a:cxn>
                        <a:cxn ang="0">
                          <a:pos x="connsiteX30" y="connsiteY30"/>
                        </a:cxn>
                        <a:cxn ang="0">
                          <a:pos x="connsiteX31" y="connsiteY31"/>
                        </a:cxn>
                        <a:cxn ang="0">
                          <a:pos x="connsiteX32" y="connsiteY32"/>
                        </a:cxn>
                        <a:cxn ang="0">
                          <a:pos x="connsiteX33" y="connsiteY33"/>
                        </a:cxn>
                        <a:cxn ang="0">
                          <a:pos x="connsiteX34" y="connsiteY34"/>
                        </a:cxn>
                        <a:cxn ang="0">
                          <a:pos x="connsiteX35" y="connsiteY35"/>
                        </a:cxn>
                        <a:cxn ang="0">
                          <a:pos x="connsiteX36" y="connsiteY36"/>
                        </a:cxn>
                        <a:cxn ang="0">
                          <a:pos x="connsiteX37" y="connsiteY37"/>
                        </a:cxn>
                        <a:cxn ang="0">
                          <a:pos x="connsiteX38" y="connsiteY38"/>
                        </a:cxn>
                        <a:cxn ang="0">
                          <a:pos x="connsiteX39" y="connsiteY39"/>
                        </a:cxn>
                        <a:cxn ang="0">
                          <a:pos x="connsiteX40" y="connsiteY40"/>
                        </a:cxn>
                        <a:cxn ang="0">
                          <a:pos x="connsiteX41" y="connsiteY41"/>
                        </a:cxn>
                      </a:cxnLst>
                      <a:rect l="l" t="t" r="r" b="b"/>
                      <a:pathLst>
                        <a:path w="110614" h="549138">
                          <a:moveTo>
                            <a:pt x="102898" y="549139"/>
                          </a:moveTo>
                          <a:lnTo>
                            <a:pt x="7766" y="549139"/>
                          </a:lnTo>
                          <a:lnTo>
                            <a:pt x="7766" y="432302"/>
                          </a:lnTo>
                          <a:lnTo>
                            <a:pt x="17822" y="432302"/>
                          </a:lnTo>
                          <a:lnTo>
                            <a:pt x="17822" y="406764"/>
                          </a:lnTo>
                          <a:lnTo>
                            <a:pt x="29371" y="406764"/>
                          </a:lnTo>
                          <a:lnTo>
                            <a:pt x="29371" y="111361"/>
                          </a:lnTo>
                          <a:lnTo>
                            <a:pt x="13889" y="111361"/>
                          </a:lnTo>
                          <a:lnTo>
                            <a:pt x="13889" y="68101"/>
                          </a:lnTo>
                          <a:lnTo>
                            <a:pt x="0" y="68101"/>
                          </a:lnTo>
                          <a:lnTo>
                            <a:pt x="0" y="0"/>
                          </a:lnTo>
                          <a:lnTo>
                            <a:pt x="110614" y="0"/>
                          </a:lnTo>
                          <a:lnTo>
                            <a:pt x="110614" y="68101"/>
                          </a:lnTo>
                          <a:lnTo>
                            <a:pt x="96726" y="68101"/>
                          </a:lnTo>
                          <a:lnTo>
                            <a:pt x="96726" y="111361"/>
                          </a:lnTo>
                          <a:lnTo>
                            <a:pt x="81243" y="111361"/>
                          </a:lnTo>
                          <a:lnTo>
                            <a:pt x="81243" y="406764"/>
                          </a:lnTo>
                          <a:lnTo>
                            <a:pt x="92792" y="406764"/>
                          </a:lnTo>
                          <a:lnTo>
                            <a:pt x="92792" y="432302"/>
                          </a:lnTo>
                          <a:lnTo>
                            <a:pt x="102848" y="432302"/>
                          </a:lnTo>
                          <a:lnTo>
                            <a:pt x="102848" y="549139"/>
                          </a:lnTo>
                          <a:close/>
                          <a:moveTo>
                            <a:pt x="14736" y="542120"/>
                          </a:moveTo>
                          <a:lnTo>
                            <a:pt x="95879" y="542120"/>
                          </a:lnTo>
                          <a:lnTo>
                            <a:pt x="95879" y="439321"/>
                          </a:lnTo>
                          <a:lnTo>
                            <a:pt x="85823" y="439321"/>
                          </a:lnTo>
                          <a:lnTo>
                            <a:pt x="85823" y="413783"/>
                          </a:lnTo>
                          <a:lnTo>
                            <a:pt x="74274" y="413783"/>
                          </a:lnTo>
                          <a:lnTo>
                            <a:pt x="74274" y="104392"/>
                          </a:lnTo>
                          <a:lnTo>
                            <a:pt x="89706" y="104392"/>
                          </a:lnTo>
                          <a:lnTo>
                            <a:pt x="89706" y="61131"/>
                          </a:lnTo>
                          <a:lnTo>
                            <a:pt x="103596" y="61131"/>
                          </a:lnTo>
                          <a:lnTo>
                            <a:pt x="103596" y="7019"/>
                          </a:lnTo>
                          <a:lnTo>
                            <a:pt x="7020" y="7019"/>
                          </a:lnTo>
                          <a:lnTo>
                            <a:pt x="7020" y="61131"/>
                          </a:lnTo>
                          <a:lnTo>
                            <a:pt x="20908" y="61131"/>
                          </a:lnTo>
                          <a:lnTo>
                            <a:pt x="20908" y="104392"/>
                          </a:lnTo>
                          <a:lnTo>
                            <a:pt x="36390" y="104392"/>
                          </a:lnTo>
                          <a:lnTo>
                            <a:pt x="36390" y="413783"/>
                          </a:lnTo>
                          <a:lnTo>
                            <a:pt x="24841" y="413783"/>
                          </a:lnTo>
                          <a:lnTo>
                            <a:pt x="24841" y="439321"/>
                          </a:lnTo>
                          <a:lnTo>
                            <a:pt x="14785" y="439321"/>
                          </a:lnTo>
                          <a:lnTo>
                            <a:pt x="14785" y="542120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95" name="Freeform: Shape 394">
                      <a:extLst>
                        <a:ext uri="{FF2B5EF4-FFF2-40B4-BE49-F238E27FC236}">
                          <a16:creationId xmlns:a16="http://schemas.microsoft.com/office/drawing/2014/main" id="{1D745640-F6CC-AB3D-7F48-39DECED9EC8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856366" y="4684429"/>
                      <a:ext cx="51872" cy="311283"/>
                    </a:xfrm>
                    <a:custGeom>
                      <a:avLst/>
                      <a:gdLst>
                        <a:gd name="connsiteX0" fmla="*/ 51873 w 51872"/>
                        <a:gd name="connsiteY0" fmla="*/ 311283 h 311283"/>
                        <a:gd name="connsiteX1" fmla="*/ 0 w 51872"/>
                        <a:gd name="connsiteY1" fmla="*/ 311283 h 311283"/>
                        <a:gd name="connsiteX2" fmla="*/ 0 w 51872"/>
                        <a:gd name="connsiteY2" fmla="*/ 0 h 311283"/>
                        <a:gd name="connsiteX3" fmla="*/ 51873 w 51872"/>
                        <a:gd name="connsiteY3" fmla="*/ 0 h 311283"/>
                        <a:gd name="connsiteX4" fmla="*/ 51873 w 51872"/>
                        <a:gd name="connsiteY4" fmla="*/ 311283 h 311283"/>
                        <a:gd name="connsiteX5" fmla="*/ 6970 w 51872"/>
                        <a:gd name="connsiteY5" fmla="*/ 304314 h 311283"/>
                        <a:gd name="connsiteX6" fmla="*/ 44853 w 51872"/>
                        <a:gd name="connsiteY6" fmla="*/ 304314 h 311283"/>
                        <a:gd name="connsiteX7" fmla="*/ 44853 w 51872"/>
                        <a:gd name="connsiteY7" fmla="*/ 7019 h 311283"/>
                        <a:gd name="connsiteX8" fmla="*/ 6970 w 51872"/>
                        <a:gd name="connsiteY8" fmla="*/ 7019 h 311283"/>
                        <a:gd name="connsiteX9" fmla="*/ 6970 w 51872"/>
                        <a:gd name="connsiteY9" fmla="*/ 304314 h 31128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</a:cxnLst>
                      <a:rect l="l" t="t" r="r" b="b"/>
                      <a:pathLst>
                        <a:path w="51872" h="311283">
                          <a:moveTo>
                            <a:pt x="51873" y="311283"/>
                          </a:moveTo>
                          <a:lnTo>
                            <a:pt x="0" y="311283"/>
                          </a:lnTo>
                          <a:lnTo>
                            <a:pt x="0" y="0"/>
                          </a:lnTo>
                          <a:lnTo>
                            <a:pt x="51873" y="0"/>
                          </a:lnTo>
                          <a:lnTo>
                            <a:pt x="51873" y="311283"/>
                          </a:lnTo>
                          <a:close/>
                          <a:moveTo>
                            <a:pt x="6970" y="304314"/>
                          </a:moveTo>
                          <a:lnTo>
                            <a:pt x="44853" y="304314"/>
                          </a:lnTo>
                          <a:lnTo>
                            <a:pt x="44853" y="7019"/>
                          </a:lnTo>
                          <a:lnTo>
                            <a:pt x="6970" y="7019"/>
                          </a:lnTo>
                          <a:lnTo>
                            <a:pt x="6970" y="304314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96" name="Freeform: Shape 395">
                      <a:extLst>
                        <a:ext uri="{FF2B5EF4-FFF2-40B4-BE49-F238E27FC236}">
                          <a16:creationId xmlns:a16="http://schemas.microsoft.com/office/drawing/2014/main" id="{1EB12B8B-9E2B-1A84-21BB-79B828956E3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76273" y="4581929"/>
                      <a:ext cx="110614" cy="549138"/>
                    </a:xfrm>
                    <a:custGeom>
                      <a:avLst/>
                      <a:gdLst>
                        <a:gd name="connsiteX0" fmla="*/ 102898 w 110614"/>
                        <a:gd name="connsiteY0" fmla="*/ 549139 h 549138"/>
                        <a:gd name="connsiteX1" fmla="*/ 7765 w 110614"/>
                        <a:gd name="connsiteY1" fmla="*/ 549139 h 549138"/>
                        <a:gd name="connsiteX2" fmla="*/ 7765 w 110614"/>
                        <a:gd name="connsiteY2" fmla="*/ 432302 h 549138"/>
                        <a:gd name="connsiteX3" fmla="*/ 17822 w 110614"/>
                        <a:gd name="connsiteY3" fmla="*/ 432302 h 549138"/>
                        <a:gd name="connsiteX4" fmla="*/ 17822 w 110614"/>
                        <a:gd name="connsiteY4" fmla="*/ 406764 h 549138"/>
                        <a:gd name="connsiteX5" fmla="*/ 29371 w 110614"/>
                        <a:gd name="connsiteY5" fmla="*/ 406764 h 549138"/>
                        <a:gd name="connsiteX6" fmla="*/ 29371 w 110614"/>
                        <a:gd name="connsiteY6" fmla="*/ 111361 h 549138"/>
                        <a:gd name="connsiteX7" fmla="*/ 13889 w 110614"/>
                        <a:gd name="connsiteY7" fmla="*/ 111361 h 549138"/>
                        <a:gd name="connsiteX8" fmla="*/ 13889 w 110614"/>
                        <a:gd name="connsiteY8" fmla="*/ 68101 h 549138"/>
                        <a:gd name="connsiteX9" fmla="*/ 0 w 110614"/>
                        <a:gd name="connsiteY9" fmla="*/ 68101 h 549138"/>
                        <a:gd name="connsiteX10" fmla="*/ 0 w 110614"/>
                        <a:gd name="connsiteY10" fmla="*/ 0 h 549138"/>
                        <a:gd name="connsiteX11" fmla="*/ 110614 w 110614"/>
                        <a:gd name="connsiteY11" fmla="*/ 0 h 549138"/>
                        <a:gd name="connsiteX12" fmla="*/ 110614 w 110614"/>
                        <a:gd name="connsiteY12" fmla="*/ 68101 h 549138"/>
                        <a:gd name="connsiteX13" fmla="*/ 96725 w 110614"/>
                        <a:gd name="connsiteY13" fmla="*/ 68101 h 549138"/>
                        <a:gd name="connsiteX14" fmla="*/ 96725 w 110614"/>
                        <a:gd name="connsiteY14" fmla="*/ 111361 h 549138"/>
                        <a:gd name="connsiteX15" fmla="*/ 81243 w 110614"/>
                        <a:gd name="connsiteY15" fmla="*/ 111361 h 549138"/>
                        <a:gd name="connsiteX16" fmla="*/ 81243 w 110614"/>
                        <a:gd name="connsiteY16" fmla="*/ 406764 h 549138"/>
                        <a:gd name="connsiteX17" fmla="*/ 92792 w 110614"/>
                        <a:gd name="connsiteY17" fmla="*/ 406764 h 549138"/>
                        <a:gd name="connsiteX18" fmla="*/ 92792 w 110614"/>
                        <a:gd name="connsiteY18" fmla="*/ 432302 h 549138"/>
                        <a:gd name="connsiteX19" fmla="*/ 102848 w 110614"/>
                        <a:gd name="connsiteY19" fmla="*/ 432302 h 549138"/>
                        <a:gd name="connsiteX20" fmla="*/ 102848 w 110614"/>
                        <a:gd name="connsiteY20" fmla="*/ 549139 h 549138"/>
                        <a:gd name="connsiteX21" fmla="*/ 14735 w 110614"/>
                        <a:gd name="connsiteY21" fmla="*/ 542120 h 549138"/>
                        <a:gd name="connsiteX22" fmla="*/ 95879 w 110614"/>
                        <a:gd name="connsiteY22" fmla="*/ 542120 h 549138"/>
                        <a:gd name="connsiteX23" fmla="*/ 95879 w 110614"/>
                        <a:gd name="connsiteY23" fmla="*/ 439321 h 549138"/>
                        <a:gd name="connsiteX24" fmla="*/ 85823 w 110614"/>
                        <a:gd name="connsiteY24" fmla="*/ 439321 h 549138"/>
                        <a:gd name="connsiteX25" fmla="*/ 85823 w 110614"/>
                        <a:gd name="connsiteY25" fmla="*/ 413783 h 549138"/>
                        <a:gd name="connsiteX26" fmla="*/ 74273 w 110614"/>
                        <a:gd name="connsiteY26" fmla="*/ 413783 h 549138"/>
                        <a:gd name="connsiteX27" fmla="*/ 74273 w 110614"/>
                        <a:gd name="connsiteY27" fmla="*/ 104392 h 549138"/>
                        <a:gd name="connsiteX28" fmla="*/ 89756 w 110614"/>
                        <a:gd name="connsiteY28" fmla="*/ 104392 h 549138"/>
                        <a:gd name="connsiteX29" fmla="*/ 89756 w 110614"/>
                        <a:gd name="connsiteY29" fmla="*/ 61131 h 549138"/>
                        <a:gd name="connsiteX30" fmla="*/ 103645 w 110614"/>
                        <a:gd name="connsiteY30" fmla="*/ 61131 h 549138"/>
                        <a:gd name="connsiteX31" fmla="*/ 103645 w 110614"/>
                        <a:gd name="connsiteY31" fmla="*/ 7019 h 549138"/>
                        <a:gd name="connsiteX32" fmla="*/ 7069 w 110614"/>
                        <a:gd name="connsiteY32" fmla="*/ 7019 h 549138"/>
                        <a:gd name="connsiteX33" fmla="*/ 7069 w 110614"/>
                        <a:gd name="connsiteY33" fmla="*/ 61131 h 549138"/>
                        <a:gd name="connsiteX34" fmla="*/ 20957 w 110614"/>
                        <a:gd name="connsiteY34" fmla="*/ 61131 h 549138"/>
                        <a:gd name="connsiteX35" fmla="*/ 20957 w 110614"/>
                        <a:gd name="connsiteY35" fmla="*/ 104392 h 549138"/>
                        <a:gd name="connsiteX36" fmla="*/ 36440 w 110614"/>
                        <a:gd name="connsiteY36" fmla="*/ 104392 h 549138"/>
                        <a:gd name="connsiteX37" fmla="*/ 36440 w 110614"/>
                        <a:gd name="connsiteY37" fmla="*/ 413783 h 549138"/>
                        <a:gd name="connsiteX38" fmla="*/ 24891 w 110614"/>
                        <a:gd name="connsiteY38" fmla="*/ 413783 h 549138"/>
                        <a:gd name="connsiteX39" fmla="*/ 24891 w 110614"/>
                        <a:gd name="connsiteY39" fmla="*/ 439321 h 549138"/>
                        <a:gd name="connsiteX40" fmla="*/ 14834 w 110614"/>
                        <a:gd name="connsiteY40" fmla="*/ 439321 h 549138"/>
                        <a:gd name="connsiteX41" fmla="*/ 14834 w 110614"/>
                        <a:gd name="connsiteY41" fmla="*/ 542120 h 54913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  <a:cxn ang="0">
                          <a:pos x="connsiteX22" y="connsiteY22"/>
                        </a:cxn>
                        <a:cxn ang="0">
                          <a:pos x="connsiteX23" y="connsiteY23"/>
                        </a:cxn>
                        <a:cxn ang="0">
                          <a:pos x="connsiteX24" y="connsiteY24"/>
                        </a:cxn>
                        <a:cxn ang="0">
                          <a:pos x="connsiteX25" y="connsiteY25"/>
                        </a:cxn>
                        <a:cxn ang="0">
                          <a:pos x="connsiteX26" y="connsiteY26"/>
                        </a:cxn>
                        <a:cxn ang="0">
                          <a:pos x="connsiteX27" y="connsiteY27"/>
                        </a:cxn>
                        <a:cxn ang="0">
                          <a:pos x="connsiteX28" y="connsiteY28"/>
                        </a:cxn>
                        <a:cxn ang="0">
                          <a:pos x="connsiteX29" y="connsiteY29"/>
                        </a:cxn>
                        <a:cxn ang="0">
                          <a:pos x="connsiteX30" y="connsiteY30"/>
                        </a:cxn>
                        <a:cxn ang="0">
                          <a:pos x="connsiteX31" y="connsiteY31"/>
                        </a:cxn>
                        <a:cxn ang="0">
                          <a:pos x="connsiteX32" y="connsiteY32"/>
                        </a:cxn>
                        <a:cxn ang="0">
                          <a:pos x="connsiteX33" y="connsiteY33"/>
                        </a:cxn>
                        <a:cxn ang="0">
                          <a:pos x="connsiteX34" y="connsiteY34"/>
                        </a:cxn>
                        <a:cxn ang="0">
                          <a:pos x="connsiteX35" y="connsiteY35"/>
                        </a:cxn>
                        <a:cxn ang="0">
                          <a:pos x="connsiteX36" y="connsiteY36"/>
                        </a:cxn>
                        <a:cxn ang="0">
                          <a:pos x="connsiteX37" y="connsiteY37"/>
                        </a:cxn>
                        <a:cxn ang="0">
                          <a:pos x="connsiteX38" y="connsiteY38"/>
                        </a:cxn>
                        <a:cxn ang="0">
                          <a:pos x="connsiteX39" y="connsiteY39"/>
                        </a:cxn>
                        <a:cxn ang="0">
                          <a:pos x="connsiteX40" y="connsiteY40"/>
                        </a:cxn>
                        <a:cxn ang="0">
                          <a:pos x="connsiteX41" y="connsiteY41"/>
                        </a:cxn>
                      </a:cxnLst>
                      <a:rect l="l" t="t" r="r" b="b"/>
                      <a:pathLst>
                        <a:path w="110614" h="549138">
                          <a:moveTo>
                            <a:pt x="102898" y="549139"/>
                          </a:moveTo>
                          <a:lnTo>
                            <a:pt x="7765" y="549139"/>
                          </a:lnTo>
                          <a:lnTo>
                            <a:pt x="7765" y="432302"/>
                          </a:lnTo>
                          <a:lnTo>
                            <a:pt x="17822" y="432302"/>
                          </a:lnTo>
                          <a:lnTo>
                            <a:pt x="17822" y="406764"/>
                          </a:lnTo>
                          <a:lnTo>
                            <a:pt x="29371" y="406764"/>
                          </a:lnTo>
                          <a:lnTo>
                            <a:pt x="29371" y="111361"/>
                          </a:lnTo>
                          <a:lnTo>
                            <a:pt x="13889" y="111361"/>
                          </a:lnTo>
                          <a:lnTo>
                            <a:pt x="13889" y="68101"/>
                          </a:lnTo>
                          <a:lnTo>
                            <a:pt x="0" y="68101"/>
                          </a:lnTo>
                          <a:lnTo>
                            <a:pt x="0" y="0"/>
                          </a:lnTo>
                          <a:lnTo>
                            <a:pt x="110614" y="0"/>
                          </a:lnTo>
                          <a:lnTo>
                            <a:pt x="110614" y="68101"/>
                          </a:lnTo>
                          <a:lnTo>
                            <a:pt x="96725" y="68101"/>
                          </a:lnTo>
                          <a:lnTo>
                            <a:pt x="96725" y="111361"/>
                          </a:lnTo>
                          <a:lnTo>
                            <a:pt x="81243" y="111361"/>
                          </a:lnTo>
                          <a:lnTo>
                            <a:pt x="81243" y="406764"/>
                          </a:lnTo>
                          <a:lnTo>
                            <a:pt x="92792" y="406764"/>
                          </a:lnTo>
                          <a:lnTo>
                            <a:pt x="92792" y="432302"/>
                          </a:lnTo>
                          <a:lnTo>
                            <a:pt x="102848" y="432302"/>
                          </a:lnTo>
                          <a:lnTo>
                            <a:pt x="102848" y="549139"/>
                          </a:lnTo>
                          <a:close/>
                          <a:moveTo>
                            <a:pt x="14735" y="542120"/>
                          </a:moveTo>
                          <a:lnTo>
                            <a:pt x="95879" y="542120"/>
                          </a:lnTo>
                          <a:lnTo>
                            <a:pt x="95879" y="439321"/>
                          </a:lnTo>
                          <a:lnTo>
                            <a:pt x="85823" y="439321"/>
                          </a:lnTo>
                          <a:lnTo>
                            <a:pt x="85823" y="413783"/>
                          </a:lnTo>
                          <a:lnTo>
                            <a:pt x="74273" y="413783"/>
                          </a:lnTo>
                          <a:lnTo>
                            <a:pt x="74273" y="104392"/>
                          </a:lnTo>
                          <a:lnTo>
                            <a:pt x="89756" y="104392"/>
                          </a:lnTo>
                          <a:lnTo>
                            <a:pt x="89756" y="61131"/>
                          </a:lnTo>
                          <a:lnTo>
                            <a:pt x="103645" y="61131"/>
                          </a:lnTo>
                          <a:lnTo>
                            <a:pt x="103645" y="7019"/>
                          </a:lnTo>
                          <a:lnTo>
                            <a:pt x="7069" y="7019"/>
                          </a:lnTo>
                          <a:lnTo>
                            <a:pt x="7069" y="61131"/>
                          </a:lnTo>
                          <a:lnTo>
                            <a:pt x="20957" y="61131"/>
                          </a:lnTo>
                          <a:lnTo>
                            <a:pt x="20957" y="104392"/>
                          </a:lnTo>
                          <a:lnTo>
                            <a:pt x="36440" y="104392"/>
                          </a:lnTo>
                          <a:lnTo>
                            <a:pt x="36440" y="413783"/>
                          </a:lnTo>
                          <a:lnTo>
                            <a:pt x="24891" y="413783"/>
                          </a:lnTo>
                          <a:lnTo>
                            <a:pt x="24891" y="439321"/>
                          </a:lnTo>
                          <a:lnTo>
                            <a:pt x="14834" y="439321"/>
                          </a:lnTo>
                          <a:lnTo>
                            <a:pt x="14834" y="542120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97" name="Freeform: Shape 396">
                      <a:extLst>
                        <a:ext uri="{FF2B5EF4-FFF2-40B4-BE49-F238E27FC236}">
                          <a16:creationId xmlns:a16="http://schemas.microsoft.com/office/drawing/2014/main" id="{36A526FE-7E4D-8253-308A-9FBD571F21D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51531" y="4581979"/>
                      <a:ext cx="110614" cy="68100"/>
                    </a:xfrm>
                    <a:custGeom>
                      <a:avLst/>
                      <a:gdLst>
                        <a:gd name="connsiteX0" fmla="*/ 110614 w 110614"/>
                        <a:gd name="connsiteY0" fmla="*/ 68101 h 68100"/>
                        <a:gd name="connsiteX1" fmla="*/ 0 w 110614"/>
                        <a:gd name="connsiteY1" fmla="*/ 68101 h 68100"/>
                        <a:gd name="connsiteX2" fmla="*/ 0 w 110614"/>
                        <a:gd name="connsiteY2" fmla="*/ 0 h 68100"/>
                        <a:gd name="connsiteX3" fmla="*/ 110614 w 110614"/>
                        <a:gd name="connsiteY3" fmla="*/ 0 h 68100"/>
                        <a:gd name="connsiteX4" fmla="*/ 110614 w 110614"/>
                        <a:gd name="connsiteY4" fmla="*/ 68101 h 68100"/>
                        <a:gd name="connsiteX5" fmla="*/ 7020 w 110614"/>
                        <a:gd name="connsiteY5" fmla="*/ 61082 h 68100"/>
                        <a:gd name="connsiteX6" fmla="*/ 103596 w 110614"/>
                        <a:gd name="connsiteY6" fmla="*/ 61082 h 68100"/>
                        <a:gd name="connsiteX7" fmla="*/ 103596 w 110614"/>
                        <a:gd name="connsiteY7" fmla="*/ 6969 h 68100"/>
                        <a:gd name="connsiteX8" fmla="*/ 7020 w 110614"/>
                        <a:gd name="connsiteY8" fmla="*/ 6969 h 68100"/>
                        <a:gd name="connsiteX9" fmla="*/ 7020 w 110614"/>
                        <a:gd name="connsiteY9" fmla="*/ 61082 h 6810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</a:cxnLst>
                      <a:rect l="l" t="t" r="r" b="b"/>
                      <a:pathLst>
                        <a:path w="110614" h="68100">
                          <a:moveTo>
                            <a:pt x="110614" y="68101"/>
                          </a:moveTo>
                          <a:lnTo>
                            <a:pt x="0" y="68101"/>
                          </a:lnTo>
                          <a:lnTo>
                            <a:pt x="0" y="0"/>
                          </a:lnTo>
                          <a:lnTo>
                            <a:pt x="110614" y="0"/>
                          </a:lnTo>
                          <a:lnTo>
                            <a:pt x="110614" y="68101"/>
                          </a:lnTo>
                          <a:close/>
                          <a:moveTo>
                            <a:pt x="7020" y="61082"/>
                          </a:moveTo>
                          <a:lnTo>
                            <a:pt x="103596" y="61082"/>
                          </a:lnTo>
                          <a:lnTo>
                            <a:pt x="103596" y="6969"/>
                          </a:lnTo>
                          <a:lnTo>
                            <a:pt x="7020" y="6969"/>
                          </a:lnTo>
                          <a:lnTo>
                            <a:pt x="7020" y="61082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98" name="Freeform: Shape 397">
                      <a:extLst>
                        <a:ext uri="{FF2B5EF4-FFF2-40B4-BE49-F238E27FC236}">
                          <a16:creationId xmlns:a16="http://schemas.microsoft.com/office/drawing/2014/main" id="{56BA3FA9-F510-63EA-8DE1-72AB85EA563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488532" y="5030460"/>
                      <a:ext cx="68997" cy="100608"/>
                    </a:xfrm>
                    <a:custGeom>
                      <a:avLst/>
                      <a:gdLst>
                        <a:gd name="connsiteX0" fmla="*/ 68997 w 68997"/>
                        <a:gd name="connsiteY0" fmla="*/ 100608 h 100608"/>
                        <a:gd name="connsiteX1" fmla="*/ 0 w 68997"/>
                        <a:gd name="connsiteY1" fmla="*/ 100608 h 100608"/>
                        <a:gd name="connsiteX2" fmla="*/ 0 w 68997"/>
                        <a:gd name="connsiteY2" fmla="*/ 0 h 100608"/>
                        <a:gd name="connsiteX3" fmla="*/ 68997 w 68997"/>
                        <a:gd name="connsiteY3" fmla="*/ 0 h 100608"/>
                        <a:gd name="connsiteX4" fmla="*/ 68997 w 68997"/>
                        <a:gd name="connsiteY4" fmla="*/ 100608 h 100608"/>
                        <a:gd name="connsiteX5" fmla="*/ 7020 w 68997"/>
                        <a:gd name="connsiteY5" fmla="*/ 93589 h 100608"/>
                        <a:gd name="connsiteX6" fmla="*/ 62028 w 68997"/>
                        <a:gd name="connsiteY6" fmla="*/ 93589 h 100608"/>
                        <a:gd name="connsiteX7" fmla="*/ 62028 w 68997"/>
                        <a:gd name="connsiteY7" fmla="*/ 6970 h 100608"/>
                        <a:gd name="connsiteX8" fmla="*/ 7020 w 68997"/>
                        <a:gd name="connsiteY8" fmla="*/ 6970 h 100608"/>
                        <a:gd name="connsiteX9" fmla="*/ 7020 w 68997"/>
                        <a:gd name="connsiteY9" fmla="*/ 93589 h 10060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</a:cxnLst>
                      <a:rect l="l" t="t" r="r" b="b"/>
                      <a:pathLst>
                        <a:path w="68997" h="100608">
                          <a:moveTo>
                            <a:pt x="68997" y="100608"/>
                          </a:moveTo>
                          <a:lnTo>
                            <a:pt x="0" y="100608"/>
                          </a:lnTo>
                          <a:lnTo>
                            <a:pt x="0" y="0"/>
                          </a:lnTo>
                          <a:lnTo>
                            <a:pt x="68997" y="0"/>
                          </a:lnTo>
                          <a:lnTo>
                            <a:pt x="68997" y="100608"/>
                          </a:lnTo>
                          <a:close/>
                          <a:moveTo>
                            <a:pt x="7020" y="93589"/>
                          </a:moveTo>
                          <a:lnTo>
                            <a:pt x="62028" y="93589"/>
                          </a:lnTo>
                          <a:lnTo>
                            <a:pt x="62028" y="6970"/>
                          </a:lnTo>
                          <a:lnTo>
                            <a:pt x="7020" y="6970"/>
                          </a:lnTo>
                          <a:lnTo>
                            <a:pt x="7020" y="93589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99" name="Freeform: Shape 398">
                      <a:extLst>
                        <a:ext uri="{FF2B5EF4-FFF2-40B4-BE49-F238E27FC236}">
                          <a16:creationId xmlns:a16="http://schemas.microsoft.com/office/drawing/2014/main" id="{D46E0487-AE5B-F6AD-149B-5A387152BAF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94339" y="5030460"/>
                      <a:ext cx="68997" cy="100608"/>
                    </a:xfrm>
                    <a:custGeom>
                      <a:avLst/>
                      <a:gdLst>
                        <a:gd name="connsiteX0" fmla="*/ 68997 w 68997"/>
                        <a:gd name="connsiteY0" fmla="*/ 100608 h 100608"/>
                        <a:gd name="connsiteX1" fmla="*/ 0 w 68997"/>
                        <a:gd name="connsiteY1" fmla="*/ 100608 h 100608"/>
                        <a:gd name="connsiteX2" fmla="*/ 0 w 68997"/>
                        <a:gd name="connsiteY2" fmla="*/ 0 h 100608"/>
                        <a:gd name="connsiteX3" fmla="*/ 68997 w 68997"/>
                        <a:gd name="connsiteY3" fmla="*/ 0 h 100608"/>
                        <a:gd name="connsiteX4" fmla="*/ 68997 w 68997"/>
                        <a:gd name="connsiteY4" fmla="*/ 100608 h 100608"/>
                        <a:gd name="connsiteX5" fmla="*/ 7019 w 68997"/>
                        <a:gd name="connsiteY5" fmla="*/ 93589 h 100608"/>
                        <a:gd name="connsiteX6" fmla="*/ 62027 w 68997"/>
                        <a:gd name="connsiteY6" fmla="*/ 93589 h 100608"/>
                        <a:gd name="connsiteX7" fmla="*/ 62027 w 68997"/>
                        <a:gd name="connsiteY7" fmla="*/ 6970 h 100608"/>
                        <a:gd name="connsiteX8" fmla="*/ 7019 w 68997"/>
                        <a:gd name="connsiteY8" fmla="*/ 6970 h 100608"/>
                        <a:gd name="connsiteX9" fmla="*/ 7019 w 68997"/>
                        <a:gd name="connsiteY9" fmla="*/ 93589 h 10060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</a:cxnLst>
                      <a:rect l="l" t="t" r="r" b="b"/>
                      <a:pathLst>
                        <a:path w="68997" h="100608">
                          <a:moveTo>
                            <a:pt x="68997" y="100608"/>
                          </a:moveTo>
                          <a:lnTo>
                            <a:pt x="0" y="100608"/>
                          </a:lnTo>
                          <a:lnTo>
                            <a:pt x="0" y="0"/>
                          </a:lnTo>
                          <a:lnTo>
                            <a:pt x="68997" y="0"/>
                          </a:lnTo>
                          <a:lnTo>
                            <a:pt x="68997" y="100608"/>
                          </a:lnTo>
                          <a:close/>
                          <a:moveTo>
                            <a:pt x="7019" y="93589"/>
                          </a:moveTo>
                          <a:lnTo>
                            <a:pt x="62027" y="93589"/>
                          </a:lnTo>
                          <a:lnTo>
                            <a:pt x="62027" y="6970"/>
                          </a:lnTo>
                          <a:lnTo>
                            <a:pt x="7019" y="6970"/>
                          </a:lnTo>
                          <a:lnTo>
                            <a:pt x="7019" y="93589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00" name="Freeform: Shape 399">
                      <a:extLst>
                        <a:ext uri="{FF2B5EF4-FFF2-40B4-BE49-F238E27FC236}">
                          <a16:creationId xmlns:a16="http://schemas.microsoft.com/office/drawing/2014/main" id="{B1E9D86D-355F-602B-5B76-7F4C53DAD8C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901219" y="5030460"/>
                      <a:ext cx="70988" cy="100608"/>
                    </a:xfrm>
                    <a:custGeom>
                      <a:avLst/>
                      <a:gdLst>
                        <a:gd name="connsiteX0" fmla="*/ 70989 w 70988"/>
                        <a:gd name="connsiteY0" fmla="*/ 100608 h 100608"/>
                        <a:gd name="connsiteX1" fmla="*/ 0 w 70988"/>
                        <a:gd name="connsiteY1" fmla="*/ 100608 h 100608"/>
                        <a:gd name="connsiteX2" fmla="*/ 0 w 70988"/>
                        <a:gd name="connsiteY2" fmla="*/ 0 h 100608"/>
                        <a:gd name="connsiteX3" fmla="*/ 70989 w 70988"/>
                        <a:gd name="connsiteY3" fmla="*/ 0 h 100608"/>
                        <a:gd name="connsiteX4" fmla="*/ 70989 w 70988"/>
                        <a:gd name="connsiteY4" fmla="*/ 100608 h 100608"/>
                        <a:gd name="connsiteX5" fmla="*/ 7020 w 70988"/>
                        <a:gd name="connsiteY5" fmla="*/ 93589 h 100608"/>
                        <a:gd name="connsiteX6" fmla="*/ 64019 w 70988"/>
                        <a:gd name="connsiteY6" fmla="*/ 93589 h 100608"/>
                        <a:gd name="connsiteX7" fmla="*/ 64019 w 70988"/>
                        <a:gd name="connsiteY7" fmla="*/ 6970 h 100608"/>
                        <a:gd name="connsiteX8" fmla="*/ 7020 w 70988"/>
                        <a:gd name="connsiteY8" fmla="*/ 6970 h 100608"/>
                        <a:gd name="connsiteX9" fmla="*/ 7020 w 70988"/>
                        <a:gd name="connsiteY9" fmla="*/ 93589 h 10060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</a:cxnLst>
                      <a:rect l="l" t="t" r="r" b="b"/>
                      <a:pathLst>
                        <a:path w="70988" h="100608">
                          <a:moveTo>
                            <a:pt x="70989" y="100608"/>
                          </a:moveTo>
                          <a:lnTo>
                            <a:pt x="0" y="100608"/>
                          </a:lnTo>
                          <a:lnTo>
                            <a:pt x="0" y="0"/>
                          </a:lnTo>
                          <a:lnTo>
                            <a:pt x="70989" y="0"/>
                          </a:lnTo>
                          <a:lnTo>
                            <a:pt x="70989" y="100608"/>
                          </a:lnTo>
                          <a:close/>
                          <a:moveTo>
                            <a:pt x="7020" y="93589"/>
                          </a:moveTo>
                          <a:lnTo>
                            <a:pt x="64019" y="93589"/>
                          </a:lnTo>
                          <a:lnTo>
                            <a:pt x="64019" y="6970"/>
                          </a:lnTo>
                          <a:lnTo>
                            <a:pt x="7020" y="6970"/>
                          </a:lnTo>
                          <a:lnTo>
                            <a:pt x="7020" y="93589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01" name="Freeform: Shape 400">
                      <a:extLst>
                        <a:ext uri="{FF2B5EF4-FFF2-40B4-BE49-F238E27FC236}">
                          <a16:creationId xmlns:a16="http://schemas.microsoft.com/office/drawing/2014/main" id="{11F8699E-DD22-4042-2C07-212BEC4214B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6933" y="5030460"/>
                      <a:ext cx="70988" cy="100608"/>
                    </a:xfrm>
                    <a:custGeom>
                      <a:avLst/>
                      <a:gdLst>
                        <a:gd name="connsiteX0" fmla="*/ 70988 w 70988"/>
                        <a:gd name="connsiteY0" fmla="*/ 100608 h 100608"/>
                        <a:gd name="connsiteX1" fmla="*/ 0 w 70988"/>
                        <a:gd name="connsiteY1" fmla="*/ 100608 h 100608"/>
                        <a:gd name="connsiteX2" fmla="*/ 0 w 70988"/>
                        <a:gd name="connsiteY2" fmla="*/ 0 h 100608"/>
                        <a:gd name="connsiteX3" fmla="*/ 70988 w 70988"/>
                        <a:gd name="connsiteY3" fmla="*/ 0 h 100608"/>
                        <a:gd name="connsiteX4" fmla="*/ 70988 w 70988"/>
                        <a:gd name="connsiteY4" fmla="*/ 100608 h 100608"/>
                        <a:gd name="connsiteX5" fmla="*/ 6969 w 70988"/>
                        <a:gd name="connsiteY5" fmla="*/ 93589 h 100608"/>
                        <a:gd name="connsiteX6" fmla="*/ 63969 w 70988"/>
                        <a:gd name="connsiteY6" fmla="*/ 93589 h 100608"/>
                        <a:gd name="connsiteX7" fmla="*/ 63969 w 70988"/>
                        <a:gd name="connsiteY7" fmla="*/ 6970 h 100608"/>
                        <a:gd name="connsiteX8" fmla="*/ 6969 w 70988"/>
                        <a:gd name="connsiteY8" fmla="*/ 6970 h 100608"/>
                        <a:gd name="connsiteX9" fmla="*/ 6969 w 70988"/>
                        <a:gd name="connsiteY9" fmla="*/ 93589 h 10060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</a:cxnLst>
                      <a:rect l="l" t="t" r="r" b="b"/>
                      <a:pathLst>
                        <a:path w="70988" h="100608">
                          <a:moveTo>
                            <a:pt x="70988" y="100608"/>
                          </a:moveTo>
                          <a:lnTo>
                            <a:pt x="0" y="100608"/>
                          </a:lnTo>
                          <a:lnTo>
                            <a:pt x="0" y="0"/>
                          </a:lnTo>
                          <a:lnTo>
                            <a:pt x="70988" y="0"/>
                          </a:lnTo>
                          <a:lnTo>
                            <a:pt x="70988" y="100608"/>
                          </a:lnTo>
                          <a:close/>
                          <a:moveTo>
                            <a:pt x="6969" y="93589"/>
                          </a:moveTo>
                          <a:lnTo>
                            <a:pt x="63969" y="93589"/>
                          </a:lnTo>
                          <a:lnTo>
                            <a:pt x="63969" y="6970"/>
                          </a:lnTo>
                          <a:lnTo>
                            <a:pt x="6969" y="6970"/>
                          </a:lnTo>
                          <a:lnTo>
                            <a:pt x="6969" y="93589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02" name="Freeform: Shape 401">
                      <a:extLst>
                        <a:ext uri="{FF2B5EF4-FFF2-40B4-BE49-F238E27FC236}">
                          <a16:creationId xmlns:a16="http://schemas.microsoft.com/office/drawing/2014/main" id="{DB0046B2-74CC-C531-8B68-8938CC478A3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336110" y="5030460"/>
                      <a:ext cx="67702" cy="100608"/>
                    </a:xfrm>
                    <a:custGeom>
                      <a:avLst/>
                      <a:gdLst>
                        <a:gd name="connsiteX0" fmla="*/ 67703 w 67702"/>
                        <a:gd name="connsiteY0" fmla="*/ 100608 h 100608"/>
                        <a:gd name="connsiteX1" fmla="*/ 0 w 67702"/>
                        <a:gd name="connsiteY1" fmla="*/ 100608 h 100608"/>
                        <a:gd name="connsiteX2" fmla="*/ 0 w 67702"/>
                        <a:gd name="connsiteY2" fmla="*/ 0 h 100608"/>
                        <a:gd name="connsiteX3" fmla="*/ 67703 w 67702"/>
                        <a:gd name="connsiteY3" fmla="*/ 0 h 100608"/>
                        <a:gd name="connsiteX4" fmla="*/ 67703 w 67702"/>
                        <a:gd name="connsiteY4" fmla="*/ 100608 h 100608"/>
                        <a:gd name="connsiteX5" fmla="*/ 6969 w 67702"/>
                        <a:gd name="connsiteY5" fmla="*/ 93589 h 100608"/>
                        <a:gd name="connsiteX6" fmla="*/ 60683 w 67702"/>
                        <a:gd name="connsiteY6" fmla="*/ 93589 h 100608"/>
                        <a:gd name="connsiteX7" fmla="*/ 60683 w 67702"/>
                        <a:gd name="connsiteY7" fmla="*/ 6970 h 100608"/>
                        <a:gd name="connsiteX8" fmla="*/ 6969 w 67702"/>
                        <a:gd name="connsiteY8" fmla="*/ 6970 h 100608"/>
                        <a:gd name="connsiteX9" fmla="*/ 6969 w 67702"/>
                        <a:gd name="connsiteY9" fmla="*/ 93589 h 10060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</a:cxnLst>
                      <a:rect l="l" t="t" r="r" b="b"/>
                      <a:pathLst>
                        <a:path w="67702" h="100608">
                          <a:moveTo>
                            <a:pt x="67703" y="100608"/>
                          </a:moveTo>
                          <a:lnTo>
                            <a:pt x="0" y="100608"/>
                          </a:lnTo>
                          <a:lnTo>
                            <a:pt x="0" y="0"/>
                          </a:lnTo>
                          <a:lnTo>
                            <a:pt x="67703" y="0"/>
                          </a:lnTo>
                          <a:lnTo>
                            <a:pt x="67703" y="100608"/>
                          </a:lnTo>
                          <a:close/>
                          <a:moveTo>
                            <a:pt x="6969" y="93589"/>
                          </a:moveTo>
                          <a:lnTo>
                            <a:pt x="60683" y="93589"/>
                          </a:lnTo>
                          <a:lnTo>
                            <a:pt x="60683" y="6970"/>
                          </a:lnTo>
                          <a:lnTo>
                            <a:pt x="6969" y="6970"/>
                          </a:lnTo>
                          <a:lnTo>
                            <a:pt x="6969" y="93589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03" name="Freeform: Shape 402">
                      <a:extLst>
                        <a:ext uri="{FF2B5EF4-FFF2-40B4-BE49-F238E27FC236}">
                          <a16:creationId xmlns:a16="http://schemas.microsoft.com/office/drawing/2014/main" id="{B581C77B-EBCD-551C-1CEF-A3D31577428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635645" y="5030460"/>
                      <a:ext cx="67702" cy="100608"/>
                    </a:xfrm>
                    <a:custGeom>
                      <a:avLst/>
                      <a:gdLst>
                        <a:gd name="connsiteX0" fmla="*/ 67703 w 67702"/>
                        <a:gd name="connsiteY0" fmla="*/ 100608 h 100608"/>
                        <a:gd name="connsiteX1" fmla="*/ 0 w 67702"/>
                        <a:gd name="connsiteY1" fmla="*/ 100608 h 100608"/>
                        <a:gd name="connsiteX2" fmla="*/ 0 w 67702"/>
                        <a:gd name="connsiteY2" fmla="*/ 0 h 100608"/>
                        <a:gd name="connsiteX3" fmla="*/ 67703 w 67702"/>
                        <a:gd name="connsiteY3" fmla="*/ 0 h 100608"/>
                        <a:gd name="connsiteX4" fmla="*/ 67703 w 67702"/>
                        <a:gd name="connsiteY4" fmla="*/ 100608 h 100608"/>
                        <a:gd name="connsiteX5" fmla="*/ 7020 w 67702"/>
                        <a:gd name="connsiteY5" fmla="*/ 93589 h 100608"/>
                        <a:gd name="connsiteX6" fmla="*/ 60733 w 67702"/>
                        <a:gd name="connsiteY6" fmla="*/ 93589 h 100608"/>
                        <a:gd name="connsiteX7" fmla="*/ 60733 w 67702"/>
                        <a:gd name="connsiteY7" fmla="*/ 6970 h 100608"/>
                        <a:gd name="connsiteX8" fmla="*/ 7020 w 67702"/>
                        <a:gd name="connsiteY8" fmla="*/ 6970 h 100608"/>
                        <a:gd name="connsiteX9" fmla="*/ 7020 w 67702"/>
                        <a:gd name="connsiteY9" fmla="*/ 93589 h 10060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</a:cxnLst>
                      <a:rect l="l" t="t" r="r" b="b"/>
                      <a:pathLst>
                        <a:path w="67702" h="100608">
                          <a:moveTo>
                            <a:pt x="67703" y="100608"/>
                          </a:moveTo>
                          <a:lnTo>
                            <a:pt x="0" y="100608"/>
                          </a:lnTo>
                          <a:lnTo>
                            <a:pt x="0" y="0"/>
                          </a:lnTo>
                          <a:lnTo>
                            <a:pt x="67703" y="0"/>
                          </a:lnTo>
                          <a:lnTo>
                            <a:pt x="67703" y="100608"/>
                          </a:lnTo>
                          <a:close/>
                          <a:moveTo>
                            <a:pt x="7020" y="93589"/>
                          </a:moveTo>
                          <a:lnTo>
                            <a:pt x="60733" y="93589"/>
                          </a:lnTo>
                          <a:lnTo>
                            <a:pt x="60733" y="6970"/>
                          </a:lnTo>
                          <a:lnTo>
                            <a:pt x="7020" y="6970"/>
                          </a:lnTo>
                          <a:lnTo>
                            <a:pt x="7020" y="93589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04" name="Freeform: Shape 403">
                      <a:extLst>
                        <a:ext uri="{FF2B5EF4-FFF2-40B4-BE49-F238E27FC236}">
                          <a16:creationId xmlns:a16="http://schemas.microsoft.com/office/drawing/2014/main" id="{F74C37C5-23B5-E38F-01F3-5E5BB7B8AB5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65470" y="4639974"/>
                      <a:ext cx="82786" cy="53365"/>
                    </a:xfrm>
                    <a:custGeom>
                      <a:avLst/>
                      <a:gdLst>
                        <a:gd name="connsiteX0" fmla="*/ 82787 w 82786"/>
                        <a:gd name="connsiteY0" fmla="*/ 53366 h 53365"/>
                        <a:gd name="connsiteX1" fmla="*/ 0 w 82786"/>
                        <a:gd name="connsiteY1" fmla="*/ 53366 h 53365"/>
                        <a:gd name="connsiteX2" fmla="*/ 0 w 82786"/>
                        <a:gd name="connsiteY2" fmla="*/ 0 h 53365"/>
                        <a:gd name="connsiteX3" fmla="*/ 82787 w 82786"/>
                        <a:gd name="connsiteY3" fmla="*/ 0 h 53365"/>
                        <a:gd name="connsiteX4" fmla="*/ 82787 w 82786"/>
                        <a:gd name="connsiteY4" fmla="*/ 53366 h 53365"/>
                        <a:gd name="connsiteX5" fmla="*/ 6969 w 82786"/>
                        <a:gd name="connsiteY5" fmla="*/ 46346 h 53365"/>
                        <a:gd name="connsiteX6" fmla="*/ 75767 w 82786"/>
                        <a:gd name="connsiteY6" fmla="*/ 46346 h 53365"/>
                        <a:gd name="connsiteX7" fmla="*/ 75767 w 82786"/>
                        <a:gd name="connsiteY7" fmla="*/ 6969 h 53365"/>
                        <a:gd name="connsiteX8" fmla="*/ 6969 w 82786"/>
                        <a:gd name="connsiteY8" fmla="*/ 6969 h 53365"/>
                        <a:gd name="connsiteX9" fmla="*/ 6969 w 82786"/>
                        <a:gd name="connsiteY9" fmla="*/ 46346 h 53365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</a:cxnLst>
                      <a:rect l="l" t="t" r="r" b="b"/>
                      <a:pathLst>
                        <a:path w="82786" h="53365">
                          <a:moveTo>
                            <a:pt x="82787" y="53366"/>
                          </a:moveTo>
                          <a:lnTo>
                            <a:pt x="0" y="53366"/>
                          </a:lnTo>
                          <a:lnTo>
                            <a:pt x="0" y="0"/>
                          </a:lnTo>
                          <a:lnTo>
                            <a:pt x="82787" y="0"/>
                          </a:lnTo>
                          <a:lnTo>
                            <a:pt x="82787" y="53366"/>
                          </a:lnTo>
                          <a:close/>
                          <a:moveTo>
                            <a:pt x="6969" y="46346"/>
                          </a:moveTo>
                          <a:lnTo>
                            <a:pt x="75767" y="46346"/>
                          </a:lnTo>
                          <a:lnTo>
                            <a:pt x="75767" y="6969"/>
                          </a:lnTo>
                          <a:lnTo>
                            <a:pt x="6969" y="6969"/>
                          </a:lnTo>
                          <a:lnTo>
                            <a:pt x="6969" y="46346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05" name="Freeform: Shape 404">
                      <a:extLst>
                        <a:ext uri="{FF2B5EF4-FFF2-40B4-BE49-F238E27FC236}">
                          <a16:creationId xmlns:a16="http://schemas.microsoft.com/office/drawing/2014/main" id="{E59FA30E-BE5B-C94F-B1A1-2FB53EB886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59297" y="5014231"/>
                      <a:ext cx="95132" cy="116836"/>
                    </a:xfrm>
                    <a:custGeom>
                      <a:avLst/>
                      <a:gdLst>
                        <a:gd name="connsiteX0" fmla="*/ 95132 w 95132"/>
                        <a:gd name="connsiteY0" fmla="*/ 116837 h 116836"/>
                        <a:gd name="connsiteX1" fmla="*/ 0 w 95132"/>
                        <a:gd name="connsiteY1" fmla="*/ 116837 h 116836"/>
                        <a:gd name="connsiteX2" fmla="*/ 0 w 95132"/>
                        <a:gd name="connsiteY2" fmla="*/ 0 h 116836"/>
                        <a:gd name="connsiteX3" fmla="*/ 95132 w 95132"/>
                        <a:gd name="connsiteY3" fmla="*/ 0 h 116836"/>
                        <a:gd name="connsiteX4" fmla="*/ 95132 w 95132"/>
                        <a:gd name="connsiteY4" fmla="*/ 116837 h 116836"/>
                        <a:gd name="connsiteX5" fmla="*/ 6969 w 95132"/>
                        <a:gd name="connsiteY5" fmla="*/ 109818 h 116836"/>
                        <a:gd name="connsiteX6" fmla="*/ 88113 w 95132"/>
                        <a:gd name="connsiteY6" fmla="*/ 109818 h 116836"/>
                        <a:gd name="connsiteX7" fmla="*/ 88113 w 95132"/>
                        <a:gd name="connsiteY7" fmla="*/ 7019 h 116836"/>
                        <a:gd name="connsiteX8" fmla="*/ 6969 w 95132"/>
                        <a:gd name="connsiteY8" fmla="*/ 7019 h 116836"/>
                        <a:gd name="connsiteX9" fmla="*/ 6969 w 95132"/>
                        <a:gd name="connsiteY9" fmla="*/ 109818 h 116836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</a:cxnLst>
                      <a:rect l="l" t="t" r="r" b="b"/>
                      <a:pathLst>
                        <a:path w="95132" h="116836">
                          <a:moveTo>
                            <a:pt x="95132" y="116837"/>
                          </a:moveTo>
                          <a:lnTo>
                            <a:pt x="0" y="116837"/>
                          </a:lnTo>
                          <a:lnTo>
                            <a:pt x="0" y="0"/>
                          </a:lnTo>
                          <a:lnTo>
                            <a:pt x="95132" y="0"/>
                          </a:lnTo>
                          <a:lnTo>
                            <a:pt x="95132" y="116837"/>
                          </a:lnTo>
                          <a:close/>
                          <a:moveTo>
                            <a:pt x="6969" y="109818"/>
                          </a:moveTo>
                          <a:lnTo>
                            <a:pt x="88113" y="109818"/>
                          </a:lnTo>
                          <a:lnTo>
                            <a:pt x="88113" y="7019"/>
                          </a:lnTo>
                          <a:lnTo>
                            <a:pt x="6969" y="7019"/>
                          </a:lnTo>
                          <a:lnTo>
                            <a:pt x="6969" y="109818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06" name="Freeform: Shape 405">
                      <a:extLst>
                        <a:ext uri="{FF2B5EF4-FFF2-40B4-BE49-F238E27FC236}">
                          <a16:creationId xmlns:a16="http://schemas.microsoft.com/office/drawing/2014/main" id="{C1FE1156-FBDB-6694-B847-581A6926B28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69304" y="4988743"/>
                      <a:ext cx="75070" cy="32507"/>
                    </a:xfrm>
                    <a:custGeom>
                      <a:avLst/>
                      <a:gdLst>
                        <a:gd name="connsiteX0" fmla="*/ 75070 w 75070"/>
                        <a:gd name="connsiteY0" fmla="*/ 32507 h 32507"/>
                        <a:gd name="connsiteX1" fmla="*/ 0 w 75070"/>
                        <a:gd name="connsiteY1" fmla="*/ 32507 h 32507"/>
                        <a:gd name="connsiteX2" fmla="*/ 0 w 75070"/>
                        <a:gd name="connsiteY2" fmla="*/ 0 h 32507"/>
                        <a:gd name="connsiteX3" fmla="*/ 75070 w 75070"/>
                        <a:gd name="connsiteY3" fmla="*/ 0 h 32507"/>
                        <a:gd name="connsiteX4" fmla="*/ 75070 w 75070"/>
                        <a:gd name="connsiteY4" fmla="*/ 32507 h 32507"/>
                        <a:gd name="connsiteX5" fmla="*/ 7019 w 75070"/>
                        <a:gd name="connsiteY5" fmla="*/ 25488 h 32507"/>
                        <a:gd name="connsiteX6" fmla="*/ 68101 w 75070"/>
                        <a:gd name="connsiteY6" fmla="*/ 25488 h 32507"/>
                        <a:gd name="connsiteX7" fmla="*/ 68101 w 75070"/>
                        <a:gd name="connsiteY7" fmla="*/ 6969 h 32507"/>
                        <a:gd name="connsiteX8" fmla="*/ 7019 w 75070"/>
                        <a:gd name="connsiteY8" fmla="*/ 6969 h 32507"/>
                        <a:gd name="connsiteX9" fmla="*/ 7019 w 75070"/>
                        <a:gd name="connsiteY9" fmla="*/ 25488 h 32507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</a:cxnLst>
                      <a:rect l="l" t="t" r="r" b="b"/>
                      <a:pathLst>
                        <a:path w="75070" h="32507">
                          <a:moveTo>
                            <a:pt x="75070" y="32507"/>
                          </a:moveTo>
                          <a:lnTo>
                            <a:pt x="0" y="32507"/>
                          </a:lnTo>
                          <a:lnTo>
                            <a:pt x="0" y="0"/>
                          </a:lnTo>
                          <a:lnTo>
                            <a:pt x="75070" y="0"/>
                          </a:lnTo>
                          <a:lnTo>
                            <a:pt x="75070" y="32507"/>
                          </a:lnTo>
                          <a:close/>
                          <a:moveTo>
                            <a:pt x="7019" y="25488"/>
                          </a:moveTo>
                          <a:lnTo>
                            <a:pt x="68101" y="25488"/>
                          </a:lnTo>
                          <a:lnTo>
                            <a:pt x="68101" y="6969"/>
                          </a:lnTo>
                          <a:lnTo>
                            <a:pt x="7019" y="6969"/>
                          </a:lnTo>
                          <a:lnTo>
                            <a:pt x="7019" y="25488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07" name="Freeform: Shape 406">
                      <a:extLst>
                        <a:ext uri="{FF2B5EF4-FFF2-40B4-BE49-F238E27FC236}">
                          <a16:creationId xmlns:a16="http://schemas.microsoft.com/office/drawing/2014/main" id="{8ACB6165-43EB-5A1E-396F-EB2B987BBC8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80902" y="4684429"/>
                      <a:ext cx="51872" cy="311283"/>
                    </a:xfrm>
                    <a:custGeom>
                      <a:avLst/>
                      <a:gdLst>
                        <a:gd name="connsiteX0" fmla="*/ 51873 w 51872"/>
                        <a:gd name="connsiteY0" fmla="*/ 311283 h 311283"/>
                        <a:gd name="connsiteX1" fmla="*/ 0 w 51872"/>
                        <a:gd name="connsiteY1" fmla="*/ 311283 h 311283"/>
                        <a:gd name="connsiteX2" fmla="*/ 0 w 51872"/>
                        <a:gd name="connsiteY2" fmla="*/ 0 h 311283"/>
                        <a:gd name="connsiteX3" fmla="*/ 51873 w 51872"/>
                        <a:gd name="connsiteY3" fmla="*/ 0 h 311283"/>
                        <a:gd name="connsiteX4" fmla="*/ 51873 w 51872"/>
                        <a:gd name="connsiteY4" fmla="*/ 311283 h 311283"/>
                        <a:gd name="connsiteX5" fmla="*/ 7020 w 51872"/>
                        <a:gd name="connsiteY5" fmla="*/ 304314 h 311283"/>
                        <a:gd name="connsiteX6" fmla="*/ 44903 w 51872"/>
                        <a:gd name="connsiteY6" fmla="*/ 304314 h 311283"/>
                        <a:gd name="connsiteX7" fmla="*/ 44903 w 51872"/>
                        <a:gd name="connsiteY7" fmla="*/ 7019 h 311283"/>
                        <a:gd name="connsiteX8" fmla="*/ 7020 w 51872"/>
                        <a:gd name="connsiteY8" fmla="*/ 7019 h 311283"/>
                        <a:gd name="connsiteX9" fmla="*/ 7020 w 51872"/>
                        <a:gd name="connsiteY9" fmla="*/ 304314 h 31128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</a:cxnLst>
                      <a:rect l="l" t="t" r="r" b="b"/>
                      <a:pathLst>
                        <a:path w="51872" h="311283">
                          <a:moveTo>
                            <a:pt x="51873" y="311283"/>
                          </a:moveTo>
                          <a:lnTo>
                            <a:pt x="0" y="311283"/>
                          </a:lnTo>
                          <a:lnTo>
                            <a:pt x="0" y="0"/>
                          </a:lnTo>
                          <a:lnTo>
                            <a:pt x="51873" y="0"/>
                          </a:lnTo>
                          <a:lnTo>
                            <a:pt x="51873" y="311283"/>
                          </a:lnTo>
                          <a:close/>
                          <a:moveTo>
                            <a:pt x="7020" y="304314"/>
                          </a:moveTo>
                          <a:lnTo>
                            <a:pt x="44903" y="304314"/>
                          </a:lnTo>
                          <a:lnTo>
                            <a:pt x="44903" y="7019"/>
                          </a:lnTo>
                          <a:lnTo>
                            <a:pt x="7020" y="7019"/>
                          </a:lnTo>
                          <a:lnTo>
                            <a:pt x="7020" y="304314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08" name="Freeform: Shape 407">
                      <a:extLst>
                        <a:ext uri="{FF2B5EF4-FFF2-40B4-BE49-F238E27FC236}">
                          <a16:creationId xmlns:a16="http://schemas.microsoft.com/office/drawing/2014/main" id="{826177F5-21FE-3377-9F0E-D3ABDCAB44A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752581" y="4581929"/>
                      <a:ext cx="110664" cy="549138"/>
                    </a:xfrm>
                    <a:custGeom>
                      <a:avLst/>
                      <a:gdLst>
                        <a:gd name="connsiteX0" fmla="*/ 102948 w 110664"/>
                        <a:gd name="connsiteY0" fmla="*/ 549139 h 549138"/>
                        <a:gd name="connsiteX1" fmla="*/ 7766 w 110664"/>
                        <a:gd name="connsiteY1" fmla="*/ 549139 h 549138"/>
                        <a:gd name="connsiteX2" fmla="*/ 7766 w 110664"/>
                        <a:gd name="connsiteY2" fmla="*/ 432302 h 549138"/>
                        <a:gd name="connsiteX3" fmla="*/ 17822 w 110664"/>
                        <a:gd name="connsiteY3" fmla="*/ 432302 h 549138"/>
                        <a:gd name="connsiteX4" fmla="*/ 17822 w 110664"/>
                        <a:gd name="connsiteY4" fmla="*/ 406764 h 549138"/>
                        <a:gd name="connsiteX5" fmla="*/ 29421 w 110664"/>
                        <a:gd name="connsiteY5" fmla="*/ 406764 h 549138"/>
                        <a:gd name="connsiteX6" fmla="*/ 29421 w 110664"/>
                        <a:gd name="connsiteY6" fmla="*/ 111361 h 549138"/>
                        <a:gd name="connsiteX7" fmla="*/ 13939 w 110664"/>
                        <a:gd name="connsiteY7" fmla="*/ 111361 h 549138"/>
                        <a:gd name="connsiteX8" fmla="*/ 13939 w 110664"/>
                        <a:gd name="connsiteY8" fmla="*/ 68101 h 549138"/>
                        <a:gd name="connsiteX9" fmla="*/ 0 w 110664"/>
                        <a:gd name="connsiteY9" fmla="*/ 68101 h 549138"/>
                        <a:gd name="connsiteX10" fmla="*/ 0 w 110664"/>
                        <a:gd name="connsiteY10" fmla="*/ 0 h 549138"/>
                        <a:gd name="connsiteX11" fmla="*/ 110664 w 110664"/>
                        <a:gd name="connsiteY11" fmla="*/ 0 h 549138"/>
                        <a:gd name="connsiteX12" fmla="*/ 110664 w 110664"/>
                        <a:gd name="connsiteY12" fmla="*/ 68101 h 549138"/>
                        <a:gd name="connsiteX13" fmla="*/ 96775 w 110664"/>
                        <a:gd name="connsiteY13" fmla="*/ 68101 h 549138"/>
                        <a:gd name="connsiteX14" fmla="*/ 96775 w 110664"/>
                        <a:gd name="connsiteY14" fmla="*/ 111361 h 549138"/>
                        <a:gd name="connsiteX15" fmla="*/ 81293 w 110664"/>
                        <a:gd name="connsiteY15" fmla="*/ 111361 h 549138"/>
                        <a:gd name="connsiteX16" fmla="*/ 81293 w 110664"/>
                        <a:gd name="connsiteY16" fmla="*/ 406764 h 549138"/>
                        <a:gd name="connsiteX17" fmla="*/ 92843 w 110664"/>
                        <a:gd name="connsiteY17" fmla="*/ 406764 h 549138"/>
                        <a:gd name="connsiteX18" fmla="*/ 92843 w 110664"/>
                        <a:gd name="connsiteY18" fmla="*/ 432302 h 549138"/>
                        <a:gd name="connsiteX19" fmla="*/ 102898 w 110664"/>
                        <a:gd name="connsiteY19" fmla="*/ 432302 h 549138"/>
                        <a:gd name="connsiteX20" fmla="*/ 102898 w 110664"/>
                        <a:gd name="connsiteY20" fmla="*/ 549139 h 549138"/>
                        <a:gd name="connsiteX21" fmla="*/ 14736 w 110664"/>
                        <a:gd name="connsiteY21" fmla="*/ 542120 h 549138"/>
                        <a:gd name="connsiteX22" fmla="*/ 95929 w 110664"/>
                        <a:gd name="connsiteY22" fmla="*/ 542120 h 549138"/>
                        <a:gd name="connsiteX23" fmla="*/ 95929 w 110664"/>
                        <a:gd name="connsiteY23" fmla="*/ 439321 h 549138"/>
                        <a:gd name="connsiteX24" fmla="*/ 85873 w 110664"/>
                        <a:gd name="connsiteY24" fmla="*/ 439321 h 549138"/>
                        <a:gd name="connsiteX25" fmla="*/ 85873 w 110664"/>
                        <a:gd name="connsiteY25" fmla="*/ 413783 h 549138"/>
                        <a:gd name="connsiteX26" fmla="*/ 74323 w 110664"/>
                        <a:gd name="connsiteY26" fmla="*/ 413783 h 549138"/>
                        <a:gd name="connsiteX27" fmla="*/ 74323 w 110664"/>
                        <a:gd name="connsiteY27" fmla="*/ 104392 h 549138"/>
                        <a:gd name="connsiteX28" fmla="*/ 89806 w 110664"/>
                        <a:gd name="connsiteY28" fmla="*/ 104392 h 549138"/>
                        <a:gd name="connsiteX29" fmla="*/ 89806 w 110664"/>
                        <a:gd name="connsiteY29" fmla="*/ 61131 h 549138"/>
                        <a:gd name="connsiteX30" fmla="*/ 103695 w 110664"/>
                        <a:gd name="connsiteY30" fmla="*/ 61131 h 549138"/>
                        <a:gd name="connsiteX31" fmla="*/ 103695 w 110664"/>
                        <a:gd name="connsiteY31" fmla="*/ 7019 h 549138"/>
                        <a:gd name="connsiteX32" fmla="*/ 7069 w 110664"/>
                        <a:gd name="connsiteY32" fmla="*/ 7019 h 549138"/>
                        <a:gd name="connsiteX33" fmla="*/ 7069 w 110664"/>
                        <a:gd name="connsiteY33" fmla="*/ 61131 h 549138"/>
                        <a:gd name="connsiteX34" fmla="*/ 21008 w 110664"/>
                        <a:gd name="connsiteY34" fmla="*/ 61131 h 549138"/>
                        <a:gd name="connsiteX35" fmla="*/ 21008 w 110664"/>
                        <a:gd name="connsiteY35" fmla="*/ 104392 h 549138"/>
                        <a:gd name="connsiteX36" fmla="*/ 36490 w 110664"/>
                        <a:gd name="connsiteY36" fmla="*/ 104392 h 549138"/>
                        <a:gd name="connsiteX37" fmla="*/ 36490 w 110664"/>
                        <a:gd name="connsiteY37" fmla="*/ 413783 h 549138"/>
                        <a:gd name="connsiteX38" fmla="*/ 24891 w 110664"/>
                        <a:gd name="connsiteY38" fmla="*/ 413783 h 549138"/>
                        <a:gd name="connsiteX39" fmla="*/ 24891 w 110664"/>
                        <a:gd name="connsiteY39" fmla="*/ 439321 h 549138"/>
                        <a:gd name="connsiteX40" fmla="*/ 14835 w 110664"/>
                        <a:gd name="connsiteY40" fmla="*/ 439321 h 549138"/>
                        <a:gd name="connsiteX41" fmla="*/ 14835 w 110664"/>
                        <a:gd name="connsiteY41" fmla="*/ 542120 h 54913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  <a:cxn ang="0">
                          <a:pos x="connsiteX22" y="connsiteY22"/>
                        </a:cxn>
                        <a:cxn ang="0">
                          <a:pos x="connsiteX23" y="connsiteY23"/>
                        </a:cxn>
                        <a:cxn ang="0">
                          <a:pos x="connsiteX24" y="connsiteY24"/>
                        </a:cxn>
                        <a:cxn ang="0">
                          <a:pos x="connsiteX25" y="connsiteY25"/>
                        </a:cxn>
                        <a:cxn ang="0">
                          <a:pos x="connsiteX26" y="connsiteY26"/>
                        </a:cxn>
                        <a:cxn ang="0">
                          <a:pos x="connsiteX27" y="connsiteY27"/>
                        </a:cxn>
                        <a:cxn ang="0">
                          <a:pos x="connsiteX28" y="connsiteY28"/>
                        </a:cxn>
                        <a:cxn ang="0">
                          <a:pos x="connsiteX29" y="connsiteY29"/>
                        </a:cxn>
                        <a:cxn ang="0">
                          <a:pos x="connsiteX30" y="connsiteY30"/>
                        </a:cxn>
                        <a:cxn ang="0">
                          <a:pos x="connsiteX31" y="connsiteY31"/>
                        </a:cxn>
                        <a:cxn ang="0">
                          <a:pos x="connsiteX32" y="connsiteY32"/>
                        </a:cxn>
                        <a:cxn ang="0">
                          <a:pos x="connsiteX33" y="connsiteY33"/>
                        </a:cxn>
                        <a:cxn ang="0">
                          <a:pos x="connsiteX34" y="connsiteY34"/>
                        </a:cxn>
                        <a:cxn ang="0">
                          <a:pos x="connsiteX35" y="connsiteY35"/>
                        </a:cxn>
                        <a:cxn ang="0">
                          <a:pos x="connsiteX36" y="connsiteY36"/>
                        </a:cxn>
                        <a:cxn ang="0">
                          <a:pos x="connsiteX37" y="connsiteY37"/>
                        </a:cxn>
                        <a:cxn ang="0">
                          <a:pos x="connsiteX38" y="connsiteY38"/>
                        </a:cxn>
                        <a:cxn ang="0">
                          <a:pos x="connsiteX39" y="connsiteY39"/>
                        </a:cxn>
                        <a:cxn ang="0">
                          <a:pos x="connsiteX40" y="connsiteY40"/>
                        </a:cxn>
                        <a:cxn ang="0">
                          <a:pos x="connsiteX41" y="connsiteY41"/>
                        </a:cxn>
                      </a:cxnLst>
                      <a:rect l="l" t="t" r="r" b="b"/>
                      <a:pathLst>
                        <a:path w="110664" h="549138">
                          <a:moveTo>
                            <a:pt x="102948" y="549139"/>
                          </a:moveTo>
                          <a:lnTo>
                            <a:pt x="7766" y="549139"/>
                          </a:lnTo>
                          <a:lnTo>
                            <a:pt x="7766" y="432302"/>
                          </a:lnTo>
                          <a:lnTo>
                            <a:pt x="17822" y="432302"/>
                          </a:lnTo>
                          <a:lnTo>
                            <a:pt x="17822" y="406764"/>
                          </a:lnTo>
                          <a:lnTo>
                            <a:pt x="29421" y="406764"/>
                          </a:lnTo>
                          <a:lnTo>
                            <a:pt x="29421" y="111361"/>
                          </a:lnTo>
                          <a:lnTo>
                            <a:pt x="13939" y="111361"/>
                          </a:lnTo>
                          <a:lnTo>
                            <a:pt x="13939" y="68101"/>
                          </a:lnTo>
                          <a:lnTo>
                            <a:pt x="0" y="68101"/>
                          </a:lnTo>
                          <a:lnTo>
                            <a:pt x="0" y="0"/>
                          </a:lnTo>
                          <a:lnTo>
                            <a:pt x="110664" y="0"/>
                          </a:lnTo>
                          <a:lnTo>
                            <a:pt x="110664" y="68101"/>
                          </a:lnTo>
                          <a:lnTo>
                            <a:pt x="96775" y="68101"/>
                          </a:lnTo>
                          <a:lnTo>
                            <a:pt x="96775" y="111361"/>
                          </a:lnTo>
                          <a:lnTo>
                            <a:pt x="81293" y="111361"/>
                          </a:lnTo>
                          <a:lnTo>
                            <a:pt x="81293" y="406764"/>
                          </a:lnTo>
                          <a:lnTo>
                            <a:pt x="92843" y="406764"/>
                          </a:lnTo>
                          <a:lnTo>
                            <a:pt x="92843" y="432302"/>
                          </a:lnTo>
                          <a:lnTo>
                            <a:pt x="102898" y="432302"/>
                          </a:lnTo>
                          <a:lnTo>
                            <a:pt x="102898" y="549139"/>
                          </a:lnTo>
                          <a:close/>
                          <a:moveTo>
                            <a:pt x="14736" y="542120"/>
                          </a:moveTo>
                          <a:lnTo>
                            <a:pt x="95929" y="542120"/>
                          </a:lnTo>
                          <a:lnTo>
                            <a:pt x="95929" y="439321"/>
                          </a:lnTo>
                          <a:lnTo>
                            <a:pt x="85873" y="439321"/>
                          </a:lnTo>
                          <a:lnTo>
                            <a:pt x="85873" y="413783"/>
                          </a:lnTo>
                          <a:lnTo>
                            <a:pt x="74323" y="413783"/>
                          </a:lnTo>
                          <a:lnTo>
                            <a:pt x="74323" y="104392"/>
                          </a:lnTo>
                          <a:lnTo>
                            <a:pt x="89806" y="104392"/>
                          </a:lnTo>
                          <a:lnTo>
                            <a:pt x="89806" y="61131"/>
                          </a:lnTo>
                          <a:lnTo>
                            <a:pt x="103695" y="61131"/>
                          </a:lnTo>
                          <a:lnTo>
                            <a:pt x="103695" y="7019"/>
                          </a:lnTo>
                          <a:lnTo>
                            <a:pt x="7069" y="7019"/>
                          </a:lnTo>
                          <a:lnTo>
                            <a:pt x="7069" y="61131"/>
                          </a:lnTo>
                          <a:lnTo>
                            <a:pt x="21008" y="61131"/>
                          </a:lnTo>
                          <a:lnTo>
                            <a:pt x="21008" y="104392"/>
                          </a:lnTo>
                          <a:lnTo>
                            <a:pt x="36490" y="104392"/>
                          </a:lnTo>
                          <a:lnTo>
                            <a:pt x="36490" y="413783"/>
                          </a:lnTo>
                          <a:lnTo>
                            <a:pt x="24891" y="413783"/>
                          </a:lnTo>
                          <a:lnTo>
                            <a:pt x="24891" y="439321"/>
                          </a:lnTo>
                          <a:lnTo>
                            <a:pt x="14835" y="439321"/>
                          </a:lnTo>
                          <a:lnTo>
                            <a:pt x="14835" y="542120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09" name="Freeform: Shape 408">
                      <a:extLst>
                        <a:ext uri="{FF2B5EF4-FFF2-40B4-BE49-F238E27FC236}">
                          <a16:creationId xmlns:a16="http://schemas.microsoft.com/office/drawing/2014/main" id="{ACC7F6D2-0849-405D-D18A-A08288967A3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727840" y="4581979"/>
                      <a:ext cx="110663" cy="68100"/>
                    </a:xfrm>
                    <a:custGeom>
                      <a:avLst/>
                      <a:gdLst>
                        <a:gd name="connsiteX0" fmla="*/ 110664 w 110663"/>
                        <a:gd name="connsiteY0" fmla="*/ 68101 h 68100"/>
                        <a:gd name="connsiteX1" fmla="*/ 0 w 110663"/>
                        <a:gd name="connsiteY1" fmla="*/ 68101 h 68100"/>
                        <a:gd name="connsiteX2" fmla="*/ 0 w 110663"/>
                        <a:gd name="connsiteY2" fmla="*/ 0 h 68100"/>
                        <a:gd name="connsiteX3" fmla="*/ 110664 w 110663"/>
                        <a:gd name="connsiteY3" fmla="*/ 0 h 68100"/>
                        <a:gd name="connsiteX4" fmla="*/ 110664 w 110663"/>
                        <a:gd name="connsiteY4" fmla="*/ 68101 h 68100"/>
                        <a:gd name="connsiteX5" fmla="*/ 7019 w 110663"/>
                        <a:gd name="connsiteY5" fmla="*/ 61082 h 68100"/>
                        <a:gd name="connsiteX6" fmla="*/ 103645 w 110663"/>
                        <a:gd name="connsiteY6" fmla="*/ 61082 h 68100"/>
                        <a:gd name="connsiteX7" fmla="*/ 103645 w 110663"/>
                        <a:gd name="connsiteY7" fmla="*/ 6969 h 68100"/>
                        <a:gd name="connsiteX8" fmla="*/ 7019 w 110663"/>
                        <a:gd name="connsiteY8" fmla="*/ 6969 h 68100"/>
                        <a:gd name="connsiteX9" fmla="*/ 7019 w 110663"/>
                        <a:gd name="connsiteY9" fmla="*/ 61082 h 6810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</a:cxnLst>
                      <a:rect l="l" t="t" r="r" b="b"/>
                      <a:pathLst>
                        <a:path w="110663" h="68100">
                          <a:moveTo>
                            <a:pt x="110664" y="68101"/>
                          </a:moveTo>
                          <a:lnTo>
                            <a:pt x="0" y="68101"/>
                          </a:lnTo>
                          <a:lnTo>
                            <a:pt x="0" y="0"/>
                          </a:lnTo>
                          <a:lnTo>
                            <a:pt x="110664" y="0"/>
                          </a:lnTo>
                          <a:lnTo>
                            <a:pt x="110664" y="68101"/>
                          </a:lnTo>
                          <a:close/>
                          <a:moveTo>
                            <a:pt x="7019" y="61082"/>
                          </a:moveTo>
                          <a:lnTo>
                            <a:pt x="103645" y="61082"/>
                          </a:lnTo>
                          <a:lnTo>
                            <a:pt x="103645" y="6969"/>
                          </a:lnTo>
                          <a:lnTo>
                            <a:pt x="7019" y="6969"/>
                          </a:lnTo>
                          <a:lnTo>
                            <a:pt x="7019" y="61082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0" name="Freeform: Shape 409">
                      <a:extLst>
                        <a:ext uri="{FF2B5EF4-FFF2-40B4-BE49-F238E27FC236}">
                          <a16:creationId xmlns:a16="http://schemas.microsoft.com/office/drawing/2014/main" id="{33E64F25-FF1F-170E-A369-A86F2F661B8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741828" y="4639974"/>
                      <a:ext cx="82786" cy="53365"/>
                    </a:xfrm>
                    <a:custGeom>
                      <a:avLst/>
                      <a:gdLst>
                        <a:gd name="connsiteX0" fmla="*/ 82787 w 82786"/>
                        <a:gd name="connsiteY0" fmla="*/ 53366 h 53365"/>
                        <a:gd name="connsiteX1" fmla="*/ 0 w 82786"/>
                        <a:gd name="connsiteY1" fmla="*/ 53366 h 53365"/>
                        <a:gd name="connsiteX2" fmla="*/ 0 w 82786"/>
                        <a:gd name="connsiteY2" fmla="*/ 0 h 53365"/>
                        <a:gd name="connsiteX3" fmla="*/ 82787 w 82786"/>
                        <a:gd name="connsiteY3" fmla="*/ 0 h 53365"/>
                        <a:gd name="connsiteX4" fmla="*/ 82787 w 82786"/>
                        <a:gd name="connsiteY4" fmla="*/ 53366 h 53365"/>
                        <a:gd name="connsiteX5" fmla="*/ 6969 w 82786"/>
                        <a:gd name="connsiteY5" fmla="*/ 46346 h 53365"/>
                        <a:gd name="connsiteX6" fmla="*/ 75767 w 82786"/>
                        <a:gd name="connsiteY6" fmla="*/ 46346 h 53365"/>
                        <a:gd name="connsiteX7" fmla="*/ 75767 w 82786"/>
                        <a:gd name="connsiteY7" fmla="*/ 6969 h 53365"/>
                        <a:gd name="connsiteX8" fmla="*/ 6969 w 82786"/>
                        <a:gd name="connsiteY8" fmla="*/ 6969 h 53365"/>
                        <a:gd name="connsiteX9" fmla="*/ 6969 w 82786"/>
                        <a:gd name="connsiteY9" fmla="*/ 46346 h 53365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</a:cxnLst>
                      <a:rect l="l" t="t" r="r" b="b"/>
                      <a:pathLst>
                        <a:path w="82786" h="53365">
                          <a:moveTo>
                            <a:pt x="82787" y="53366"/>
                          </a:moveTo>
                          <a:lnTo>
                            <a:pt x="0" y="53366"/>
                          </a:lnTo>
                          <a:lnTo>
                            <a:pt x="0" y="0"/>
                          </a:lnTo>
                          <a:lnTo>
                            <a:pt x="82787" y="0"/>
                          </a:lnTo>
                          <a:lnTo>
                            <a:pt x="82787" y="53366"/>
                          </a:lnTo>
                          <a:close/>
                          <a:moveTo>
                            <a:pt x="6969" y="46346"/>
                          </a:moveTo>
                          <a:lnTo>
                            <a:pt x="75767" y="46346"/>
                          </a:lnTo>
                          <a:lnTo>
                            <a:pt x="75767" y="6969"/>
                          </a:lnTo>
                          <a:lnTo>
                            <a:pt x="6969" y="6969"/>
                          </a:lnTo>
                          <a:lnTo>
                            <a:pt x="6969" y="46346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1" name="Freeform: Shape 410">
                      <a:extLst>
                        <a:ext uri="{FF2B5EF4-FFF2-40B4-BE49-F238E27FC236}">
                          <a16:creationId xmlns:a16="http://schemas.microsoft.com/office/drawing/2014/main" id="{CEA7FB52-865C-2A93-88CD-0362972E6CE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735656" y="5014231"/>
                      <a:ext cx="95132" cy="116836"/>
                    </a:xfrm>
                    <a:custGeom>
                      <a:avLst/>
                      <a:gdLst>
                        <a:gd name="connsiteX0" fmla="*/ 95132 w 95132"/>
                        <a:gd name="connsiteY0" fmla="*/ 116837 h 116836"/>
                        <a:gd name="connsiteX1" fmla="*/ 0 w 95132"/>
                        <a:gd name="connsiteY1" fmla="*/ 116837 h 116836"/>
                        <a:gd name="connsiteX2" fmla="*/ 0 w 95132"/>
                        <a:gd name="connsiteY2" fmla="*/ 0 h 116836"/>
                        <a:gd name="connsiteX3" fmla="*/ 95132 w 95132"/>
                        <a:gd name="connsiteY3" fmla="*/ 0 h 116836"/>
                        <a:gd name="connsiteX4" fmla="*/ 95132 w 95132"/>
                        <a:gd name="connsiteY4" fmla="*/ 116837 h 116836"/>
                        <a:gd name="connsiteX5" fmla="*/ 6969 w 95132"/>
                        <a:gd name="connsiteY5" fmla="*/ 109818 h 116836"/>
                        <a:gd name="connsiteX6" fmla="*/ 88113 w 95132"/>
                        <a:gd name="connsiteY6" fmla="*/ 109818 h 116836"/>
                        <a:gd name="connsiteX7" fmla="*/ 88113 w 95132"/>
                        <a:gd name="connsiteY7" fmla="*/ 7019 h 116836"/>
                        <a:gd name="connsiteX8" fmla="*/ 6969 w 95132"/>
                        <a:gd name="connsiteY8" fmla="*/ 7019 h 116836"/>
                        <a:gd name="connsiteX9" fmla="*/ 6969 w 95132"/>
                        <a:gd name="connsiteY9" fmla="*/ 109818 h 116836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</a:cxnLst>
                      <a:rect l="l" t="t" r="r" b="b"/>
                      <a:pathLst>
                        <a:path w="95132" h="116836">
                          <a:moveTo>
                            <a:pt x="95132" y="116837"/>
                          </a:moveTo>
                          <a:lnTo>
                            <a:pt x="0" y="116837"/>
                          </a:lnTo>
                          <a:lnTo>
                            <a:pt x="0" y="0"/>
                          </a:lnTo>
                          <a:lnTo>
                            <a:pt x="95132" y="0"/>
                          </a:lnTo>
                          <a:lnTo>
                            <a:pt x="95132" y="116837"/>
                          </a:lnTo>
                          <a:close/>
                          <a:moveTo>
                            <a:pt x="6969" y="109818"/>
                          </a:moveTo>
                          <a:lnTo>
                            <a:pt x="88113" y="109818"/>
                          </a:lnTo>
                          <a:lnTo>
                            <a:pt x="88113" y="7019"/>
                          </a:lnTo>
                          <a:lnTo>
                            <a:pt x="6969" y="7019"/>
                          </a:lnTo>
                          <a:lnTo>
                            <a:pt x="6969" y="109818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2" name="Freeform: Shape 411">
                      <a:extLst>
                        <a:ext uri="{FF2B5EF4-FFF2-40B4-BE49-F238E27FC236}">
                          <a16:creationId xmlns:a16="http://schemas.microsoft.com/office/drawing/2014/main" id="{D4F7EF05-08C8-B6AE-6956-9927C038386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745662" y="4988743"/>
                      <a:ext cx="75070" cy="32507"/>
                    </a:xfrm>
                    <a:custGeom>
                      <a:avLst/>
                      <a:gdLst>
                        <a:gd name="connsiteX0" fmla="*/ 75070 w 75070"/>
                        <a:gd name="connsiteY0" fmla="*/ 32507 h 32507"/>
                        <a:gd name="connsiteX1" fmla="*/ 0 w 75070"/>
                        <a:gd name="connsiteY1" fmla="*/ 32507 h 32507"/>
                        <a:gd name="connsiteX2" fmla="*/ 0 w 75070"/>
                        <a:gd name="connsiteY2" fmla="*/ 0 h 32507"/>
                        <a:gd name="connsiteX3" fmla="*/ 75070 w 75070"/>
                        <a:gd name="connsiteY3" fmla="*/ 0 h 32507"/>
                        <a:gd name="connsiteX4" fmla="*/ 75070 w 75070"/>
                        <a:gd name="connsiteY4" fmla="*/ 32507 h 32507"/>
                        <a:gd name="connsiteX5" fmla="*/ 7019 w 75070"/>
                        <a:gd name="connsiteY5" fmla="*/ 25488 h 32507"/>
                        <a:gd name="connsiteX6" fmla="*/ 68101 w 75070"/>
                        <a:gd name="connsiteY6" fmla="*/ 25488 h 32507"/>
                        <a:gd name="connsiteX7" fmla="*/ 68101 w 75070"/>
                        <a:gd name="connsiteY7" fmla="*/ 6969 h 32507"/>
                        <a:gd name="connsiteX8" fmla="*/ 7019 w 75070"/>
                        <a:gd name="connsiteY8" fmla="*/ 6969 h 32507"/>
                        <a:gd name="connsiteX9" fmla="*/ 7019 w 75070"/>
                        <a:gd name="connsiteY9" fmla="*/ 25488 h 32507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</a:cxnLst>
                      <a:rect l="l" t="t" r="r" b="b"/>
                      <a:pathLst>
                        <a:path w="75070" h="32507">
                          <a:moveTo>
                            <a:pt x="75070" y="32507"/>
                          </a:moveTo>
                          <a:lnTo>
                            <a:pt x="0" y="32507"/>
                          </a:lnTo>
                          <a:lnTo>
                            <a:pt x="0" y="0"/>
                          </a:lnTo>
                          <a:lnTo>
                            <a:pt x="75070" y="0"/>
                          </a:lnTo>
                          <a:lnTo>
                            <a:pt x="75070" y="32507"/>
                          </a:lnTo>
                          <a:close/>
                          <a:moveTo>
                            <a:pt x="7019" y="25488"/>
                          </a:moveTo>
                          <a:lnTo>
                            <a:pt x="68101" y="25488"/>
                          </a:lnTo>
                          <a:lnTo>
                            <a:pt x="68101" y="6969"/>
                          </a:lnTo>
                          <a:lnTo>
                            <a:pt x="7019" y="6969"/>
                          </a:lnTo>
                          <a:lnTo>
                            <a:pt x="7019" y="25488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3" name="Freeform: Shape 412">
                      <a:extLst>
                        <a:ext uri="{FF2B5EF4-FFF2-40B4-BE49-F238E27FC236}">
                          <a16:creationId xmlns:a16="http://schemas.microsoft.com/office/drawing/2014/main" id="{4DDBE45D-4811-E2F1-D40A-DDD16BD1F02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757260" y="4684429"/>
                      <a:ext cx="51822" cy="311283"/>
                    </a:xfrm>
                    <a:custGeom>
                      <a:avLst/>
                      <a:gdLst>
                        <a:gd name="connsiteX0" fmla="*/ 51822 w 51822"/>
                        <a:gd name="connsiteY0" fmla="*/ 311283 h 311283"/>
                        <a:gd name="connsiteX1" fmla="*/ 0 w 51822"/>
                        <a:gd name="connsiteY1" fmla="*/ 311283 h 311283"/>
                        <a:gd name="connsiteX2" fmla="*/ 0 w 51822"/>
                        <a:gd name="connsiteY2" fmla="*/ 0 h 311283"/>
                        <a:gd name="connsiteX3" fmla="*/ 51822 w 51822"/>
                        <a:gd name="connsiteY3" fmla="*/ 0 h 311283"/>
                        <a:gd name="connsiteX4" fmla="*/ 51822 w 51822"/>
                        <a:gd name="connsiteY4" fmla="*/ 311283 h 311283"/>
                        <a:gd name="connsiteX5" fmla="*/ 7020 w 51822"/>
                        <a:gd name="connsiteY5" fmla="*/ 304314 h 311283"/>
                        <a:gd name="connsiteX6" fmla="*/ 44853 w 51822"/>
                        <a:gd name="connsiteY6" fmla="*/ 304314 h 311283"/>
                        <a:gd name="connsiteX7" fmla="*/ 44853 w 51822"/>
                        <a:gd name="connsiteY7" fmla="*/ 7019 h 311283"/>
                        <a:gd name="connsiteX8" fmla="*/ 7020 w 51822"/>
                        <a:gd name="connsiteY8" fmla="*/ 7019 h 311283"/>
                        <a:gd name="connsiteX9" fmla="*/ 7020 w 51822"/>
                        <a:gd name="connsiteY9" fmla="*/ 304314 h 31128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</a:cxnLst>
                      <a:rect l="l" t="t" r="r" b="b"/>
                      <a:pathLst>
                        <a:path w="51822" h="311283">
                          <a:moveTo>
                            <a:pt x="51822" y="311283"/>
                          </a:moveTo>
                          <a:lnTo>
                            <a:pt x="0" y="311283"/>
                          </a:lnTo>
                          <a:lnTo>
                            <a:pt x="0" y="0"/>
                          </a:lnTo>
                          <a:lnTo>
                            <a:pt x="51822" y="0"/>
                          </a:lnTo>
                          <a:lnTo>
                            <a:pt x="51822" y="311283"/>
                          </a:lnTo>
                          <a:close/>
                          <a:moveTo>
                            <a:pt x="7020" y="304314"/>
                          </a:moveTo>
                          <a:lnTo>
                            <a:pt x="44853" y="304314"/>
                          </a:lnTo>
                          <a:lnTo>
                            <a:pt x="44853" y="7019"/>
                          </a:lnTo>
                          <a:lnTo>
                            <a:pt x="7020" y="7019"/>
                          </a:lnTo>
                          <a:lnTo>
                            <a:pt x="7020" y="304314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4" name="Freeform: Shape 413">
                      <a:extLst>
                        <a:ext uri="{FF2B5EF4-FFF2-40B4-BE49-F238E27FC236}">
                          <a16:creationId xmlns:a16="http://schemas.microsoft.com/office/drawing/2014/main" id="{D28BAF6C-07BD-5A13-0BEF-16DEA08C08B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356810" y="4581979"/>
                      <a:ext cx="110614" cy="68100"/>
                    </a:xfrm>
                    <a:custGeom>
                      <a:avLst/>
                      <a:gdLst>
                        <a:gd name="connsiteX0" fmla="*/ 110614 w 110614"/>
                        <a:gd name="connsiteY0" fmla="*/ 68101 h 68100"/>
                        <a:gd name="connsiteX1" fmla="*/ 0 w 110614"/>
                        <a:gd name="connsiteY1" fmla="*/ 68101 h 68100"/>
                        <a:gd name="connsiteX2" fmla="*/ 0 w 110614"/>
                        <a:gd name="connsiteY2" fmla="*/ 0 h 68100"/>
                        <a:gd name="connsiteX3" fmla="*/ 110614 w 110614"/>
                        <a:gd name="connsiteY3" fmla="*/ 0 h 68100"/>
                        <a:gd name="connsiteX4" fmla="*/ 110614 w 110614"/>
                        <a:gd name="connsiteY4" fmla="*/ 68101 h 68100"/>
                        <a:gd name="connsiteX5" fmla="*/ 7019 w 110614"/>
                        <a:gd name="connsiteY5" fmla="*/ 61082 h 68100"/>
                        <a:gd name="connsiteX6" fmla="*/ 103595 w 110614"/>
                        <a:gd name="connsiteY6" fmla="*/ 61082 h 68100"/>
                        <a:gd name="connsiteX7" fmla="*/ 103595 w 110614"/>
                        <a:gd name="connsiteY7" fmla="*/ 6969 h 68100"/>
                        <a:gd name="connsiteX8" fmla="*/ 7019 w 110614"/>
                        <a:gd name="connsiteY8" fmla="*/ 6969 h 68100"/>
                        <a:gd name="connsiteX9" fmla="*/ 7019 w 110614"/>
                        <a:gd name="connsiteY9" fmla="*/ 61082 h 6810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</a:cxnLst>
                      <a:rect l="l" t="t" r="r" b="b"/>
                      <a:pathLst>
                        <a:path w="110614" h="68100">
                          <a:moveTo>
                            <a:pt x="110614" y="68101"/>
                          </a:moveTo>
                          <a:lnTo>
                            <a:pt x="0" y="68101"/>
                          </a:lnTo>
                          <a:lnTo>
                            <a:pt x="0" y="0"/>
                          </a:lnTo>
                          <a:lnTo>
                            <a:pt x="110614" y="0"/>
                          </a:lnTo>
                          <a:lnTo>
                            <a:pt x="110614" y="68101"/>
                          </a:lnTo>
                          <a:close/>
                          <a:moveTo>
                            <a:pt x="7019" y="61082"/>
                          </a:moveTo>
                          <a:lnTo>
                            <a:pt x="103595" y="61082"/>
                          </a:lnTo>
                          <a:lnTo>
                            <a:pt x="103595" y="6969"/>
                          </a:lnTo>
                          <a:lnTo>
                            <a:pt x="7019" y="6969"/>
                          </a:lnTo>
                          <a:lnTo>
                            <a:pt x="7019" y="61082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5" name="Freeform: Shape 414">
                      <a:extLst>
                        <a:ext uri="{FF2B5EF4-FFF2-40B4-BE49-F238E27FC236}">
                          <a16:creationId xmlns:a16="http://schemas.microsoft.com/office/drawing/2014/main" id="{2E990CE2-ED90-7050-6B8C-78608148D9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370749" y="4639974"/>
                      <a:ext cx="82786" cy="53365"/>
                    </a:xfrm>
                    <a:custGeom>
                      <a:avLst/>
                      <a:gdLst>
                        <a:gd name="connsiteX0" fmla="*/ 82786 w 82786"/>
                        <a:gd name="connsiteY0" fmla="*/ 53366 h 53365"/>
                        <a:gd name="connsiteX1" fmla="*/ 0 w 82786"/>
                        <a:gd name="connsiteY1" fmla="*/ 53366 h 53365"/>
                        <a:gd name="connsiteX2" fmla="*/ 0 w 82786"/>
                        <a:gd name="connsiteY2" fmla="*/ 0 h 53365"/>
                        <a:gd name="connsiteX3" fmla="*/ 82786 w 82786"/>
                        <a:gd name="connsiteY3" fmla="*/ 0 h 53365"/>
                        <a:gd name="connsiteX4" fmla="*/ 82786 w 82786"/>
                        <a:gd name="connsiteY4" fmla="*/ 53366 h 53365"/>
                        <a:gd name="connsiteX5" fmla="*/ 6969 w 82786"/>
                        <a:gd name="connsiteY5" fmla="*/ 46346 h 53365"/>
                        <a:gd name="connsiteX6" fmla="*/ 75767 w 82786"/>
                        <a:gd name="connsiteY6" fmla="*/ 46346 h 53365"/>
                        <a:gd name="connsiteX7" fmla="*/ 75767 w 82786"/>
                        <a:gd name="connsiteY7" fmla="*/ 6969 h 53365"/>
                        <a:gd name="connsiteX8" fmla="*/ 6969 w 82786"/>
                        <a:gd name="connsiteY8" fmla="*/ 6969 h 53365"/>
                        <a:gd name="connsiteX9" fmla="*/ 6969 w 82786"/>
                        <a:gd name="connsiteY9" fmla="*/ 46346 h 53365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</a:cxnLst>
                      <a:rect l="l" t="t" r="r" b="b"/>
                      <a:pathLst>
                        <a:path w="82786" h="53365">
                          <a:moveTo>
                            <a:pt x="82786" y="53366"/>
                          </a:moveTo>
                          <a:lnTo>
                            <a:pt x="0" y="53366"/>
                          </a:lnTo>
                          <a:lnTo>
                            <a:pt x="0" y="0"/>
                          </a:lnTo>
                          <a:lnTo>
                            <a:pt x="82786" y="0"/>
                          </a:lnTo>
                          <a:lnTo>
                            <a:pt x="82786" y="53366"/>
                          </a:lnTo>
                          <a:close/>
                          <a:moveTo>
                            <a:pt x="6969" y="46346"/>
                          </a:moveTo>
                          <a:lnTo>
                            <a:pt x="75767" y="46346"/>
                          </a:lnTo>
                          <a:lnTo>
                            <a:pt x="75767" y="6969"/>
                          </a:lnTo>
                          <a:lnTo>
                            <a:pt x="6969" y="6969"/>
                          </a:lnTo>
                          <a:lnTo>
                            <a:pt x="6969" y="46346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6" name="Freeform: Shape 415">
                      <a:extLst>
                        <a:ext uri="{FF2B5EF4-FFF2-40B4-BE49-F238E27FC236}">
                          <a16:creationId xmlns:a16="http://schemas.microsoft.com/office/drawing/2014/main" id="{76BB4B47-FFC6-CDA9-9B5E-E25310ADE7C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364576" y="5014231"/>
                      <a:ext cx="95132" cy="116836"/>
                    </a:xfrm>
                    <a:custGeom>
                      <a:avLst/>
                      <a:gdLst>
                        <a:gd name="connsiteX0" fmla="*/ 95133 w 95132"/>
                        <a:gd name="connsiteY0" fmla="*/ 116837 h 116836"/>
                        <a:gd name="connsiteX1" fmla="*/ 0 w 95132"/>
                        <a:gd name="connsiteY1" fmla="*/ 116837 h 116836"/>
                        <a:gd name="connsiteX2" fmla="*/ 0 w 95132"/>
                        <a:gd name="connsiteY2" fmla="*/ 0 h 116836"/>
                        <a:gd name="connsiteX3" fmla="*/ 95133 w 95132"/>
                        <a:gd name="connsiteY3" fmla="*/ 0 h 116836"/>
                        <a:gd name="connsiteX4" fmla="*/ 95133 w 95132"/>
                        <a:gd name="connsiteY4" fmla="*/ 116837 h 116836"/>
                        <a:gd name="connsiteX5" fmla="*/ 6969 w 95132"/>
                        <a:gd name="connsiteY5" fmla="*/ 109818 h 116836"/>
                        <a:gd name="connsiteX6" fmla="*/ 88113 w 95132"/>
                        <a:gd name="connsiteY6" fmla="*/ 109818 h 116836"/>
                        <a:gd name="connsiteX7" fmla="*/ 88113 w 95132"/>
                        <a:gd name="connsiteY7" fmla="*/ 7019 h 116836"/>
                        <a:gd name="connsiteX8" fmla="*/ 6969 w 95132"/>
                        <a:gd name="connsiteY8" fmla="*/ 7019 h 116836"/>
                        <a:gd name="connsiteX9" fmla="*/ 6969 w 95132"/>
                        <a:gd name="connsiteY9" fmla="*/ 109818 h 116836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</a:cxnLst>
                      <a:rect l="l" t="t" r="r" b="b"/>
                      <a:pathLst>
                        <a:path w="95132" h="116836">
                          <a:moveTo>
                            <a:pt x="95133" y="116837"/>
                          </a:moveTo>
                          <a:lnTo>
                            <a:pt x="0" y="116837"/>
                          </a:lnTo>
                          <a:lnTo>
                            <a:pt x="0" y="0"/>
                          </a:lnTo>
                          <a:lnTo>
                            <a:pt x="95133" y="0"/>
                          </a:lnTo>
                          <a:lnTo>
                            <a:pt x="95133" y="116837"/>
                          </a:lnTo>
                          <a:close/>
                          <a:moveTo>
                            <a:pt x="6969" y="109818"/>
                          </a:moveTo>
                          <a:lnTo>
                            <a:pt x="88113" y="109818"/>
                          </a:lnTo>
                          <a:lnTo>
                            <a:pt x="88113" y="7019"/>
                          </a:lnTo>
                          <a:lnTo>
                            <a:pt x="6969" y="7019"/>
                          </a:lnTo>
                          <a:lnTo>
                            <a:pt x="6969" y="109818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7" name="Freeform: Shape 416">
                      <a:extLst>
                        <a:ext uri="{FF2B5EF4-FFF2-40B4-BE49-F238E27FC236}">
                          <a16:creationId xmlns:a16="http://schemas.microsoft.com/office/drawing/2014/main" id="{ED3FD313-10CE-A758-E871-286954067D3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374632" y="4988743"/>
                      <a:ext cx="75020" cy="32507"/>
                    </a:xfrm>
                    <a:custGeom>
                      <a:avLst/>
                      <a:gdLst>
                        <a:gd name="connsiteX0" fmla="*/ 75020 w 75020"/>
                        <a:gd name="connsiteY0" fmla="*/ 32507 h 32507"/>
                        <a:gd name="connsiteX1" fmla="*/ 0 w 75020"/>
                        <a:gd name="connsiteY1" fmla="*/ 32507 h 32507"/>
                        <a:gd name="connsiteX2" fmla="*/ 0 w 75020"/>
                        <a:gd name="connsiteY2" fmla="*/ 0 h 32507"/>
                        <a:gd name="connsiteX3" fmla="*/ 75020 w 75020"/>
                        <a:gd name="connsiteY3" fmla="*/ 0 h 32507"/>
                        <a:gd name="connsiteX4" fmla="*/ 75020 w 75020"/>
                        <a:gd name="connsiteY4" fmla="*/ 32507 h 32507"/>
                        <a:gd name="connsiteX5" fmla="*/ 7019 w 75020"/>
                        <a:gd name="connsiteY5" fmla="*/ 25488 h 32507"/>
                        <a:gd name="connsiteX6" fmla="*/ 68001 w 75020"/>
                        <a:gd name="connsiteY6" fmla="*/ 25488 h 32507"/>
                        <a:gd name="connsiteX7" fmla="*/ 68001 w 75020"/>
                        <a:gd name="connsiteY7" fmla="*/ 6969 h 32507"/>
                        <a:gd name="connsiteX8" fmla="*/ 7019 w 75020"/>
                        <a:gd name="connsiteY8" fmla="*/ 6969 h 32507"/>
                        <a:gd name="connsiteX9" fmla="*/ 7019 w 75020"/>
                        <a:gd name="connsiteY9" fmla="*/ 25488 h 32507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</a:cxnLst>
                      <a:rect l="l" t="t" r="r" b="b"/>
                      <a:pathLst>
                        <a:path w="75020" h="32507">
                          <a:moveTo>
                            <a:pt x="75020" y="32507"/>
                          </a:moveTo>
                          <a:lnTo>
                            <a:pt x="0" y="32507"/>
                          </a:lnTo>
                          <a:lnTo>
                            <a:pt x="0" y="0"/>
                          </a:lnTo>
                          <a:lnTo>
                            <a:pt x="75020" y="0"/>
                          </a:lnTo>
                          <a:lnTo>
                            <a:pt x="75020" y="32507"/>
                          </a:lnTo>
                          <a:close/>
                          <a:moveTo>
                            <a:pt x="7019" y="25488"/>
                          </a:moveTo>
                          <a:lnTo>
                            <a:pt x="68001" y="25488"/>
                          </a:lnTo>
                          <a:lnTo>
                            <a:pt x="68001" y="6969"/>
                          </a:lnTo>
                          <a:lnTo>
                            <a:pt x="7019" y="6969"/>
                          </a:lnTo>
                          <a:lnTo>
                            <a:pt x="7019" y="25488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8" name="Freeform: Shape 417">
                      <a:extLst>
                        <a:ext uri="{FF2B5EF4-FFF2-40B4-BE49-F238E27FC236}">
                          <a16:creationId xmlns:a16="http://schemas.microsoft.com/office/drawing/2014/main" id="{05566FA1-8371-8A0B-9B24-28DF20CE9F2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386181" y="4684429"/>
                      <a:ext cx="51871" cy="311283"/>
                    </a:xfrm>
                    <a:custGeom>
                      <a:avLst/>
                      <a:gdLst>
                        <a:gd name="connsiteX0" fmla="*/ 51872 w 51871"/>
                        <a:gd name="connsiteY0" fmla="*/ 311283 h 311283"/>
                        <a:gd name="connsiteX1" fmla="*/ 0 w 51871"/>
                        <a:gd name="connsiteY1" fmla="*/ 311283 h 311283"/>
                        <a:gd name="connsiteX2" fmla="*/ 0 w 51871"/>
                        <a:gd name="connsiteY2" fmla="*/ 0 h 311283"/>
                        <a:gd name="connsiteX3" fmla="*/ 51872 w 51871"/>
                        <a:gd name="connsiteY3" fmla="*/ 0 h 311283"/>
                        <a:gd name="connsiteX4" fmla="*/ 51872 w 51871"/>
                        <a:gd name="connsiteY4" fmla="*/ 311283 h 311283"/>
                        <a:gd name="connsiteX5" fmla="*/ 7020 w 51871"/>
                        <a:gd name="connsiteY5" fmla="*/ 304314 h 311283"/>
                        <a:gd name="connsiteX6" fmla="*/ 44902 w 51871"/>
                        <a:gd name="connsiteY6" fmla="*/ 304314 h 311283"/>
                        <a:gd name="connsiteX7" fmla="*/ 44902 w 51871"/>
                        <a:gd name="connsiteY7" fmla="*/ 7019 h 311283"/>
                        <a:gd name="connsiteX8" fmla="*/ 7020 w 51871"/>
                        <a:gd name="connsiteY8" fmla="*/ 7019 h 311283"/>
                        <a:gd name="connsiteX9" fmla="*/ 7020 w 51871"/>
                        <a:gd name="connsiteY9" fmla="*/ 304314 h 31128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</a:cxnLst>
                      <a:rect l="l" t="t" r="r" b="b"/>
                      <a:pathLst>
                        <a:path w="51871" h="311283">
                          <a:moveTo>
                            <a:pt x="51872" y="311283"/>
                          </a:moveTo>
                          <a:lnTo>
                            <a:pt x="0" y="311283"/>
                          </a:lnTo>
                          <a:lnTo>
                            <a:pt x="0" y="0"/>
                          </a:lnTo>
                          <a:lnTo>
                            <a:pt x="51872" y="0"/>
                          </a:lnTo>
                          <a:lnTo>
                            <a:pt x="51872" y="311283"/>
                          </a:lnTo>
                          <a:close/>
                          <a:moveTo>
                            <a:pt x="7020" y="304314"/>
                          </a:moveTo>
                          <a:lnTo>
                            <a:pt x="44902" y="304314"/>
                          </a:lnTo>
                          <a:lnTo>
                            <a:pt x="44902" y="7019"/>
                          </a:lnTo>
                          <a:lnTo>
                            <a:pt x="7020" y="7019"/>
                          </a:lnTo>
                          <a:lnTo>
                            <a:pt x="7020" y="304314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9" name="Freeform: Shape 418">
                      <a:extLst>
                        <a:ext uri="{FF2B5EF4-FFF2-40B4-BE49-F238E27FC236}">
                          <a16:creationId xmlns:a16="http://schemas.microsoft.com/office/drawing/2014/main" id="{DBCD933D-5CD2-B06D-D690-B3FF4DAA73C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488532" y="4826057"/>
                      <a:ext cx="68997" cy="28126"/>
                    </a:xfrm>
                    <a:custGeom>
                      <a:avLst/>
                      <a:gdLst>
                        <a:gd name="connsiteX0" fmla="*/ 68997 w 68997"/>
                        <a:gd name="connsiteY0" fmla="*/ 28127 h 28126"/>
                        <a:gd name="connsiteX1" fmla="*/ 0 w 68997"/>
                        <a:gd name="connsiteY1" fmla="*/ 28127 h 28126"/>
                        <a:gd name="connsiteX2" fmla="*/ 0 w 68997"/>
                        <a:gd name="connsiteY2" fmla="*/ 0 h 28126"/>
                        <a:gd name="connsiteX3" fmla="*/ 68997 w 68997"/>
                        <a:gd name="connsiteY3" fmla="*/ 0 h 28126"/>
                        <a:gd name="connsiteX4" fmla="*/ 68997 w 68997"/>
                        <a:gd name="connsiteY4" fmla="*/ 28127 h 28126"/>
                        <a:gd name="connsiteX5" fmla="*/ 7020 w 68997"/>
                        <a:gd name="connsiteY5" fmla="*/ 21157 h 28126"/>
                        <a:gd name="connsiteX6" fmla="*/ 62028 w 68997"/>
                        <a:gd name="connsiteY6" fmla="*/ 21157 h 28126"/>
                        <a:gd name="connsiteX7" fmla="*/ 62028 w 68997"/>
                        <a:gd name="connsiteY7" fmla="*/ 7019 h 28126"/>
                        <a:gd name="connsiteX8" fmla="*/ 7020 w 68997"/>
                        <a:gd name="connsiteY8" fmla="*/ 7019 h 28126"/>
                        <a:gd name="connsiteX9" fmla="*/ 7020 w 68997"/>
                        <a:gd name="connsiteY9" fmla="*/ 21157 h 28126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</a:cxnLst>
                      <a:rect l="l" t="t" r="r" b="b"/>
                      <a:pathLst>
                        <a:path w="68997" h="28126">
                          <a:moveTo>
                            <a:pt x="68997" y="28127"/>
                          </a:moveTo>
                          <a:lnTo>
                            <a:pt x="0" y="28127"/>
                          </a:lnTo>
                          <a:lnTo>
                            <a:pt x="0" y="0"/>
                          </a:lnTo>
                          <a:lnTo>
                            <a:pt x="68997" y="0"/>
                          </a:lnTo>
                          <a:lnTo>
                            <a:pt x="68997" y="28127"/>
                          </a:lnTo>
                          <a:close/>
                          <a:moveTo>
                            <a:pt x="7020" y="21157"/>
                          </a:moveTo>
                          <a:lnTo>
                            <a:pt x="62028" y="21157"/>
                          </a:lnTo>
                          <a:lnTo>
                            <a:pt x="62028" y="7019"/>
                          </a:lnTo>
                          <a:lnTo>
                            <a:pt x="7020" y="7019"/>
                          </a:lnTo>
                          <a:lnTo>
                            <a:pt x="7020" y="21157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20" name="Freeform: Shape 419">
                      <a:extLst>
                        <a:ext uri="{FF2B5EF4-FFF2-40B4-BE49-F238E27FC236}">
                          <a16:creationId xmlns:a16="http://schemas.microsoft.com/office/drawing/2014/main" id="{58FF10B9-49BE-D850-5D7F-D193600B7E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94339" y="4826057"/>
                      <a:ext cx="68997" cy="28126"/>
                    </a:xfrm>
                    <a:custGeom>
                      <a:avLst/>
                      <a:gdLst>
                        <a:gd name="connsiteX0" fmla="*/ 68997 w 68997"/>
                        <a:gd name="connsiteY0" fmla="*/ 28127 h 28126"/>
                        <a:gd name="connsiteX1" fmla="*/ 0 w 68997"/>
                        <a:gd name="connsiteY1" fmla="*/ 28127 h 28126"/>
                        <a:gd name="connsiteX2" fmla="*/ 0 w 68997"/>
                        <a:gd name="connsiteY2" fmla="*/ 0 h 28126"/>
                        <a:gd name="connsiteX3" fmla="*/ 68997 w 68997"/>
                        <a:gd name="connsiteY3" fmla="*/ 0 h 28126"/>
                        <a:gd name="connsiteX4" fmla="*/ 68997 w 68997"/>
                        <a:gd name="connsiteY4" fmla="*/ 28127 h 28126"/>
                        <a:gd name="connsiteX5" fmla="*/ 7019 w 68997"/>
                        <a:gd name="connsiteY5" fmla="*/ 21157 h 28126"/>
                        <a:gd name="connsiteX6" fmla="*/ 62027 w 68997"/>
                        <a:gd name="connsiteY6" fmla="*/ 21157 h 28126"/>
                        <a:gd name="connsiteX7" fmla="*/ 62027 w 68997"/>
                        <a:gd name="connsiteY7" fmla="*/ 7019 h 28126"/>
                        <a:gd name="connsiteX8" fmla="*/ 7019 w 68997"/>
                        <a:gd name="connsiteY8" fmla="*/ 7019 h 28126"/>
                        <a:gd name="connsiteX9" fmla="*/ 7019 w 68997"/>
                        <a:gd name="connsiteY9" fmla="*/ 21157 h 28126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</a:cxnLst>
                      <a:rect l="l" t="t" r="r" b="b"/>
                      <a:pathLst>
                        <a:path w="68997" h="28126">
                          <a:moveTo>
                            <a:pt x="68997" y="28127"/>
                          </a:moveTo>
                          <a:lnTo>
                            <a:pt x="0" y="28127"/>
                          </a:lnTo>
                          <a:lnTo>
                            <a:pt x="0" y="0"/>
                          </a:lnTo>
                          <a:lnTo>
                            <a:pt x="68997" y="0"/>
                          </a:lnTo>
                          <a:lnTo>
                            <a:pt x="68997" y="28127"/>
                          </a:lnTo>
                          <a:close/>
                          <a:moveTo>
                            <a:pt x="7019" y="21157"/>
                          </a:moveTo>
                          <a:lnTo>
                            <a:pt x="62027" y="21157"/>
                          </a:lnTo>
                          <a:lnTo>
                            <a:pt x="62027" y="7019"/>
                          </a:lnTo>
                          <a:lnTo>
                            <a:pt x="7019" y="7019"/>
                          </a:lnTo>
                          <a:lnTo>
                            <a:pt x="7019" y="21157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21" name="Freeform: Shape 420">
                      <a:extLst>
                        <a:ext uri="{FF2B5EF4-FFF2-40B4-BE49-F238E27FC236}">
                          <a16:creationId xmlns:a16="http://schemas.microsoft.com/office/drawing/2014/main" id="{EE17FE5D-B45C-EBFC-3349-B9DED8B686F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901219" y="4826057"/>
                      <a:ext cx="70988" cy="28126"/>
                    </a:xfrm>
                    <a:custGeom>
                      <a:avLst/>
                      <a:gdLst>
                        <a:gd name="connsiteX0" fmla="*/ 70989 w 70988"/>
                        <a:gd name="connsiteY0" fmla="*/ 28127 h 28126"/>
                        <a:gd name="connsiteX1" fmla="*/ 0 w 70988"/>
                        <a:gd name="connsiteY1" fmla="*/ 28127 h 28126"/>
                        <a:gd name="connsiteX2" fmla="*/ 0 w 70988"/>
                        <a:gd name="connsiteY2" fmla="*/ 0 h 28126"/>
                        <a:gd name="connsiteX3" fmla="*/ 70989 w 70988"/>
                        <a:gd name="connsiteY3" fmla="*/ 0 h 28126"/>
                        <a:gd name="connsiteX4" fmla="*/ 70989 w 70988"/>
                        <a:gd name="connsiteY4" fmla="*/ 28127 h 28126"/>
                        <a:gd name="connsiteX5" fmla="*/ 7020 w 70988"/>
                        <a:gd name="connsiteY5" fmla="*/ 21157 h 28126"/>
                        <a:gd name="connsiteX6" fmla="*/ 64019 w 70988"/>
                        <a:gd name="connsiteY6" fmla="*/ 21157 h 28126"/>
                        <a:gd name="connsiteX7" fmla="*/ 64019 w 70988"/>
                        <a:gd name="connsiteY7" fmla="*/ 7019 h 28126"/>
                        <a:gd name="connsiteX8" fmla="*/ 7020 w 70988"/>
                        <a:gd name="connsiteY8" fmla="*/ 7019 h 28126"/>
                        <a:gd name="connsiteX9" fmla="*/ 7020 w 70988"/>
                        <a:gd name="connsiteY9" fmla="*/ 21157 h 28126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</a:cxnLst>
                      <a:rect l="l" t="t" r="r" b="b"/>
                      <a:pathLst>
                        <a:path w="70988" h="28126">
                          <a:moveTo>
                            <a:pt x="70989" y="28127"/>
                          </a:moveTo>
                          <a:lnTo>
                            <a:pt x="0" y="28127"/>
                          </a:lnTo>
                          <a:lnTo>
                            <a:pt x="0" y="0"/>
                          </a:lnTo>
                          <a:lnTo>
                            <a:pt x="70989" y="0"/>
                          </a:lnTo>
                          <a:lnTo>
                            <a:pt x="70989" y="28127"/>
                          </a:lnTo>
                          <a:close/>
                          <a:moveTo>
                            <a:pt x="7020" y="21157"/>
                          </a:moveTo>
                          <a:lnTo>
                            <a:pt x="64019" y="21157"/>
                          </a:lnTo>
                          <a:lnTo>
                            <a:pt x="64019" y="7019"/>
                          </a:lnTo>
                          <a:lnTo>
                            <a:pt x="7020" y="7019"/>
                          </a:lnTo>
                          <a:lnTo>
                            <a:pt x="7020" y="21157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22" name="Freeform: Shape 421">
                      <a:extLst>
                        <a:ext uri="{FF2B5EF4-FFF2-40B4-BE49-F238E27FC236}">
                          <a16:creationId xmlns:a16="http://schemas.microsoft.com/office/drawing/2014/main" id="{9B800D44-BEA1-DE94-C6D2-2BD28938C68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6933" y="4826057"/>
                      <a:ext cx="70988" cy="28126"/>
                    </a:xfrm>
                    <a:custGeom>
                      <a:avLst/>
                      <a:gdLst>
                        <a:gd name="connsiteX0" fmla="*/ 70988 w 70988"/>
                        <a:gd name="connsiteY0" fmla="*/ 28127 h 28126"/>
                        <a:gd name="connsiteX1" fmla="*/ 0 w 70988"/>
                        <a:gd name="connsiteY1" fmla="*/ 28127 h 28126"/>
                        <a:gd name="connsiteX2" fmla="*/ 0 w 70988"/>
                        <a:gd name="connsiteY2" fmla="*/ 0 h 28126"/>
                        <a:gd name="connsiteX3" fmla="*/ 70988 w 70988"/>
                        <a:gd name="connsiteY3" fmla="*/ 0 h 28126"/>
                        <a:gd name="connsiteX4" fmla="*/ 70988 w 70988"/>
                        <a:gd name="connsiteY4" fmla="*/ 28127 h 28126"/>
                        <a:gd name="connsiteX5" fmla="*/ 6969 w 70988"/>
                        <a:gd name="connsiteY5" fmla="*/ 21157 h 28126"/>
                        <a:gd name="connsiteX6" fmla="*/ 63969 w 70988"/>
                        <a:gd name="connsiteY6" fmla="*/ 21157 h 28126"/>
                        <a:gd name="connsiteX7" fmla="*/ 63969 w 70988"/>
                        <a:gd name="connsiteY7" fmla="*/ 7019 h 28126"/>
                        <a:gd name="connsiteX8" fmla="*/ 6969 w 70988"/>
                        <a:gd name="connsiteY8" fmla="*/ 7019 h 28126"/>
                        <a:gd name="connsiteX9" fmla="*/ 6969 w 70988"/>
                        <a:gd name="connsiteY9" fmla="*/ 21157 h 28126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</a:cxnLst>
                      <a:rect l="l" t="t" r="r" b="b"/>
                      <a:pathLst>
                        <a:path w="70988" h="28126">
                          <a:moveTo>
                            <a:pt x="70988" y="28127"/>
                          </a:moveTo>
                          <a:lnTo>
                            <a:pt x="0" y="28127"/>
                          </a:lnTo>
                          <a:lnTo>
                            <a:pt x="0" y="0"/>
                          </a:lnTo>
                          <a:lnTo>
                            <a:pt x="70988" y="0"/>
                          </a:lnTo>
                          <a:lnTo>
                            <a:pt x="70988" y="28127"/>
                          </a:lnTo>
                          <a:close/>
                          <a:moveTo>
                            <a:pt x="6969" y="21157"/>
                          </a:moveTo>
                          <a:lnTo>
                            <a:pt x="63969" y="21157"/>
                          </a:lnTo>
                          <a:lnTo>
                            <a:pt x="63969" y="7019"/>
                          </a:lnTo>
                          <a:lnTo>
                            <a:pt x="6969" y="7019"/>
                          </a:lnTo>
                          <a:lnTo>
                            <a:pt x="6969" y="21157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23" name="Freeform: Shape 422">
                      <a:extLst>
                        <a:ext uri="{FF2B5EF4-FFF2-40B4-BE49-F238E27FC236}">
                          <a16:creationId xmlns:a16="http://schemas.microsoft.com/office/drawing/2014/main" id="{9EB538A8-6C84-ED3F-698E-45D627BB9ED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336110" y="4826057"/>
                      <a:ext cx="67702" cy="28126"/>
                    </a:xfrm>
                    <a:custGeom>
                      <a:avLst/>
                      <a:gdLst>
                        <a:gd name="connsiteX0" fmla="*/ 67703 w 67702"/>
                        <a:gd name="connsiteY0" fmla="*/ 28127 h 28126"/>
                        <a:gd name="connsiteX1" fmla="*/ 0 w 67702"/>
                        <a:gd name="connsiteY1" fmla="*/ 28127 h 28126"/>
                        <a:gd name="connsiteX2" fmla="*/ 0 w 67702"/>
                        <a:gd name="connsiteY2" fmla="*/ 0 h 28126"/>
                        <a:gd name="connsiteX3" fmla="*/ 67703 w 67702"/>
                        <a:gd name="connsiteY3" fmla="*/ 0 h 28126"/>
                        <a:gd name="connsiteX4" fmla="*/ 67703 w 67702"/>
                        <a:gd name="connsiteY4" fmla="*/ 28127 h 28126"/>
                        <a:gd name="connsiteX5" fmla="*/ 6969 w 67702"/>
                        <a:gd name="connsiteY5" fmla="*/ 21157 h 28126"/>
                        <a:gd name="connsiteX6" fmla="*/ 60683 w 67702"/>
                        <a:gd name="connsiteY6" fmla="*/ 21157 h 28126"/>
                        <a:gd name="connsiteX7" fmla="*/ 60683 w 67702"/>
                        <a:gd name="connsiteY7" fmla="*/ 7019 h 28126"/>
                        <a:gd name="connsiteX8" fmla="*/ 6969 w 67702"/>
                        <a:gd name="connsiteY8" fmla="*/ 7019 h 28126"/>
                        <a:gd name="connsiteX9" fmla="*/ 6969 w 67702"/>
                        <a:gd name="connsiteY9" fmla="*/ 21157 h 28126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</a:cxnLst>
                      <a:rect l="l" t="t" r="r" b="b"/>
                      <a:pathLst>
                        <a:path w="67702" h="28126">
                          <a:moveTo>
                            <a:pt x="67703" y="28127"/>
                          </a:moveTo>
                          <a:lnTo>
                            <a:pt x="0" y="28127"/>
                          </a:lnTo>
                          <a:lnTo>
                            <a:pt x="0" y="0"/>
                          </a:lnTo>
                          <a:lnTo>
                            <a:pt x="67703" y="0"/>
                          </a:lnTo>
                          <a:lnTo>
                            <a:pt x="67703" y="28127"/>
                          </a:lnTo>
                          <a:close/>
                          <a:moveTo>
                            <a:pt x="6969" y="21157"/>
                          </a:moveTo>
                          <a:lnTo>
                            <a:pt x="60683" y="21157"/>
                          </a:lnTo>
                          <a:lnTo>
                            <a:pt x="60683" y="7019"/>
                          </a:lnTo>
                          <a:lnTo>
                            <a:pt x="6969" y="7019"/>
                          </a:lnTo>
                          <a:lnTo>
                            <a:pt x="6969" y="21157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24" name="Freeform: Shape 423">
                      <a:extLst>
                        <a:ext uri="{FF2B5EF4-FFF2-40B4-BE49-F238E27FC236}">
                          <a16:creationId xmlns:a16="http://schemas.microsoft.com/office/drawing/2014/main" id="{40A14605-216D-1B57-4085-FC64E7E1CA4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635645" y="4826057"/>
                      <a:ext cx="67702" cy="28126"/>
                    </a:xfrm>
                    <a:custGeom>
                      <a:avLst/>
                      <a:gdLst>
                        <a:gd name="connsiteX0" fmla="*/ 67703 w 67702"/>
                        <a:gd name="connsiteY0" fmla="*/ 28127 h 28126"/>
                        <a:gd name="connsiteX1" fmla="*/ 0 w 67702"/>
                        <a:gd name="connsiteY1" fmla="*/ 28127 h 28126"/>
                        <a:gd name="connsiteX2" fmla="*/ 0 w 67702"/>
                        <a:gd name="connsiteY2" fmla="*/ 0 h 28126"/>
                        <a:gd name="connsiteX3" fmla="*/ 67703 w 67702"/>
                        <a:gd name="connsiteY3" fmla="*/ 0 h 28126"/>
                        <a:gd name="connsiteX4" fmla="*/ 67703 w 67702"/>
                        <a:gd name="connsiteY4" fmla="*/ 28127 h 28126"/>
                        <a:gd name="connsiteX5" fmla="*/ 7020 w 67702"/>
                        <a:gd name="connsiteY5" fmla="*/ 21157 h 28126"/>
                        <a:gd name="connsiteX6" fmla="*/ 60733 w 67702"/>
                        <a:gd name="connsiteY6" fmla="*/ 21157 h 28126"/>
                        <a:gd name="connsiteX7" fmla="*/ 60733 w 67702"/>
                        <a:gd name="connsiteY7" fmla="*/ 7019 h 28126"/>
                        <a:gd name="connsiteX8" fmla="*/ 7020 w 67702"/>
                        <a:gd name="connsiteY8" fmla="*/ 7019 h 28126"/>
                        <a:gd name="connsiteX9" fmla="*/ 7020 w 67702"/>
                        <a:gd name="connsiteY9" fmla="*/ 21157 h 28126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</a:cxnLst>
                      <a:rect l="l" t="t" r="r" b="b"/>
                      <a:pathLst>
                        <a:path w="67702" h="28126">
                          <a:moveTo>
                            <a:pt x="67703" y="28127"/>
                          </a:moveTo>
                          <a:lnTo>
                            <a:pt x="0" y="28127"/>
                          </a:lnTo>
                          <a:lnTo>
                            <a:pt x="0" y="0"/>
                          </a:lnTo>
                          <a:lnTo>
                            <a:pt x="67703" y="0"/>
                          </a:lnTo>
                          <a:lnTo>
                            <a:pt x="67703" y="28127"/>
                          </a:lnTo>
                          <a:close/>
                          <a:moveTo>
                            <a:pt x="7020" y="21157"/>
                          </a:moveTo>
                          <a:lnTo>
                            <a:pt x="60733" y="21157"/>
                          </a:lnTo>
                          <a:lnTo>
                            <a:pt x="60733" y="7019"/>
                          </a:lnTo>
                          <a:lnTo>
                            <a:pt x="7020" y="7019"/>
                          </a:lnTo>
                          <a:lnTo>
                            <a:pt x="7020" y="21157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25" name="Freeform: Shape 424">
                      <a:extLst>
                        <a:ext uri="{FF2B5EF4-FFF2-40B4-BE49-F238E27FC236}">
                          <a16:creationId xmlns:a16="http://schemas.microsoft.com/office/drawing/2014/main" id="{D8528057-91D0-551F-3AEF-4F3FFE94556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834711" y="5014231"/>
                      <a:ext cx="95132" cy="116836"/>
                    </a:xfrm>
                    <a:custGeom>
                      <a:avLst/>
                      <a:gdLst>
                        <a:gd name="connsiteX0" fmla="*/ 95133 w 95132"/>
                        <a:gd name="connsiteY0" fmla="*/ 116837 h 116836"/>
                        <a:gd name="connsiteX1" fmla="*/ 0 w 95132"/>
                        <a:gd name="connsiteY1" fmla="*/ 116837 h 116836"/>
                        <a:gd name="connsiteX2" fmla="*/ 0 w 95132"/>
                        <a:gd name="connsiteY2" fmla="*/ 0 h 116836"/>
                        <a:gd name="connsiteX3" fmla="*/ 95133 w 95132"/>
                        <a:gd name="connsiteY3" fmla="*/ 0 h 116836"/>
                        <a:gd name="connsiteX4" fmla="*/ 95133 w 95132"/>
                        <a:gd name="connsiteY4" fmla="*/ 116837 h 116836"/>
                        <a:gd name="connsiteX5" fmla="*/ 7020 w 95132"/>
                        <a:gd name="connsiteY5" fmla="*/ 109818 h 116836"/>
                        <a:gd name="connsiteX6" fmla="*/ 88163 w 95132"/>
                        <a:gd name="connsiteY6" fmla="*/ 109818 h 116836"/>
                        <a:gd name="connsiteX7" fmla="*/ 88163 w 95132"/>
                        <a:gd name="connsiteY7" fmla="*/ 7019 h 116836"/>
                        <a:gd name="connsiteX8" fmla="*/ 7020 w 95132"/>
                        <a:gd name="connsiteY8" fmla="*/ 7019 h 116836"/>
                        <a:gd name="connsiteX9" fmla="*/ 7020 w 95132"/>
                        <a:gd name="connsiteY9" fmla="*/ 109818 h 116836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</a:cxnLst>
                      <a:rect l="l" t="t" r="r" b="b"/>
                      <a:pathLst>
                        <a:path w="95132" h="116836">
                          <a:moveTo>
                            <a:pt x="95133" y="116837"/>
                          </a:moveTo>
                          <a:lnTo>
                            <a:pt x="0" y="116837"/>
                          </a:lnTo>
                          <a:lnTo>
                            <a:pt x="0" y="0"/>
                          </a:lnTo>
                          <a:lnTo>
                            <a:pt x="95133" y="0"/>
                          </a:lnTo>
                          <a:lnTo>
                            <a:pt x="95133" y="116837"/>
                          </a:lnTo>
                          <a:close/>
                          <a:moveTo>
                            <a:pt x="7020" y="109818"/>
                          </a:moveTo>
                          <a:lnTo>
                            <a:pt x="88163" y="109818"/>
                          </a:lnTo>
                          <a:lnTo>
                            <a:pt x="88163" y="7019"/>
                          </a:lnTo>
                          <a:lnTo>
                            <a:pt x="7020" y="7019"/>
                          </a:lnTo>
                          <a:lnTo>
                            <a:pt x="7020" y="109818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26" name="Freeform: Shape 425">
                      <a:extLst>
                        <a:ext uri="{FF2B5EF4-FFF2-40B4-BE49-F238E27FC236}">
                          <a16:creationId xmlns:a16="http://schemas.microsoft.com/office/drawing/2014/main" id="{A8B3E485-09C1-5AFA-6316-0004552DB2B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844768" y="4988743"/>
                      <a:ext cx="75070" cy="32507"/>
                    </a:xfrm>
                    <a:custGeom>
                      <a:avLst/>
                      <a:gdLst>
                        <a:gd name="connsiteX0" fmla="*/ 75070 w 75070"/>
                        <a:gd name="connsiteY0" fmla="*/ 32507 h 32507"/>
                        <a:gd name="connsiteX1" fmla="*/ 0 w 75070"/>
                        <a:gd name="connsiteY1" fmla="*/ 32507 h 32507"/>
                        <a:gd name="connsiteX2" fmla="*/ 0 w 75070"/>
                        <a:gd name="connsiteY2" fmla="*/ 0 h 32507"/>
                        <a:gd name="connsiteX3" fmla="*/ 75070 w 75070"/>
                        <a:gd name="connsiteY3" fmla="*/ 0 h 32507"/>
                        <a:gd name="connsiteX4" fmla="*/ 75070 w 75070"/>
                        <a:gd name="connsiteY4" fmla="*/ 32507 h 32507"/>
                        <a:gd name="connsiteX5" fmla="*/ 7019 w 75070"/>
                        <a:gd name="connsiteY5" fmla="*/ 25488 h 32507"/>
                        <a:gd name="connsiteX6" fmla="*/ 68101 w 75070"/>
                        <a:gd name="connsiteY6" fmla="*/ 25488 h 32507"/>
                        <a:gd name="connsiteX7" fmla="*/ 68101 w 75070"/>
                        <a:gd name="connsiteY7" fmla="*/ 6969 h 32507"/>
                        <a:gd name="connsiteX8" fmla="*/ 7019 w 75070"/>
                        <a:gd name="connsiteY8" fmla="*/ 6969 h 32507"/>
                        <a:gd name="connsiteX9" fmla="*/ 7019 w 75070"/>
                        <a:gd name="connsiteY9" fmla="*/ 25488 h 32507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</a:cxnLst>
                      <a:rect l="l" t="t" r="r" b="b"/>
                      <a:pathLst>
                        <a:path w="75070" h="32507">
                          <a:moveTo>
                            <a:pt x="75070" y="32507"/>
                          </a:moveTo>
                          <a:lnTo>
                            <a:pt x="0" y="32507"/>
                          </a:lnTo>
                          <a:lnTo>
                            <a:pt x="0" y="0"/>
                          </a:lnTo>
                          <a:lnTo>
                            <a:pt x="75070" y="0"/>
                          </a:lnTo>
                          <a:lnTo>
                            <a:pt x="75070" y="32507"/>
                          </a:lnTo>
                          <a:close/>
                          <a:moveTo>
                            <a:pt x="7019" y="25488"/>
                          </a:moveTo>
                          <a:lnTo>
                            <a:pt x="68101" y="25488"/>
                          </a:lnTo>
                          <a:lnTo>
                            <a:pt x="68101" y="6969"/>
                          </a:lnTo>
                          <a:lnTo>
                            <a:pt x="7019" y="6969"/>
                          </a:lnTo>
                          <a:lnTo>
                            <a:pt x="7019" y="25488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367" name="Freeform: Shape 366">
                    <a:extLst>
                      <a:ext uri="{FF2B5EF4-FFF2-40B4-BE49-F238E27FC236}">
                        <a16:creationId xmlns:a16="http://schemas.microsoft.com/office/drawing/2014/main" id="{E1C5B3CB-CAF9-BE8C-40FB-37856AE8D235}"/>
                      </a:ext>
                    </a:extLst>
                  </p:cNvPr>
                  <p:cNvSpPr/>
                  <p:nvPr/>
                </p:nvSpPr>
                <p:spPr>
                  <a:xfrm>
                    <a:off x="8329231" y="4423973"/>
                    <a:ext cx="1554125" cy="707095"/>
                  </a:xfrm>
                  <a:custGeom>
                    <a:avLst/>
                    <a:gdLst>
                      <a:gd name="connsiteX0" fmla="*/ 1535806 w 1554125"/>
                      <a:gd name="connsiteY0" fmla="*/ 707095 h 707095"/>
                      <a:gd name="connsiteX1" fmla="*/ 16229 w 1554125"/>
                      <a:gd name="connsiteY1" fmla="*/ 707095 h 707095"/>
                      <a:gd name="connsiteX2" fmla="*/ 16229 w 1554125"/>
                      <a:gd name="connsiteY2" fmla="*/ 84579 h 707095"/>
                      <a:gd name="connsiteX3" fmla="*/ 0 w 1554125"/>
                      <a:gd name="connsiteY3" fmla="*/ 84579 h 707095"/>
                      <a:gd name="connsiteX4" fmla="*/ 0 w 1554125"/>
                      <a:gd name="connsiteY4" fmla="*/ 30914 h 707095"/>
                      <a:gd name="connsiteX5" fmla="*/ 36888 w 1554125"/>
                      <a:gd name="connsiteY5" fmla="*/ 30914 h 707095"/>
                      <a:gd name="connsiteX6" fmla="*/ 36888 w 1554125"/>
                      <a:gd name="connsiteY6" fmla="*/ 0 h 707095"/>
                      <a:gd name="connsiteX7" fmla="*/ 153675 w 1554125"/>
                      <a:gd name="connsiteY7" fmla="*/ 0 h 707095"/>
                      <a:gd name="connsiteX8" fmla="*/ 153675 w 1554125"/>
                      <a:gd name="connsiteY8" fmla="*/ 30914 h 707095"/>
                      <a:gd name="connsiteX9" fmla="*/ 190563 w 1554125"/>
                      <a:gd name="connsiteY9" fmla="*/ 30914 h 707095"/>
                      <a:gd name="connsiteX10" fmla="*/ 190563 w 1554125"/>
                      <a:gd name="connsiteY10" fmla="*/ 55905 h 707095"/>
                      <a:gd name="connsiteX11" fmla="*/ 457790 w 1554125"/>
                      <a:gd name="connsiteY11" fmla="*/ 55905 h 707095"/>
                      <a:gd name="connsiteX12" fmla="*/ 457790 w 1554125"/>
                      <a:gd name="connsiteY12" fmla="*/ 30914 h 707095"/>
                      <a:gd name="connsiteX13" fmla="*/ 494628 w 1554125"/>
                      <a:gd name="connsiteY13" fmla="*/ 30914 h 707095"/>
                      <a:gd name="connsiteX14" fmla="*/ 494628 w 1554125"/>
                      <a:gd name="connsiteY14" fmla="*/ 0 h 707095"/>
                      <a:gd name="connsiteX15" fmla="*/ 611465 w 1554125"/>
                      <a:gd name="connsiteY15" fmla="*/ 0 h 707095"/>
                      <a:gd name="connsiteX16" fmla="*/ 611465 w 1554125"/>
                      <a:gd name="connsiteY16" fmla="*/ 30914 h 707095"/>
                      <a:gd name="connsiteX17" fmla="*/ 648303 w 1554125"/>
                      <a:gd name="connsiteY17" fmla="*/ 30914 h 707095"/>
                      <a:gd name="connsiteX18" fmla="*/ 648303 w 1554125"/>
                      <a:gd name="connsiteY18" fmla="*/ 55905 h 707095"/>
                      <a:gd name="connsiteX19" fmla="*/ 890838 w 1554125"/>
                      <a:gd name="connsiteY19" fmla="*/ 55905 h 707095"/>
                      <a:gd name="connsiteX20" fmla="*/ 890838 w 1554125"/>
                      <a:gd name="connsiteY20" fmla="*/ 30914 h 707095"/>
                      <a:gd name="connsiteX21" fmla="*/ 927676 w 1554125"/>
                      <a:gd name="connsiteY21" fmla="*/ 30914 h 707095"/>
                      <a:gd name="connsiteX22" fmla="*/ 927676 w 1554125"/>
                      <a:gd name="connsiteY22" fmla="*/ 0 h 707095"/>
                      <a:gd name="connsiteX23" fmla="*/ 1044513 w 1554125"/>
                      <a:gd name="connsiteY23" fmla="*/ 0 h 707095"/>
                      <a:gd name="connsiteX24" fmla="*/ 1044513 w 1554125"/>
                      <a:gd name="connsiteY24" fmla="*/ 30914 h 707095"/>
                      <a:gd name="connsiteX25" fmla="*/ 1081352 w 1554125"/>
                      <a:gd name="connsiteY25" fmla="*/ 30914 h 707095"/>
                      <a:gd name="connsiteX26" fmla="*/ 1081352 w 1554125"/>
                      <a:gd name="connsiteY26" fmla="*/ 55905 h 707095"/>
                      <a:gd name="connsiteX27" fmla="*/ 1363562 w 1554125"/>
                      <a:gd name="connsiteY27" fmla="*/ 55905 h 707095"/>
                      <a:gd name="connsiteX28" fmla="*/ 1363562 w 1554125"/>
                      <a:gd name="connsiteY28" fmla="*/ 30914 h 707095"/>
                      <a:gd name="connsiteX29" fmla="*/ 1404085 w 1554125"/>
                      <a:gd name="connsiteY29" fmla="*/ 30914 h 707095"/>
                      <a:gd name="connsiteX30" fmla="*/ 1404085 w 1554125"/>
                      <a:gd name="connsiteY30" fmla="*/ 0 h 707095"/>
                      <a:gd name="connsiteX31" fmla="*/ 1520922 w 1554125"/>
                      <a:gd name="connsiteY31" fmla="*/ 0 h 707095"/>
                      <a:gd name="connsiteX32" fmla="*/ 1520922 w 1554125"/>
                      <a:gd name="connsiteY32" fmla="*/ 30914 h 707095"/>
                      <a:gd name="connsiteX33" fmla="*/ 1554126 w 1554125"/>
                      <a:gd name="connsiteY33" fmla="*/ 30914 h 707095"/>
                      <a:gd name="connsiteX34" fmla="*/ 1554126 w 1554125"/>
                      <a:gd name="connsiteY34" fmla="*/ 84579 h 707095"/>
                      <a:gd name="connsiteX35" fmla="*/ 1535856 w 1554125"/>
                      <a:gd name="connsiteY35" fmla="*/ 84579 h 707095"/>
                      <a:gd name="connsiteX36" fmla="*/ 1535856 w 1554125"/>
                      <a:gd name="connsiteY36" fmla="*/ 707095 h 707095"/>
                      <a:gd name="connsiteX37" fmla="*/ 1313433 w 1554125"/>
                      <a:gd name="connsiteY37" fmla="*/ 700076 h 707095"/>
                      <a:gd name="connsiteX38" fmla="*/ 1528837 w 1554125"/>
                      <a:gd name="connsiteY38" fmla="*/ 700076 h 707095"/>
                      <a:gd name="connsiteX39" fmla="*/ 1528837 w 1554125"/>
                      <a:gd name="connsiteY39" fmla="*/ 77559 h 707095"/>
                      <a:gd name="connsiteX40" fmla="*/ 1547107 w 1554125"/>
                      <a:gd name="connsiteY40" fmla="*/ 77559 h 707095"/>
                      <a:gd name="connsiteX41" fmla="*/ 1547107 w 1554125"/>
                      <a:gd name="connsiteY41" fmla="*/ 37884 h 707095"/>
                      <a:gd name="connsiteX42" fmla="*/ 1513902 w 1554125"/>
                      <a:gd name="connsiteY42" fmla="*/ 37884 h 707095"/>
                      <a:gd name="connsiteX43" fmla="*/ 1513902 w 1554125"/>
                      <a:gd name="connsiteY43" fmla="*/ 6969 h 707095"/>
                      <a:gd name="connsiteX44" fmla="*/ 1411054 w 1554125"/>
                      <a:gd name="connsiteY44" fmla="*/ 6969 h 707095"/>
                      <a:gd name="connsiteX45" fmla="*/ 1411054 w 1554125"/>
                      <a:gd name="connsiteY45" fmla="*/ 37884 h 707095"/>
                      <a:gd name="connsiteX46" fmla="*/ 1370582 w 1554125"/>
                      <a:gd name="connsiteY46" fmla="*/ 37884 h 707095"/>
                      <a:gd name="connsiteX47" fmla="*/ 1370582 w 1554125"/>
                      <a:gd name="connsiteY47" fmla="*/ 62874 h 707095"/>
                      <a:gd name="connsiteX48" fmla="*/ 1074382 w 1554125"/>
                      <a:gd name="connsiteY48" fmla="*/ 62874 h 707095"/>
                      <a:gd name="connsiteX49" fmla="*/ 1074382 w 1554125"/>
                      <a:gd name="connsiteY49" fmla="*/ 37884 h 707095"/>
                      <a:gd name="connsiteX50" fmla="*/ 1037544 w 1554125"/>
                      <a:gd name="connsiteY50" fmla="*/ 37884 h 707095"/>
                      <a:gd name="connsiteX51" fmla="*/ 1037544 w 1554125"/>
                      <a:gd name="connsiteY51" fmla="*/ 6969 h 707095"/>
                      <a:gd name="connsiteX52" fmla="*/ 934745 w 1554125"/>
                      <a:gd name="connsiteY52" fmla="*/ 6969 h 707095"/>
                      <a:gd name="connsiteX53" fmla="*/ 934745 w 1554125"/>
                      <a:gd name="connsiteY53" fmla="*/ 37884 h 707095"/>
                      <a:gd name="connsiteX54" fmla="*/ 897907 w 1554125"/>
                      <a:gd name="connsiteY54" fmla="*/ 37884 h 707095"/>
                      <a:gd name="connsiteX55" fmla="*/ 897907 w 1554125"/>
                      <a:gd name="connsiteY55" fmla="*/ 62874 h 707095"/>
                      <a:gd name="connsiteX56" fmla="*/ 641384 w 1554125"/>
                      <a:gd name="connsiteY56" fmla="*/ 62874 h 707095"/>
                      <a:gd name="connsiteX57" fmla="*/ 641384 w 1554125"/>
                      <a:gd name="connsiteY57" fmla="*/ 37884 h 707095"/>
                      <a:gd name="connsiteX58" fmla="*/ 604545 w 1554125"/>
                      <a:gd name="connsiteY58" fmla="*/ 37884 h 707095"/>
                      <a:gd name="connsiteX59" fmla="*/ 604545 w 1554125"/>
                      <a:gd name="connsiteY59" fmla="*/ 6969 h 707095"/>
                      <a:gd name="connsiteX60" fmla="*/ 501747 w 1554125"/>
                      <a:gd name="connsiteY60" fmla="*/ 6969 h 707095"/>
                      <a:gd name="connsiteX61" fmla="*/ 501747 w 1554125"/>
                      <a:gd name="connsiteY61" fmla="*/ 37884 h 707095"/>
                      <a:gd name="connsiteX62" fmla="*/ 464908 w 1554125"/>
                      <a:gd name="connsiteY62" fmla="*/ 37884 h 707095"/>
                      <a:gd name="connsiteX63" fmla="*/ 464908 w 1554125"/>
                      <a:gd name="connsiteY63" fmla="*/ 62874 h 707095"/>
                      <a:gd name="connsiteX64" fmla="*/ 183694 w 1554125"/>
                      <a:gd name="connsiteY64" fmla="*/ 62874 h 707095"/>
                      <a:gd name="connsiteX65" fmla="*/ 183694 w 1554125"/>
                      <a:gd name="connsiteY65" fmla="*/ 37884 h 707095"/>
                      <a:gd name="connsiteX66" fmla="*/ 146805 w 1554125"/>
                      <a:gd name="connsiteY66" fmla="*/ 37884 h 707095"/>
                      <a:gd name="connsiteX67" fmla="*/ 146805 w 1554125"/>
                      <a:gd name="connsiteY67" fmla="*/ 6969 h 707095"/>
                      <a:gd name="connsiteX68" fmla="*/ 44056 w 1554125"/>
                      <a:gd name="connsiteY68" fmla="*/ 6969 h 707095"/>
                      <a:gd name="connsiteX69" fmla="*/ 44056 w 1554125"/>
                      <a:gd name="connsiteY69" fmla="*/ 37884 h 707095"/>
                      <a:gd name="connsiteX70" fmla="*/ 7168 w 1554125"/>
                      <a:gd name="connsiteY70" fmla="*/ 37884 h 707095"/>
                      <a:gd name="connsiteX71" fmla="*/ 7168 w 1554125"/>
                      <a:gd name="connsiteY71" fmla="*/ 77559 h 707095"/>
                      <a:gd name="connsiteX72" fmla="*/ 23397 w 1554125"/>
                      <a:gd name="connsiteY72" fmla="*/ 77559 h 707095"/>
                      <a:gd name="connsiteX73" fmla="*/ 23397 w 1554125"/>
                      <a:gd name="connsiteY73" fmla="*/ 700076 h 707095"/>
                      <a:gd name="connsiteX74" fmla="*/ 221477 w 1554125"/>
                      <a:gd name="connsiteY74" fmla="*/ 700076 h 707095"/>
                      <a:gd name="connsiteX75" fmla="*/ 221477 w 1554125"/>
                      <a:gd name="connsiteY75" fmla="*/ 698533 h 707095"/>
                      <a:gd name="connsiteX76" fmla="*/ 256822 w 1554125"/>
                      <a:gd name="connsiteY76" fmla="*/ 698533 h 707095"/>
                      <a:gd name="connsiteX77" fmla="*/ 256822 w 1554125"/>
                      <a:gd name="connsiteY77" fmla="*/ 435936 h 707095"/>
                      <a:gd name="connsiteX78" fmla="*/ 391779 w 1554125"/>
                      <a:gd name="connsiteY78" fmla="*/ 300082 h 707095"/>
                      <a:gd name="connsiteX79" fmla="*/ 428468 w 1554125"/>
                      <a:gd name="connsiteY79" fmla="*/ 305260 h 707095"/>
                      <a:gd name="connsiteX80" fmla="*/ 429713 w 1554125"/>
                      <a:gd name="connsiteY80" fmla="*/ 305957 h 707095"/>
                      <a:gd name="connsiteX81" fmla="*/ 477603 w 1554125"/>
                      <a:gd name="connsiteY81" fmla="*/ 405520 h 707095"/>
                      <a:gd name="connsiteX82" fmla="*/ 477702 w 1554125"/>
                      <a:gd name="connsiteY82" fmla="*/ 409104 h 707095"/>
                      <a:gd name="connsiteX83" fmla="*/ 472326 w 1554125"/>
                      <a:gd name="connsiteY83" fmla="*/ 409104 h 707095"/>
                      <a:gd name="connsiteX84" fmla="*/ 472326 w 1554125"/>
                      <a:gd name="connsiteY84" fmla="*/ 423242 h 707095"/>
                      <a:gd name="connsiteX85" fmla="*/ 477852 w 1554125"/>
                      <a:gd name="connsiteY85" fmla="*/ 423242 h 707095"/>
                      <a:gd name="connsiteX86" fmla="*/ 477852 w 1554125"/>
                      <a:gd name="connsiteY86" fmla="*/ 613457 h 707095"/>
                      <a:gd name="connsiteX87" fmla="*/ 472326 w 1554125"/>
                      <a:gd name="connsiteY87" fmla="*/ 613457 h 707095"/>
                      <a:gd name="connsiteX88" fmla="*/ 472326 w 1554125"/>
                      <a:gd name="connsiteY88" fmla="*/ 700076 h 707095"/>
                      <a:gd name="connsiteX89" fmla="*/ 636156 w 1554125"/>
                      <a:gd name="connsiteY89" fmla="*/ 700076 h 707095"/>
                      <a:gd name="connsiteX90" fmla="*/ 636156 w 1554125"/>
                      <a:gd name="connsiteY90" fmla="*/ 698533 h 707095"/>
                      <a:gd name="connsiteX91" fmla="*/ 677475 w 1554125"/>
                      <a:gd name="connsiteY91" fmla="*/ 698533 h 707095"/>
                      <a:gd name="connsiteX92" fmla="*/ 677475 w 1554125"/>
                      <a:gd name="connsiteY92" fmla="*/ 435936 h 707095"/>
                      <a:gd name="connsiteX93" fmla="*/ 812432 w 1554125"/>
                      <a:gd name="connsiteY93" fmla="*/ 300082 h 707095"/>
                      <a:gd name="connsiteX94" fmla="*/ 849121 w 1554125"/>
                      <a:gd name="connsiteY94" fmla="*/ 305260 h 707095"/>
                      <a:gd name="connsiteX95" fmla="*/ 850366 w 1554125"/>
                      <a:gd name="connsiteY95" fmla="*/ 305957 h 707095"/>
                      <a:gd name="connsiteX96" fmla="*/ 898305 w 1554125"/>
                      <a:gd name="connsiteY96" fmla="*/ 405520 h 707095"/>
                      <a:gd name="connsiteX97" fmla="*/ 898405 w 1554125"/>
                      <a:gd name="connsiteY97" fmla="*/ 409104 h 707095"/>
                      <a:gd name="connsiteX98" fmla="*/ 894871 w 1554125"/>
                      <a:gd name="connsiteY98" fmla="*/ 409104 h 707095"/>
                      <a:gd name="connsiteX99" fmla="*/ 895020 w 1554125"/>
                      <a:gd name="connsiteY99" fmla="*/ 423242 h 707095"/>
                      <a:gd name="connsiteX100" fmla="*/ 898505 w 1554125"/>
                      <a:gd name="connsiteY100" fmla="*/ 423242 h 707095"/>
                      <a:gd name="connsiteX101" fmla="*/ 898505 w 1554125"/>
                      <a:gd name="connsiteY101" fmla="*/ 613457 h 707095"/>
                      <a:gd name="connsiteX102" fmla="*/ 894871 w 1554125"/>
                      <a:gd name="connsiteY102" fmla="*/ 613457 h 707095"/>
                      <a:gd name="connsiteX103" fmla="*/ 894871 w 1554125"/>
                      <a:gd name="connsiteY103" fmla="*/ 700076 h 707095"/>
                      <a:gd name="connsiteX104" fmla="*/ 1067761 w 1554125"/>
                      <a:gd name="connsiteY104" fmla="*/ 700076 h 707095"/>
                      <a:gd name="connsiteX105" fmla="*/ 1067761 w 1554125"/>
                      <a:gd name="connsiteY105" fmla="*/ 698533 h 707095"/>
                      <a:gd name="connsiteX106" fmla="*/ 1104350 w 1554125"/>
                      <a:gd name="connsiteY106" fmla="*/ 698533 h 707095"/>
                      <a:gd name="connsiteX107" fmla="*/ 1104350 w 1554125"/>
                      <a:gd name="connsiteY107" fmla="*/ 435936 h 707095"/>
                      <a:gd name="connsiteX108" fmla="*/ 1239258 w 1554125"/>
                      <a:gd name="connsiteY108" fmla="*/ 300082 h 707095"/>
                      <a:gd name="connsiteX109" fmla="*/ 1275997 w 1554125"/>
                      <a:gd name="connsiteY109" fmla="*/ 305260 h 707095"/>
                      <a:gd name="connsiteX110" fmla="*/ 1277242 w 1554125"/>
                      <a:gd name="connsiteY110" fmla="*/ 305957 h 707095"/>
                      <a:gd name="connsiteX111" fmla="*/ 1325132 w 1554125"/>
                      <a:gd name="connsiteY111" fmla="*/ 405520 h 707095"/>
                      <a:gd name="connsiteX112" fmla="*/ 1325231 w 1554125"/>
                      <a:gd name="connsiteY112" fmla="*/ 409104 h 707095"/>
                      <a:gd name="connsiteX113" fmla="*/ 1313582 w 1554125"/>
                      <a:gd name="connsiteY113" fmla="*/ 409104 h 707095"/>
                      <a:gd name="connsiteX114" fmla="*/ 1313582 w 1554125"/>
                      <a:gd name="connsiteY114" fmla="*/ 423242 h 707095"/>
                      <a:gd name="connsiteX115" fmla="*/ 1325331 w 1554125"/>
                      <a:gd name="connsiteY115" fmla="*/ 423242 h 707095"/>
                      <a:gd name="connsiteX116" fmla="*/ 1325331 w 1554125"/>
                      <a:gd name="connsiteY116" fmla="*/ 613457 h 707095"/>
                      <a:gd name="connsiteX117" fmla="*/ 1313582 w 1554125"/>
                      <a:gd name="connsiteY117" fmla="*/ 613457 h 707095"/>
                      <a:gd name="connsiteX118" fmla="*/ 1313582 w 1554125"/>
                      <a:gd name="connsiteY118" fmla="*/ 700076 h 707095"/>
                      <a:gd name="connsiteX119" fmla="*/ 1111171 w 1554125"/>
                      <a:gd name="connsiteY119" fmla="*/ 699330 h 707095"/>
                      <a:gd name="connsiteX120" fmla="*/ 1306413 w 1554125"/>
                      <a:gd name="connsiteY120" fmla="*/ 699330 h 707095"/>
                      <a:gd name="connsiteX121" fmla="*/ 1306413 w 1554125"/>
                      <a:gd name="connsiteY121" fmla="*/ 606487 h 707095"/>
                      <a:gd name="connsiteX122" fmla="*/ 1318162 w 1554125"/>
                      <a:gd name="connsiteY122" fmla="*/ 606487 h 707095"/>
                      <a:gd name="connsiteX123" fmla="*/ 1318162 w 1554125"/>
                      <a:gd name="connsiteY123" fmla="*/ 430261 h 707095"/>
                      <a:gd name="connsiteX124" fmla="*/ 1306413 w 1554125"/>
                      <a:gd name="connsiteY124" fmla="*/ 430261 h 707095"/>
                      <a:gd name="connsiteX125" fmla="*/ 1306413 w 1554125"/>
                      <a:gd name="connsiteY125" fmla="*/ 402134 h 707095"/>
                      <a:gd name="connsiteX126" fmla="*/ 1317814 w 1554125"/>
                      <a:gd name="connsiteY126" fmla="*/ 402134 h 707095"/>
                      <a:gd name="connsiteX127" fmla="*/ 1273159 w 1554125"/>
                      <a:gd name="connsiteY127" fmla="*/ 311831 h 707095"/>
                      <a:gd name="connsiteX128" fmla="*/ 1239059 w 1554125"/>
                      <a:gd name="connsiteY128" fmla="*/ 307101 h 707095"/>
                      <a:gd name="connsiteX129" fmla="*/ 1111171 w 1554125"/>
                      <a:gd name="connsiteY129" fmla="*/ 435986 h 707095"/>
                      <a:gd name="connsiteX130" fmla="*/ 1111171 w 1554125"/>
                      <a:gd name="connsiteY130" fmla="*/ 699330 h 707095"/>
                      <a:gd name="connsiteX131" fmla="*/ 684295 w 1554125"/>
                      <a:gd name="connsiteY131" fmla="*/ 699330 h 707095"/>
                      <a:gd name="connsiteX132" fmla="*/ 887702 w 1554125"/>
                      <a:gd name="connsiteY132" fmla="*/ 699330 h 707095"/>
                      <a:gd name="connsiteX133" fmla="*/ 887702 w 1554125"/>
                      <a:gd name="connsiteY133" fmla="*/ 606487 h 707095"/>
                      <a:gd name="connsiteX134" fmla="*/ 891336 w 1554125"/>
                      <a:gd name="connsiteY134" fmla="*/ 606487 h 707095"/>
                      <a:gd name="connsiteX135" fmla="*/ 891186 w 1554125"/>
                      <a:gd name="connsiteY135" fmla="*/ 430261 h 707095"/>
                      <a:gd name="connsiteX136" fmla="*/ 887702 w 1554125"/>
                      <a:gd name="connsiteY136" fmla="*/ 430261 h 707095"/>
                      <a:gd name="connsiteX137" fmla="*/ 887702 w 1554125"/>
                      <a:gd name="connsiteY137" fmla="*/ 402134 h 707095"/>
                      <a:gd name="connsiteX138" fmla="*/ 890987 w 1554125"/>
                      <a:gd name="connsiteY138" fmla="*/ 402134 h 707095"/>
                      <a:gd name="connsiteX139" fmla="*/ 846234 w 1554125"/>
                      <a:gd name="connsiteY139" fmla="*/ 311831 h 707095"/>
                      <a:gd name="connsiteX140" fmla="*/ 812184 w 1554125"/>
                      <a:gd name="connsiteY140" fmla="*/ 307101 h 707095"/>
                      <a:gd name="connsiteX141" fmla="*/ 684245 w 1554125"/>
                      <a:gd name="connsiteY141" fmla="*/ 435986 h 707095"/>
                      <a:gd name="connsiteX142" fmla="*/ 684245 w 1554125"/>
                      <a:gd name="connsiteY142" fmla="*/ 699330 h 707095"/>
                      <a:gd name="connsiteX143" fmla="*/ 263642 w 1554125"/>
                      <a:gd name="connsiteY143" fmla="*/ 699330 h 707095"/>
                      <a:gd name="connsiteX144" fmla="*/ 465157 w 1554125"/>
                      <a:gd name="connsiteY144" fmla="*/ 699330 h 707095"/>
                      <a:gd name="connsiteX145" fmla="*/ 465157 w 1554125"/>
                      <a:gd name="connsiteY145" fmla="*/ 606487 h 707095"/>
                      <a:gd name="connsiteX146" fmla="*/ 470683 w 1554125"/>
                      <a:gd name="connsiteY146" fmla="*/ 606487 h 707095"/>
                      <a:gd name="connsiteX147" fmla="*/ 470683 w 1554125"/>
                      <a:gd name="connsiteY147" fmla="*/ 430261 h 707095"/>
                      <a:gd name="connsiteX148" fmla="*/ 465157 w 1554125"/>
                      <a:gd name="connsiteY148" fmla="*/ 430261 h 707095"/>
                      <a:gd name="connsiteX149" fmla="*/ 465157 w 1554125"/>
                      <a:gd name="connsiteY149" fmla="*/ 402134 h 707095"/>
                      <a:gd name="connsiteX150" fmla="*/ 470335 w 1554125"/>
                      <a:gd name="connsiteY150" fmla="*/ 402134 h 707095"/>
                      <a:gd name="connsiteX151" fmla="*/ 425631 w 1554125"/>
                      <a:gd name="connsiteY151" fmla="*/ 311831 h 707095"/>
                      <a:gd name="connsiteX152" fmla="*/ 391580 w 1554125"/>
                      <a:gd name="connsiteY152" fmla="*/ 307101 h 707095"/>
                      <a:gd name="connsiteX153" fmla="*/ 263642 w 1554125"/>
                      <a:gd name="connsiteY153" fmla="*/ 435986 h 707095"/>
                      <a:gd name="connsiteX154" fmla="*/ 263642 w 1554125"/>
                      <a:gd name="connsiteY154" fmla="*/ 699330 h 707095"/>
                      <a:gd name="connsiteX155" fmla="*/ 635808 w 1554125"/>
                      <a:gd name="connsiteY155" fmla="*/ 613457 h 707095"/>
                      <a:gd name="connsiteX156" fmla="*/ 628440 w 1554125"/>
                      <a:gd name="connsiteY156" fmla="*/ 613457 h 707095"/>
                      <a:gd name="connsiteX157" fmla="*/ 628440 w 1554125"/>
                      <a:gd name="connsiteY157" fmla="*/ 423242 h 707095"/>
                      <a:gd name="connsiteX158" fmla="*/ 635460 w 1554125"/>
                      <a:gd name="connsiteY158" fmla="*/ 423242 h 707095"/>
                      <a:gd name="connsiteX159" fmla="*/ 635808 w 1554125"/>
                      <a:gd name="connsiteY159" fmla="*/ 426726 h 707095"/>
                      <a:gd name="connsiteX160" fmla="*/ 635808 w 1554125"/>
                      <a:gd name="connsiteY160" fmla="*/ 613457 h 707095"/>
                      <a:gd name="connsiteX161" fmla="*/ 635908 w 1554125"/>
                      <a:gd name="connsiteY161" fmla="*/ 409054 h 707095"/>
                      <a:gd name="connsiteX162" fmla="*/ 628590 w 1554125"/>
                      <a:gd name="connsiteY162" fmla="*/ 409054 h 707095"/>
                      <a:gd name="connsiteX163" fmla="*/ 628689 w 1554125"/>
                      <a:gd name="connsiteY163" fmla="*/ 405470 h 707095"/>
                      <a:gd name="connsiteX164" fmla="*/ 639392 w 1554125"/>
                      <a:gd name="connsiteY164" fmla="*/ 356435 h 707095"/>
                      <a:gd name="connsiteX165" fmla="*/ 645814 w 1554125"/>
                      <a:gd name="connsiteY165" fmla="*/ 359173 h 707095"/>
                      <a:gd name="connsiteX166" fmla="*/ 636057 w 1554125"/>
                      <a:gd name="connsiteY166" fmla="*/ 405719 h 707095"/>
                      <a:gd name="connsiteX167" fmla="*/ 635908 w 1554125"/>
                      <a:gd name="connsiteY167" fmla="*/ 409054 h 70709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  <a:cxn ang="0">
                        <a:pos x="connsiteX51" y="connsiteY51"/>
                      </a:cxn>
                      <a:cxn ang="0">
                        <a:pos x="connsiteX52" y="connsiteY52"/>
                      </a:cxn>
                      <a:cxn ang="0">
                        <a:pos x="connsiteX53" y="connsiteY53"/>
                      </a:cxn>
                      <a:cxn ang="0">
                        <a:pos x="connsiteX54" y="connsiteY54"/>
                      </a:cxn>
                      <a:cxn ang="0">
                        <a:pos x="connsiteX55" y="connsiteY55"/>
                      </a:cxn>
                      <a:cxn ang="0">
                        <a:pos x="connsiteX56" y="connsiteY56"/>
                      </a:cxn>
                      <a:cxn ang="0">
                        <a:pos x="connsiteX57" y="connsiteY57"/>
                      </a:cxn>
                      <a:cxn ang="0">
                        <a:pos x="connsiteX58" y="connsiteY58"/>
                      </a:cxn>
                      <a:cxn ang="0">
                        <a:pos x="connsiteX59" y="connsiteY59"/>
                      </a:cxn>
                      <a:cxn ang="0">
                        <a:pos x="connsiteX60" y="connsiteY60"/>
                      </a:cxn>
                      <a:cxn ang="0">
                        <a:pos x="connsiteX61" y="connsiteY61"/>
                      </a:cxn>
                      <a:cxn ang="0">
                        <a:pos x="connsiteX62" y="connsiteY62"/>
                      </a:cxn>
                      <a:cxn ang="0">
                        <a:pos x="connsiteX63" y="connsiteY63"/>
                      </a:cxn>
                      <a:cxn ang="0">
                        <a:pos x="connsiteX64" y="connsiteY64"/>
                      </a:cxn>
                      <a:cxn ang="0">
                        <a:pos x="connsiteX65" y="connsiteY65"/>
                      </a:cxn>
                      <a:cxn ang="0">
                        <a:pos x="connsiteX66" y="connsiteY66"/>
                      </a:cxn>
                      <a:cxn ang="0">
                        <a:pos x="connsiteX67" y="connsiteY67"/>
                      </a:cxn>
                      <a:cxn ang="0">
                        <a:pos x="connsiteX68" y="connsiteY68"/>
                      </a:cxn>
                      <a:cxn ang="0">
                        <a:pos x="connsiteX69" y="connsiteY69"/>
                      </a:cxn>
                      <a:cxn ang="0">
                        <a:pos x="connsiteX70" y="connsiteY70"/>
                      </a:cxn>
                      <a:cxn ang="0">
                        <a:pos x="connsiteX71" y="connsiteY71"/>
                      </a:cxn>
                      <a:cxn ang="0">
                        <a:pos x="connsiteX72" y="connsiteY72"/>
                      </a:cxn>
                      <a:cxn ang="0">
                        <a:pos x="connsiteX73" y="connsiteY73"/>
                      </a:cxn>
                      <a:cxn ang="0">
                        <a:pos x="connsiteX74" y="connsiteY74"/>
                      </a:cxn>
                      <a:cxn ang="0">
                        <a:pos x="connsiteX75" y="connsiteY75"/>
                      </a:cxn>
                      <a:cxn ang="0">
                        <a:pos x="connsiteX76" y="connsiteY76"/>
                      </a:cxn>
                      <a:cxn ang="0">
                        <a:pos x="connsiteX77" y="connsiteY77"/>
                      </a:cxn>
                      <a:cxn ang="0">
                        <a:pos x="connsiteX78" y="connsiteY78"/>
                      </a:cxn>
                      <a:cxn ang="0">
                        <a:pos x="connsiteX79" y="connsiteY79"/>
                      </a:cxn>
                      <a:cxn ang="0">
                        <a:pos x="connsiteX80" y="connsiteY80"/>
                      </a:cxn>
                      <a:cxn ang="0">
                        <a:pos x="connsiteX81" y="connsiteY81"/>
                      </a:cxn>
                      <a:cxn ang="0">
                        <a:pos x="connsiteX82" y="connsiteY82"/>
                      </a:cxn>
                      <a:cxn ang="0">
                        <a:pos x="connsiteX83" y="connsiteY83"/>
                      </a:cxn>
                      <a:cxn ang="0">
                        <a:pos x="connsiteX84" y="connsiteY84"/>
                      </a:cxn>
                      <a:cxn ang="0">
                        <a:pos x="connsiteX85" y="connsiteY85"/>
                      </a:cxn>
                      <a:cxn ang="0">
                        <a:pos x="connsiteX86" y="connsiteY86"/>
                      </a:cxn>
                      <a:cxn ang="0">
                        <a:pos x="connsiteX87" y="connsiteY87"/>
                      </a:cxn>
                      <a:cxn ang="0">
                        <a:pos x="connsiteX88" y="connsiteY88"/>
                      </a:cxn>
                      <a:cxn ang="0">
                        <a:pos x="connsiteX89" y="connsiteY89"/>
                      </a:cxn>
                      <a:cxn ang="0">
                        <a:pos x="connsiteX90" y="connsiteY90"/>
                      </a:cxn>
                      <a:cxn ang="0">
                        <a:pos x="connsiteX91" y="connsiteY91"/>
                      </a:cxn>
                      <a:cxn ang="0">
                        <a:pos x="connsiteX92" y="connsiteY92"/>
                      </a:cxn>
                      <a:cxn ang="0">
                        <a:pos x="connsiteX93" y="connsiteY93"/>
                      </a:cxn>
                      <a:cxn ang="0">
                        <a:pos x="connsiteX94" y="connsiteY94"/>
                      </a:cxn>
                      <a:cxn ang="0">
                        <a:pos x="connsiteX95" y="connsiteY95"/>
                      </a:cxn>
                      <a:cxn ang="0">
                        <a:pos x="connsiteX96" y="connsiteY96"/>
                      </a:cxn>
                      <a:cxn ang="0">
                        <a:pos x="connsiteX97" y="connsiteY97"/>
                      </a:cxn>
                      <a:cxn ang="0">
                        <a:pos x="connsiteX98" y="connsiteY98"/>
                      </a:cxn>
                      <a:cxn ang="0">
                        <a:pos x="connsiteX99" y="connsiteY99"/>
                      </a:cxn>
                      <a:cxn ang="0">
                        <a:pos x="connsiteX100" y="connsiteY100"/>
                      </a:cxn>
                      <a:cxn ang="0">
                        <a:pos x="connsiteX101" y="connsiteY101"/>
                      </a:cxn>
                      <a:cxn ang="0">
                        <a:pos x="connsiteX102" y="connsiteY102"/>
                      </a:cxn>
                      <a:cxn ang="0">
                        <a:pos x="connsiteX103" y="connsiteY103"/>
                      </a:cxn>
                      <a:cxn ang="0">
                        <a:pos x="connsiteX104" y="connsiteY104"/>
                      </a:cxn>
                      <a:cxn ang="0">
                        <a:pos x="connsiteX105" y="connsiteY105"/>
                      </a:cxn>
                      <a:cxn ang="0">
                        <a:pos x="connsiteX106" y="connsiteY106"/>
                      </a:cxn>
                      <a:cxn ang="0">
                        <a:pos x="connsiteX107" y="connsiteY107"/>
                      </a:cxn>
                      <a:cxn ang="0">
                        <a:pos x="connsiteX108" y="connsiteY108"/>
                      </a:cxn>
                      <a:cxn ang="0">
                        <a:pos x="connsiteX109" y="connsiteY109"/>
                      </a:cxn>
                      <a:cxn ang="0">
                        <a:pos x="connsiteX110" y="connsiteY110"/>
                      </a:cxn>
                      <a:cxn ang="0">
                        <a:pos x="connsiteX111" y="connsiteY111"/>
                      </a:cxn>
                      <a:cxn ang="0">
                        <a:pos x="connsiteX112" y="connsiteY112"/>
                      </a:cxn>
                      <a:cxn ang="0">
                        <a:pos x="connsiteX113" y="connsiteY113"/>
                      </a:cxn>
                      <a:cxn ang="0">
                        <a:pos x="connsiteX114" y="connsiteY114"/>
                      </a:cxn>
                      <a:cxn ang="0">
                        <a:pos x="connsiteX115" y="connsiteY115"/>
                      </a:cxn>
                      <a:cxn ang="0">
                        <a:pos x="connsiteX116" y="connsiteY116"/>
                      </a:cxn>
                      <a:cxn ang="0">
                        <a:pos x="connsiteX117" y="connsiteY117"/>
                      </a:cxn>
                      <a:cxn ang="0">
                        <a:pos x="connsiteX118" y="connsiteY118"/>
                      </a:cxn>
                      <a:cxn ang="0">
                        <a:pos x="connsiteX119" y="connsiteY119"/>
                      </a:cxn>
                      <a:cxn ang="0">
                        <a:pos x="connsiteX120" y="connsiteY120"/>
                      </a:cxn>
                      <a:cxn ang="0">
                        <a:pos x="connsiteX121" y="connsiteY121"/>
                      </a:cxn>
                      <a:cxn ang="0">
                        <a:pos x="connsiteX122" y="connsiteY122"/>
                      </a:cxn>
                      <a:cxn ang="0">
                        <a:pos x="connsiteX123" y="connsiteY123"/>
                      </a:cxn>
                      <a:cxn ang="0">
                        <a:pos x="connsiteX124" y="connsiteY124"/>
                      </a:cxn>
                      <a:cxn ang="0">
                        <a:pos x="connsiteX125" y="connsiteY125"/>
                      </a:cxn>
                      <a:cxn ang="0">
                        <a:pos x="connsiteX126" y="connsiteY126"/>
                      </a:cxn>
                      <a:cxn ang="0">
                        <a:pos x="connsiteX127" y="connsiteY127"/>
                      </a:cxn>
                      <a:cxn ang="0">
                        <a:pos x="connsiteX128" y="connsiteY128"/>
                      </a:cxn>
                      <a:cxn ang="0">
                        <a:pos x="connsiteX129" y="connsiteY129"/>
                      </a:cxn>
                      <a:cxn ang="0">
                        <a:pos x="connsiteX130" y="connsiteY130"/>
                      </a:cxn>
                      <a:cxn ang="0">
                        <a:pos x="connsiteX131" y="connsiteY131"/>
                      </a:cxn>
                      <a:cxn ang="0">
                        <a:pos x="connsiteX132" y="connsiteY132"/>
                      </a:cxn>
                      <a:cxn ang="0">
                        <a:pos x="connsiteX133" y="connsiteY133"/>
                      </a:cxn>
                      <a:cxn ang="0">
                        <a:pos x="connsiteX134" y="connsiteY134"/>
                      </a:cxn>
                      <a:cxn ang="0">
                        <a:pos x="connsiteX135" y="connsiteY135"/>
                      </a:cxn>
                      <a:cxn ang="0">
                        <a:pos x="connsiteX136" y="connsiteY136"/>
                      </a:cxn>
                      <a:cxn ang="0">
                        <a:pos x="connsiteX137" y="connsiteY137"/>
                      </a:cxn>
                      <a:cxn ang="0">
                        <a:pos x="connsiteX138" y="connsiteY138"/>
                      </a:cxn>
                      <a:cxn ang="0">
                        <a:pos x="connsiteX139" y="connsiteY139"/>
                      </a:cxn>
                      <a:cxn ang="0">
                        <a:pos x="connsiteX140" y="connsiteY140"/>
                      </a:cxn>
                      <a:cxn ang="0">
                        <a:pos x="connsiteX141" y="connsiteY141"/>
                      </a:cxn>
                      <a:cxn ang="0">
                        <a:pos x="connsiteX142" y="connsiteY142"/>
                      </a:cxn>
                      <a:cxn ang="0">
                        <a:pos x="connsiteX143" y="connsiteY143"/>
                      </a:cxn>
                      <a:cxn ang="0">
                        <a:pos x="connsiteX144" y="connsiteY144"/>
                      </a:cxn>
                      <a:cxn ang="0">
                        <a:pos x="connsiteX145" y="connsiteY145"/>
                      </a:cxn>
                      <a:cxn ang="0">
                        <a:pos x="connsiteX146" y="connsiteY146"/>
                      </a:cxn>
                      <a:cxn ang="0">
                        <a:pos x="connsiteX147" y="connsiteY147"/>
                      </a:cxn>
                      <a:cxn ang="0">
                        <a:pos x="connsiteX148" y="connsiteY148"/>
                      </a:cxn>
                      <a:cxn ang="0">
                        <a:pos x="connsiteX149" y="connsiteY149"/>
                      </a:cxn>
                      <a:cxn ang="0">
                        <a:pos x="connsiteX150" y="connsiteY150"/>
                      </a:cxn>
                      <a:cxn ang="0">
                        <a:pos x="connsiteX151" y="connsiteY151"/>
                      </a:cxn>
                      <a:cxn ang="0">
                        <a:pos x="connsiteX152" y="connsiteY152"/>
                      </a:cxn>
                      <a:cxn ang="0">
                        <a:pos x="connsiteX153" y="connsiteY153"/>
                      </a:cxn>
                      <a:cxn ang="0">
                        <a:pos x="connsiteX154" y="connsiteY154"/>
                      </a:cxn>
                      <a:cxn ang="0">
                        <a:pos x="connsiteX155" y="connsiteY155"/>
                      </a:cxn>
                      <a:cxn ang="0">
                        <a:pos x="connsiteX156" y="connsiteY156"/>
                      </a:cxn>
                      <a:cxn ang="0">
                        <a:pos x="connsiteX157" y="connsiteY157"/>
                      </a:cxn>
                      <a:cxn ang="0">
                        <a:pos x="connsiteX158" y="connsiteY158"/>
                      </a:cxn>
                      <a:cxn ang="0">
                        <a:pos x="connsiteX159" y="connsiteY159"/>
                      </a:cxn>
                      <a:cxn ang="0">
                        <a:pos x="connsiteX160" y="connsiteY160"/>
                      </a:cxn>
                      <a:cxn ang="0">
                        <a:pos x="connsiteX161" y="connsiteY161"/>
                      </a:cxn>
                      <a:cxn ang="0">
                        <a:pos x="connsiteX162" y="connsiteY162"/>
                      </a:cxn>
                      <a:cxn ang="0">
                        <a:pos x="connsiteX163" y="connsiteY163"/>
                      </a:cxn>
                      <a:cxn ang="0">
                        <a:pos x="connsiteX164" y="connsiteY164"/>
                      </a:cxn>
                      <a:cxn ang="0">
                        <a:pos x="connsiteX165" y="connsiteY165"/>
                      </a:cxn>
                      <a:cxn ang="0">
                        <a:pos x="connsiteX166" y="connsiteY166"/>
                      </a:cxn>
                      <a:cxn ang="0">
                        <a:pos x="connsiteX167" y="connsiteY167"/>
                      </a:cxn>
                    </a:cxnLst>
                    <a:rect l="l" t="t" r="r" b="b"/>
                    <a:pathLst>
                      <a:path w="1554125" h="707095">
                        <a:moveTo>
                          <a:pt x="1535806" y="707095"/>
                        </a:moveTo>
                        <a:lnTo>
                          <a:pt x="16229" y="707095"/>
                        </a:lnTo>
                        <a:lnTo>
                          <a:pt x="16229" y="84579"/>
                        </a:lnTo>
                        <a:lnTo>
                          <a:pt x="0" y="84579"/>
                        </a:lnTo>
                        <a:lnTo>
                          <a:pt x="0" y="30914"/>
                        </a:lnTo>
                        <a:lnTo>
                          <a:pt x="36888" y="30914"/>
                        </a:lnTo>
                        <a:lnTo>
                          <a:pt x="36888" y="0"/>
                        </a:lnTo>
                        <a:lnTo>
                          <a:pt x="153675" y="0"/>
                        </a:lnTo>
                        <a:lnTo>
                          <a:pt x="153675" y="30914"/>
                        </a:lnTo>
                        <a:lnTo>
                          <a:pt x="190563" y="30914"/>
                        </a:lnTo>
                        <a:lnTo>
                          <a:pt x="190563" y="55905"/>
                        </a:lnTo>
                        <a:lnTo>
                          <a:pt x="457790" y="55905"/>
                        </a:lnTo>
                        <a:lnTo>
                          <a:pt x="457790" y="30914"/>
                        </a:lnTo>
                        <a:lnTo>
                          <a:pt x="494628" y="30914"/>
                        </a:lnTo>
                        <a:lnTo>
                          <a:pt x="494628" y="0"/>
                        </a:lnTo>
                        <a:lnTo>
                          <a:pt x="611465" y="0"/>
                        </a:lnTo>
                        <a:lnTo>
                          <a:pt x="611465" y="30914"/>
                        </a:lnTo>
                        <a:lnTo>
                          <a:pt x="648303" y="30914"/>
                        </a:lnTo>
                        <a:lnTo>
                          <a:pt x="648303" y="55905"/>
                        </a:lnTo>
                        <a:lnTo>
                          <a:pt x="890838" y="55905"/>
                        </a:lnTo>
                        <a:lnTo>
                          <a:pt x="890838" y="30914"/>
                        </a:lnTo>
                        <a:lnTo>
                          <a:pt x="927676" y="30914"/>
                        </a:lnTo>
                        <a:lnTo>
                          <a:pt x="927676" y="0"/>
                        </a:lnTo>
                        <a:lnTo>
                          <a:pt x="1044513" y="0"/>
                        </a:lnTo>
                        <a:lnTo>
                          <a:pt x="1044513" y="30914"/>
                        </a:lnTo>
                        <a:lnTo>
                          <a:pt x="1081352" y="30914"/>
                        </a:lnTo>
                        <a:lnTo>
                          <a:pt x="1081352" y="55905"/>
                        </a:lnTo>
                        <a:lnTo>
                          <a:pt x="1363562" y="55905"/>
                        </a:lnTo>
                        <a:lnTo>
                          <a:pt x="1363562" y="30914"/>
                        </a:lnTo>
                        <a:lnTo>
                          <a:pt x="1404085" y="30914"/>
                        </a:lnTo>
                        <a:lnTo>
                          <a:pt x="1404085" y="0"/>
                        </a:lnTo>
                        <a:lnTo>
                          <a:pt x="1520922" y="0"/>
                        </a:lnTo>
                        <a:lnTo>
                          <a:pt x="1520922" y="30914"/>
                        </a:lnTo>
                        <a:lnTo>
                          <a:pt x="1554126" y="30914"/>
                        </a:lnTo>
                        <a:lnTo>
                          <a:pt x="1554126" y="84579"/>
                        </a:lnTo>
                        <a:lnTo>
                          <a:pt x="1535856" y="84579"/>
                        </a:lnTo>
                        <a:lnTo>
                          <a:pt x="1535856" y="707095"/>
                        </a:lnTo>
                        <a:close/>
                        <a:moveTo>
                          <a:pt x="1313433" y="700076"/>
                        </a:moveTo>
                        <a:lnTo>
                          <a:pt x="1528837" y="700076"/>
                        </a:lnTo>
                        <a:lnTo>
                          <a:pt x="1528837" y="77559"/>
                        </a:lnTo>
                        <a:lnTo>
                          <a:pt x="1547107" y="77559"/>
                        </a:lnTo>
                        <a:lnTo>
                          <a:pt x="1547107" y="37884"/>
                        </a:lnTo>
                        <a:lnTo>
                          <a:pt x="1513902" y="37884"/>
                        </a:lnTo>
                        <a:lnTo>
                          <a:pt x="1513902" y="6969"/>
                        </a:lnTo>
                        <a:lnTo>
                          <a:pt x="1411054" y="6969"/>
                        </a:lnTo>
                        <a:lnTo>
                          <a:pt x="1411054" y="37884"/>
                        </a:lnTo>
                        <a:lnTo>
                          <a:pt x="1370582" y="37884"/>
                        </a:lnTo>
                        <a:lnTo>
                          <a:pt x="1370582" y="62874"/>
                        </a:lnTo>
                        <a:lnTo>
                          <a:pt x="1074382" y="62874"/>
                        </a:lnTo>
                        <a:lnTo>
                          <a:pt x="1074382" y="37884"/>
                        </a:lnTo>
                        <a:lnTo>
                          <a:pt x="1037544" y="37884"/>
                        </a:lnTo>
                        <a:lnTo>
                          <a:pt x="1037544" y="6969"/>
                        </a:lnTo>
                        <a:lnTo>
                          <a:pt x="934745" y="6969"/>
                        </a:lnTo>
                        <a:lnTo>
                          <a:pt x="934745" y="37884"/>
                        </a:lnTo>
                        <a:lnTo>
                          <a:pt x="897907" y="37884"/>
                        </a:lnTo>
                        <a:lnTo>
                          <a:pt x="897907" y="62874"/>
                        </a:lnTo>
                        <a:lnTo>
                          <a:pt x="641384" y="62874"/>
                        </a:lnTo>
                        <a:lnTo>
                          <a:pt x="641384" y="37884"/>
                        </a:lnTo>
                        <a:lnTo>
                          <a:pt x="604545" y="37884"/>
                        </a:lnTo>
                        <a:lnTo>
                          <a:pt x="604545" y="6969"/>
                        </a:lnTo>
                        <a:lnTo>
                          <a:pt x="501747" y="6969"/>
                        </a:lnTo>
                        <a:lnTo>
                          <a:pt x="501747" y="37884"/>
                        </a:lnTo>
                        <a:lnTo>
                          <a:pt x="464908" y="37884"/>
                        </a:lnTo>
                        <a:lnTo>
                          <a:pt x="464908" y="62874"/>
                        </a:lnTo>
                        <a:lnTo>
                          <a:pt x="183694" y="62874"/>
                        </a:lnTo>
                        <a:lnTo>
                          <a:pt x="183694" y="37884"/>
                        </a:lnTo>
                        <a:lnTo>
                          <a:pt x="146805" y="37884"/>
                        </a:lnTo>
                        <a:lnTo>
                          <a:pt x="146805" y="6969"/>
                        </a:lnTo>
                        <a:lnTo>
                          <a:pt x="44056" y="6969"/>
                        </a:lnTo>
                        <a:lnTo>
                          <a:pt x="44056" y="37884"/>
                        </a:lnTo>
                        <a:lnTo>
                          <a:pt x="7168" y="37884"/>
                        </a:lnTo>
                        <a:lnTo>
                          <a:pt x="7168" y="77559"/>
                        </a:lnTo>
                        <a:lnTo>
                          <a:pt x="23397" y="77559"/>
                        </a:lnTo>
                        <a:lnTo>
                          <a:pt x="23397" y="700076"/>
                        </a:lnTo>
                        <a:lnTo>
                          <a:pt x="221477" y="700076"/>
                        </a:lnTo>
                        <a:lnTo>
                          <a:pt x="221477" y="698533"/>
                        </a:lnTo>
                        <a:lnTo>
                          <a:pt x="256822" y="698533"/>
                        </a:lnTo>
                        <a:lnTo>
                          <a:pt x="256822" y="435936"/>
                        </a:lnTo>
                        <a:cubicBezTo>
                          <a:pt x="256822" y="361015"/>
                          <a:pt x="317357" y="300082"/>
                          <a:pt x="391779" y="300082"/>
                        </a:cubicBezTo>
                        <a:cubicBezTo>
                          <a:pt x="404075" y="300082"/>
                          <a:pt x="416421" y="301825"/>
                          <a:pt x="428468" y="305260"/>
                        </a:cubicBezTo>
                        <a:lnTo>
                          <a:pt x="429713" y="305957"/>
                        </a:lnTo>
                        <a:cubicBezTo>
                          <a:pt x="458935" y="330748"/>
                          <a:pt x="476408" y="367038"/>
                          <a:pt x="477603" y="405520"/>
                        </a:cubicBezTo>
                        <a:lnTo>
                          <a:pt x="477702" y="409104"/>
                        </a:lnTo>
                        <a:lnTo>
                          <a:pt x="472326" y="409104"/>
                        </a:lnTo>
                        <a:lnTo>
                          <a:pt x="472326" y="423242"/>
                        </a:lnTo>
                        <a:lnTo>
                          <a:pt x="477852" y="423242"/>
                        </a:lnTo>
                        <a:lnTo>
                          <a:pt x="477852" y="613457"/>
                        </a:lnTo>
                        <a:lnTo>
                          <a:pt x="472326" y="613457"/>
                        </a:lnTo>
                        <a:lnTo>
                          <a:pt x="472326" y="700076"/>
                        </a:lnTo>
                        <a:lnTo>
                          <a:pt x="636156" y="700076"/>
                        </a:lnTo>
                        <a:lnTo>
                          <a:pt x="636156" y="698533"/>
                        </a:lnTo>
                        <a:lnTo>
                          <a:pt x="677475" y="698533"/>
                        </a:lnTo>
                        <a:lnTo>
                          <a:pt x="677475" y="435936"/>
                        </a:lnTo>
                        <a:cubicBezTo>
                          <a:pt x="677475" y="361015"/>
                          <a:pt x="738009" y="300082"/>
                          <a:pt x="812432" y="300082"/>
                        </a:cubicBezTo>
                        <a:cubicBezTo>
                          <a:pt x="824729" y="300082"/>
                          <a:pt x="837075" y="301825"/>
                          <a:pt x="849121" y="305260"/>
                        </a:cubicBezTo>
                        <a:lnTo>
                          <a:pt x="850366" y="305957"/>
                        </a:lnTo>
                        <a:cubicBezTo>
                          <a:pt x="879587" y="330748"/>
                          <a:pt x="897060" y="367038"/>
                          <a:pt x="898305" y="405520"/>
                        </a:cubicBezTo>
                        <a:lnTo>
                          <a:pt x="898405" y="409104"/>
                        </a:lnTo>
                        <a:lnTo>
                          <a:pt x="894871" y="409104"/>
                        </a:lnTo>
                        <a:lnTo>
                          <a:pt x="895020" y="423242"/>
                        </a:lnTo>
                        <a:lnTo>
                          <a:pt x="898505" y="423242"/>
                        </a:lnTo>
                        <a:lnTo>
                          <a:pt x="898505" y="613457"/>
                        </a:lnTo>
                        <a:lnTo>
                          <a:pt x="894871" y="613457"/>
                        </a:lnTo>
                        <a:lnTo>
                          <a:pt x="894871" y="700076"/>
                        </a:lnTo>
                        <a:lnTo>
                          <a:pt x="1067761" y="700076"/>
                        </a:lnTo>
                        <a:lnTo>
                          <a:pt x="1067761" y="698533"/>
                        </a:lnTo>
                        <a:lnTo>
                          <a:pt x="1104350" y="698533"/>
                        </a:lnTo>
                        <a:lnTo>
                          <a:pt x="1104350" y="435936"/>
                        </a:lnTo>
                        <a:cubicBezTo>
                          <a:pt x="1104350" y="361015"/>
                          <a:pt x="1164885" y="300082"/>
                          <a:pt x="1239258" y="300082"/>
                        </a:cubicBezTo>
                        <a:cubicBezTo>
                          <a:pt x="1251604" y="300082"/>
                          <a:pt x="1263950" y="301825"/>
                          <a:pt x="1275997" y="305260"/>
                        </a:cubicBezTo>
                        <a:lnTo>
                          <a:pt x="1277242" y="305957"/>
                        </a:lnTo>
                        <a:cubicBezTo>
                          <a:pt x="1306464" y="330748"/>
                          <a:pt x="1323937" y="367038"/>
                          <a:pt x="1325132" y="405520"/>
                        </a:cubicBezTo>
                        <a:lnTo>
                          <a:pt x="1325231" y="409104"/>
                        </a:lnTo>
                        <a:lnTo>
                          <a:pt x="1313582" y="409104"/>
                        </a:lnTo>
                        <a:lnTo>
                          <a:pt x="1313582" y="423242"/>
                        </a:lnTo>
                        <a:lnTo>
                          <a:pt x="1325331" y="423242"/>
                        </a:lnTo>
                        <a:lnTo>
                          <a:pt x="1325331" y="613457"/>
                        </a:lnTo>
                        <a:lnTo>
                          <a:pt x="1313582" y="613457"/>
                        </a:lnTo>
                        <a:lnTo>
                          <a:pt x="1313582" y="700076"/>
                        </a:lnTo>
                        <a:close/>
                        <a:moveTo>
                          <a:pt x="1111171" y="699330"/>
                        </a:moveTo>
                        <a:lnTo>
                          <a:pt x="1306413" y="699330"/>
                        </a:lnTo>
                        <a:lnTo>
                          <a:pt x="1306413" y="606487"/>
                        </a:lnTo>
                        <a:lnTo>
                          <a:pt x="1318162" y="606487"/>
                        </a:lnTo>
                        <a:lnTo>
                          <a:pt x="1318162" y="430261"/>
                        </a:lnTo>
                        <a:lnTo>
                          <a:pt x="1306413" y="430261"/>
                        </a:lnTo>
                        <a:lnTo>
                          <a:pt x="1306413" y="402134"/>
                        </a:lnTo>
                        <a:lnTo>
                          <a:pt x="1317814" y="402134"/>
                        </a:lnTo>
                        <a:cubicBezTo>
                          <a:pt x="1315773" y="367237"/>
                          <a:pt x="1299643" y="334531"/>
                          <a:pt x="1273159" y="311831"/>
                        </a:cubicBezTo>
                        <a:cubicBezTo>
                          <a:pt x="1261958" y="308695"/>
                          <a:pt x="1250559" y="307101"/>
                          <a:pt x="1239059" y="307101"/>
                        </a:cubicBezTo>
                        <a:cubicBezTo>
                          <a:pt x="1168519" y="307101"/>
                          <a:pt x="1111171" y="364898"/>
                          <a:pt x="1111171" y="435986"/>
                        </a:cubicBezTo>
                        <a:lnTo>
                          <a:pt x="1111171" y="699330"/>
                        </a:lnTo>
                        <a:close/>
                        <a:moveTo>
                          <a:pt x="684295" y="699330"/>
                        </a:moveTo>
                        <a:lnTo>
                          <a:pt x="887702" y="699330"/>
                        </a:lnTo>
                        <a:lnTo>
                          <a:pt x="887702" y="606487"/>
                        </a:lnTo>
                        <a:lnTo>
                          <a:pt x="891336" y="606487"/>
                        </a:lnTo>
                        <a:lnTo>
                          <a:pt x="891186" y="430261"/>
                        </a:lnTo>
                        <a:lnTo>
                          <a:pt x="887702" y="430261"/>
                        </a:lnTo>
                        <a:lnTo>
                          <a:pt x="887702" y="402134"/>
                        </a:lnTo>
                        <a:lnTo>
                          <a:pt x="890987" y="402134"/>
                        </a:lnTo>
                        <a:cubicBezTo>
                          <a:pt x="888897" y="367237"/>
                          <a:pt x="872717" y="334531"/>
                          <a:pt x="846234" y="311831"/>
                        </a:cubicBezTo>
                        <a:cubicBezTo>
                          <a:pt x="835034" y="308695"/>
                          <a:pt x="823633" y="307101"/>
                          <a:pt x="812184" y="307101"/>
                        </a:cubicBezTo>
                        <a:cubicBezTo>
                          <a:pt x="741643" y="307101"/>
                          <a:pt x="684245" y="364898"/>
                          <a:pt x="684245" y="435986"/>
                        </a:cubicBezTo>
                        <a:lnTo>
                          <a:pt x="684245" y="699330"/>
                        </a:lnTo>
                        <a:close/>
                        <a:moveTo>
                          <a:pt x="263642" y="699330"/>
                        </a:moveTo>
                        <a:lnTo>
                          <a:pt x="465157" y="699330"/>
                        </a:lnTo>
                        <a:lnTo>
                          <a:pt x="465157" y="606487"/>
                        </a:lnTo>
                        <a:lnTo>
                          <a:pt x="470683" y="606487"/>
                        </a:lnTo>
                        <a:lnTo>
                          <a:pt x="470683" y="430261"/>
                        </a:lnTo>
                        <a:lnTo>
                          <a:pt x="465157" y="430261"/>
                        </a:lnTo>
                        <a:lnTo>
                          <a:pt x="465157" y="402134"/>
                        </a:lnTo>
                        <a:lnTo>
                          <a:pt x="470335" y="402134"/>
                        </a:lnTo>
                        <a:cubicBezTo>
                          <a:pt x="468294" y="367237"/>
                          <a:pt x="452164" y="334531"/>
                          <a:pt x="425631" y="311831"/>
                        </a:cubicBezTo>
                        <a:cubicBezTo>
                          <a:pt x="414480" y="308695"/>
                          <a:pt x="403030" y="307101"/>
                          <a:pt x="391580" y="307101"/>
                        </a:cubicBezTo>
                        <a:cubicBezTo>
                          <a:pt x="321040" y="307101"/>
                          <a:pt x="263642" y="364898"/>
                          <a:pt x="263642" y="435986"/>
                        </a:cubicBezTo>
                        <a:lnTo>
                          <a:pt x="263642" y="699330"/>
                        </a:lnTo>
                        <a:close/>
                        <a:moveTo>
                          <a:pt x="635808" y="613457"/>
                        </a:moveTo>
                        <a:lnTo>
                          <a:pt x="628440" y="613457"/>
                        </a:lnTo>
                        <a:lnTo>
                          <a:pt x="628440" y="423242"/>
                        </a:lnTo>
                        <a:lnTo>
                          <a:pt x="635460" y="423242"/>
                        </a:lnTo>
                        <a:lnTo>
                          <a:pt x="635808" y="426726"/>
                        </a:lnTo>
                        <a:lnTo>
                          <a:pt x="635808" y="613457"/>
                        </a:lnTo>
                        <a:close/>
                        <a:moveTo>
                          <a:pt x="635908" y="409054"/>
                        </a:moveTo>
                        <a:lnTo>
                          <a:pt x="628590" y="409054"/>
                        </a:lnTo>
                        <a:lnTo>
                          <a:pt x="628689" y="405470"/>
                        </a:lnTo>
                        <a:cubicBezTo>
                          <a:pt x="629286" y="388295"/>
                          <a:pt x="632821" y="371768"/>
                          <a:pt x="639392" y="356435"/>
                        </a:cubicBezTo>
                        <a:lnTo>
                          <a:pt x="645814" y="359173"/>
                        </a:lnTo>
                        <a:cubicBezTo>
                          <a:pt x="639741" y="373660"/>
                          <a:pt x="636456" y="389291"/>
                          <a:pt x="636057" y="405719"/>
                        </a:cubicBezTo>
                        <a:lnTo>
                          <a:pt x="635908" y="40905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28" name="Graphic 12">
                  <a:extLst>
                    <a:ext uri="{FF2B5EF4-FFF2-40B4-BE49-F238E27FC236}">
                      <a16:creationId xmlns:a16="http://schemas.microsoft.com/office/drawing/2014/main" id="{CB80859C-E1C9-EB6F-C6DC-6FD46FA0179E}"/>
                    </a:ext>
                  </a:extLst>
                </p:cNvPr>
                <p:cNvGrpSpPr/>
                <p:nvPr/>
              </p:nvGrpSpPr>
              <p:grpSpPr>
                <a:xfrm>
                  <a:off x="9840047" y="3774525"/>
                  <a:ext cx="541074" cy="1352511"/>
                  <a:chOff x="9840047" y="3774525"/>
                  <a:chExt cx="541074" cy="1352511"/>
                </a:xfrm>
                <a:grpFill/>
              </p:grpSpPr>
              <p:sp>
                <p:nvSpPr>
                  <p:cNvPr id="346" name="Freeform: Shape 345">
                    <a:extLst>
                      <a:ext uri="{FF2B5EF4-FFF2-40B4-BE49-F238E27FC236}">
                        <a16:creationId xmlns:a16="http://schemas.microsoft.com/office/drawing/2014/main" id="{9173D649-B74C-8544-7F35-40DC951F0886}"/>
                      </a:ext>
                    </a:extLst>
                  </p:cNvPr>
                  <p:cNvSpPr/>
                  <p:nvPr/>
                </p:nvSpPr>
                <p:spPr>
                  <a:xfrm>
                    <a:off x="9851248" y="3856265"/>
                    <a:ext cx="518622" cy="1270770"/>
                  </a:xfrm>
                  <a:custGeom>
                    <a:avLst/>
                    <a:gdLst>
                      <a:gd name="connsiteX0" fmla="*/ 512848 w 518622"/>
                      <a:gd name="connsiteY0" fmla="*/ 1270770 h 1270770"/>
                      <a:gd name="connsiteX1" fmla="*/ 5725 w 518622"/>
                      <a:gd name="connsiteY1" fmla="*/ 1270770 h 1270770"/>
                      <a:gd name="connsiteX2" fmla="*/ 5725 w 518622"/>
                      <a:gd name="connsiteY2" fmla="*/ 1157070 h 1270770"/>
                      <a:gd name="connsiteX3" fmla="*/ 0 w 518622"/>
                      <a:gd name="connsiteY3" fmla="*/ 1157070 h 1270770"/>
                      <a:gd name="connsiteX4" fmla="*/ 0 w 518622"/>
                      <a:gd name="connsiteY4" fmla="*/ 0 h 1270770"/>
                      <a:gd name="connsiteX5" fmla="*/ 518623 w 518622"/>
                      <a:gd name="connsiteY5" fmla="*/ 0 h 1270770"/>
                      <a:gd name="connsiteX6" fmla="*/ 518623 w 518622"/>
                      <a:gd name="connsiteY6" fmla="*/ 1157070 h 1270770"/>
                      <a:gd name="connsiteX7" fmla="*/ 512848 w 518622"/>
                      <a:gd name="connsiteY7" fmla="*/ 1157070 h 1270770"/>
                      <a:gd name="connsiteX8" fmla="*/ 512848 w 518622"/>
                      <a:gd name="connsiteY8" fmla="*/ 1270770 h 1270770"/>
                      <a:gd name="connsiteX9" fmla="*/ 12745 w 518622"/>
                      <a:gd name="connsiteY9" fmla="*/ 1263751 h 1270770"/>
                      <a:gd name="connsiteX10" fmla="*/ 505829 w 518622"/>
                      <a:gd name="connsiteY10" fmla="*/ 1263751 h 1270770"/>
                      <a:gd name="connsiteX11" fmla="*/ 505829 w 518622"/>
                      <a:gd name="connsiteY11" fmla="*/ 1150050 h 1270770"/>
                      <a:gd name="connsiteX12" fmla="*/ 511604 w 518622"/>
                      <a:gd name="connsiteY12" fmla="*/ 1150050 h 1270770"/>
                      <a:gd name="connsiteX13" fmla="*/ 511604 w 518622"/>
                      <a:gd name="connsiteY13" fmla="*/ 6969 h 1270770"/>
                      <a:gd name="connsiteX14" fmla="*/ 6969 w 518622"/>
                      <a:gd name="connsiteY14" fmla="*/ 6969 h 1270770"/>
                      <a:gd name="connsiteX15" fmla="*/ 6969 w 518622"/>
                      <a:gd name="connsiteY15" fmla="*/ 1150050 h 1270770"/>
                      <a:gd name="connsiteX16" fmla="*/ 12695 w 518622"/>
                      <a:gd name="connsiteY16" fmla="*/ 1150050 h 1270770"/>
                      <a:gd name="connsiteX17" fmla="*/ 12695 w 518622"/>
                      <a:gd name="connsiteY17" fmla="*/ 1263751 h 127077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518622" h="1270770">
                        <a:moveTo>
                          <a:pt x="512848" y="1270770"/>
                        </a:moveTo>
                        <a:lnTo>
                          <a:pt x="5725" y="1270770"/>
                        </a:lnTo>
                        <a:lnTo>
                          <a:pt x="5725" y="1157070"/>
                        </a:lnTo>
                        <a:lnTo>
                          <a:pt x="0" y="1157070"/>
                        </a:lnTo>
                        <a:lnTo>
                          <a:pt x="0" y="0"/>
                        </a:lnTo>
                        <a:lnTo>
                          <a:pt x="518623" y="0"/>
                        </a:lnTo>
                        <a:lnTo>
                          <a:pt x="518623" y="1157070"/>
                        </a:lnTo>
                        <a:lnTo>
                          <a:pt x="512848" y="1157070"/>
                        </a:lnTo>
                        <a:lnTo>
                          <a:pt x="512848" y="1270770"/>
                        </a:lnTo>
                        <a:close/>
                        <a:moveTo>
                          <a:pt x="12745" y="1263751"/>
                        </a:moveTo>
                        <a:lnTo>
                          <a:pt x="505829" y="1263751"/>
                        </a:lnTo>
                        <a:lnTo>
                          <a:pt x="505829" y="1150050"/>
                        </a:lnTo>
                        <a:lnTo>
                          <a:pt x="511604" y="1150050"/>
                        </a:lnTo>
                        <a:lnTo>
                          <a:pt x="511604" y="6969"/>
                        </a:lnTo>
                        <a:lnTo>
                          <a:pt x="6969" y="6969"/>
                        </a:lnTo>
                        <a:lnTo>
                          <a:pt x="6969" y="1150050"/>
                        </a:lnTo>
                        <a:lnTo>
                          <a:pt x="12695" y="1150050"/>
                        </a:lnTo>
                        <a:lnTo>
                          <a:pt x="12695" y="1263751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47" name="Freeform: Shape 346">
                    <a:extLst>
                      <a:ext uri="{FF2B5EF4-FFF2-40B4-BE49-F238E27FC236}">
                        <a16:creationId xmlns:a16="http://schemas.microsoft.com/office/drawing/2014/main" id="{4FCFD073-E8BD-1188-BE10-74B31FD0268A}"/>
                      </a:ext>
                    </a:extLst>
                  </p:cNvPr>
                  <p:cNvSpPr/>
                  <p:nvPr/>
                </p:nvSpPr>
                <p:spPr>
                  <a:xfrm>
                    <a:off x="9840047" y="4096959"/>
                    <a:ext cx="541074" cy="28325"/>
                  </a:xfrm>
                  <a:custGeom>
                    <a:avLst/>
                    <a:gdLst>
                      <a:gd name="connsiteX0" fmla="*/ 541074 w 541074"/>
                      <a:gd name="connsiteY0" fmla="*/ 28326 h 28325"/>
                      <a:gd name="connsiteX1" fmla="*/ 0 w 541074"/>
                      <a:gd name="connsiteY1" fmla="*/ 28326 h 28325"/>
                      <a:gd name="connsiteX2" fmla="*/ 0 w 541074"/>
                      <a:gd name="connsiteY2" fmla="*/ 0 h 28325"/>
                      <a:gd name="connsiteX3" fmla="*/ 541074 w 541074"/>
                      <a:gd name="connsiteY3" fmla="*/ 0 h 28325"/>
                      <a:gd name="connsiteX4" fmla="*/ 541074 w 541074"/>
                      <a:gd name="connsiteY4" fmla="*/ 28326 h 28325"/>
                      <a:gd name="connsiteX5" fmla="*/ 6969 w 541074"/>
                      <a:gd name="connsiteY5" fmla="*/ 21307 h 28325"/>
                      <a:gd name="connsiteX6" fmla="*/ 534055 w 541074"/>
                      <a:gd name="connsiteY6" fmla="*/ 21307 h 28325"/>
                      <a:gd name="connsiteX7" fmla="*/ 534055 w 541074"/>
                      <a:gd name="connsiteY7" fmla="*/ 6969 h 28325"/>
                      <a:gd name="connsiteX8" fmla="*/ 6969 w 541074"/>
                      <a:gd name="connsiteY8" fmla="*/ 6969 h 28325"/>
                      <a:gd name="connsiteX9" fmla="*/ 6969 w 541074"/>
                      <a:gd name="connsiteY9" fmla="*/ 21307 h 283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541074" h="28325">
                        <a:moveTo>
                          <a:pt x="541074" y="28326"/>
                        </a:moveTo>
                        <a:lnTo>
                          <a:pt x="0" y="28326"/>
                        </a:lnTo>
                        <a:lnTo>
                          <a:pt x="0" y="0"/>
                        </a:lnTo>
                        <a:lnTo>
                          <a:pt x="541074" y="0"/>
                        </a:lnTo>
                        <a:lnTo>
                          <a:pt x="541074" y="28326"/>
                        </a:lnTo>
                        <a:close/>
                        <a:moveTo>
                          <a:pt x="6969" y="21307"/>
                        </a:moveTo>
                        <a:lnTo>
                          <a:pt x="534055" y="21307"/>
                        </a:lnTo>
                        <a:lnTo>
                          <a:pt x="534055" y="6969"/>
                        </a:lnTo>
                        <a:lnTo>
                          <a:pt x="6969" y="6969"/>
                        </a:lnTo>
                        <a:lnTo>
                          <a:pt x="6969" y="21307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48" name="Freeform: Shape 347">
                    <a:extLst>
                      <a:ext uri="{FF2B5EF4-FFF2-40B4-BE49-F238E27FC236}">
                        <a16:creationId xmlns:a16="http://schemas.microsoft.com/office/drawing/2014/main" id="{E077AD83-D616-C0EF-BEBA-3121993037B0}"/>
                      </a:ext>
                    </a:extLst>
                  </p:cNvPr>
                  <p:cNvSpPr/>
                  <p:nvPr/>
                </p:nvSpPr>
                <p:spPr>
                  <a:xfrm>
                    <a:off x="9851248" y="4118315"/>
                    <a:ext cx="518622" cy="28275"/>
                  </a:xfrm>
                  <a:custGeom>
                    <a:avLst/>
                    <a:gdLst>
                      <a:gd name="connsiteX0" fmla="*/ 518623 w 518622"/>
                      <a:gd name="connsiteY0" fmla="*/ 28276 h 28275"/>
                      <a:gd name="connsiteX1" fmla="*/ 0 w 518622"/>
                      <a:gd name="connsiteY1" fmla="*/ 28276 h 28275"/>
                      <a:gd name="connsiteX2" fmla="*/ 0 w 518622"/>
                      <a:gd name="connsiteY2" fmla="*/ 0 h 28275"/>
                      <a:gd name="connsiteX3" fmla="*/ 518623 w 518622"/>
                      <a:gd name="connsiteY3" fmla="*/ 0 h 28275"/>
                      <a:gd name="connsiteX4" fmla="*/ 518623 w 518622"/>
                      <a:gd name="connsiteY4" fmla="*/ 28276 h 28275"/>
                      <a:gd name="connsiteX5" fmla="*/ 7020 w 518622"/>
                      <a:gd name="connsiteY5" fmla="*/ 21257 h 28275"/>
                      <a:gd name="connsiteX6" fmla="*/ 511653 w 518622"/>
                      <a:gd name="connsiteY6" fmla="*/ 21257 h 28275"/>
                      <a:gd name="connsiteX7" fmla="*/ 511653 w 518622"/>
                      <a:gd name="connsiteY7" fmla="*/ 6969 h 28275"/>
                      <a:gd name="connsiteX8" fmla="*/ 7020 w 518622"/>
                      <a:gd name="connsiteY8" fmla="*/ 6969 h 28275"/>
                      <a:gd name="connsiteX9" fmla="*/ 7020 w 518622"/>
                      <a:gd name="connsiteY9" fmla="*/ 21257 h 282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518622" h="28275">
                        <a:moveTo>
                          <a:pt x="518623" y="28276"/>
                        </a:moveTo>
                        <a:lnTo>
                          <a:pt x="0" y="28276"/>
                        </a:lnTo>
                        <a:lnTo>
                          <a:pt x="0" y="0"/>
                        </a:lnTo>
                        <a:lnTo>
                          <a:pt x="518623" y="0"/>
                        </a:lnTo>
                        <a:lnTo>
                          <a:pt x="518623" y="28276"/>
                        </a:lnTo>
                        <a:close/>
                        <a:moveTo>
                          <a:pt x="7020" y="21257"/>
                        </a:moveTo>
                        <a:lnTo>
                          <a:pt x="511653" y="21257"/>
                        </a:lnTo>
                        <a:lnTo>
                          <a:pt x="511653" y="6969"/>
                        </a:lnTo>
                        <a:lnTo>
                          <a:pt x="7020" y="6969"/>
                        </a:lnTo>
                        <a:lnTo>
                          <a:pt x="7020" y="21257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49" name="Freeform: Shape 348">
                    <a:extLst>
                      <a:ext uri="{FF2B5EF4-FFF2-40B4-BE49-F238E27FC236}">
                        <a16:creationId xmlns:a16="http://schemas.microsoft.com/office/drawing/2014/main" id="{14F2A871-2EBF-E9BA-6C58-B2F53855E781}"/>
                      </a:ext>
                    </a:extLst>
                  </p:cNvPr>
                  <p:cNvSpPr/>
                  <p:nvPr/>
                </p:nvSpPr>
                <p:spPr>
                  <a:xfrm>
                    <a:off x="9920942" y="4485453"/>
                    <a:ext cx="77161" cy="62077"/>
                  </a:xfrm>
                  <a:custGeom>
                    <a:avLst/>
                    <a:gdLst>
                      <a:gd name="connsiteX0" fmla="*/ 64467 w 77161"/>
                      <a:gd name="connsiteY0" fmla="*/ 62078 h 62077"/>
                      <a:gd name="connsiteX1" fmla="*/ 12695 w 77161"/>
                      <a:gd name="connsiteY1" fmla="*/ 62078 h 62077"/>
                      <a:gd name="connsiteX2" fmla="*/ 0 w 77161"/>
                      <a:gd name="connsiteY2" fmla="*/ 49383 h 62077"/>
                      <a:gd name="connsiteX3" fmla="*/ 0 w 77161"/>
                      <a:gd name="connsiteY3" fmla="*/ 12695 h 62077"/>
                      <a:gd name="connsiteX4" fmla="*/ 12695 w 77161"/>
                      <a:gd name="connsiteY4" fmla="*/ 0 h 62077"/>
                      <a:gd name="connsiteX5" fmla="*/ 64467 w 77161"/>
                      <a:gd name="connsiteY5" fmla="*/ 0 h 62077"/>
                      <a:gd name="connsiteX6" fmla="*/ 77161 w 77161"/>
                      <a:gd name="connsiteY6" fmla="*/ 12695 h 62077"/>
                      <a:gd name="connsiteX7" fmla="*/ 77161 w 77161"/>
                      <a:gd name="connsiteY7" fmla="*/ 49383 h 62077"/>
                      <a:gd name="connsiteX8" fmla="*/ 64467 w 77161"/>
                      <a:gd name="connsiteY8" fmla="*/ 62078 h 62077"/>
                      <a:gd name="connsiteX9" fmla="*/ 12695 w 77161"/>
                      <a:gd name="connsiteY9" fmla="*/ 7019 h 62077"/>
                      <a:gd name="connsiteX10" fmla="*/ 7019 w 77161"/>
                      <a:gd name="connsiteY10" fmla="*/ 12695 h 62077"/>
                      <a:gd name="connsiteX11" fmla="*/ 7019 w 77161"/>
                      <a:gd name="connsiteY11" fmla="*/ 49383 h 62077"/>
                      <a:gd name="connsiteX12" fmla="*/ 12695 w 77161"/>
                      <a:gd name="connsiteY12" fmla="*/ 55058 h 62077"/>
                      <a:gd name="connsiteX13" fmla="*/ 64467 w 77161"/>
                      <a:gd name="connsiteY13" fmla="*/ 55058 h 62077"/>
                      <a:gd name="connsiteX14" fmla="*/ 70142 w 77161"/>
                      <a:gd name="connsiteY14" fmla="*/ 49383 h 62077"/>
                      <a:gd name="connsiteX15" fmla="*/ 70142 w 77161"/>
                      <a:gd name="connsiteY15" fmla="*/ 12695 h 62077"/>
                      <a:gd name="connsiteX16" fmla="*/ 64467 w 77161"/>
                      <a:gd name="connsiteY16" fmla="*/ 7019 h 62077"/>
                      <a:gd name="connsiteX17" fmla="*/ 12695 w 77161"/>
                      <a:gd name="connsiteY17" fmla="*/ 7019 h 6207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77161" h="62077">
                        <a:moveTo>
                          <a:pt x="64467" y="62078"/>
                        </a:moveTo>
                        <a:lnTo>
                          <a:pt x="12695" y="62078"/>
                        </a:lnTo>
                        <a:cubicBezTo>
                          <a:pt x="5675" y="62078"/>
                          <a:pt x="0" y="56403"/>
                          <a:pt x="0" y="49383"/>
                        </a:cubicBezTo>
                        <a:lnTo>
                          <a:pt x="0" y="12695"/>
                        </a:lnTo>
                        <a:cubicBezTo>
                          <a:pt x="0" y="5675"/>
                          <a:pt x="5675" y="0"/>
                          <a:pt x="12695" y="0"/>
                        </a:cubicBezTo>
                        <a:lnTo>
                          <a:pt x="64467" y="0"/>
                        </a:lnTo>
                        <a:cubicBezTo>
                          <a:pt x="71486" y="0"/>
                          <a:pt x="77161" y="5675"/>
                          <a:pt x="77161" y="12695"/>
                        </a:cubicBezTo>
                        <a:lnTo>
                          <a:pt x="77161" y="49383"/>
                        </a:lnTo>
                        <a:cubicBezTo>
                          <a:pt x="77161" y="56403"/>
                          <a:pt x="71486" y="62078"/>
                          <a:pt x="64467" y="62078"/>
                        </a:cubicBezTo>
                        <a:close/>
                        <a:moveTo>
                          <a:pt x="12695" y="7019"/>
                        </a:moveTo>
                        <a:cubicBezTo>
                          <a:pt x="9508" y="7019"/>
                          <a:pt x="7019" y="9558"/>
                          <a:pt x="7019" y="12695"/>
                        </a:cubicBezTo>
                        <a:lnTo>
                          <a:pt x="7019" y="49383"/>
                        </a:lnTo>
                        <a:cubicBezTo>
                          <a:pt x="7019" y="52519"/>
                          <a:pt x="9558" y="55058"/>
                          <a:pt x="12695" y="55058"/>
                        </a:cubicBezTo>
                        <a:lnTo>
                          <a:pt x="64467" y="55058"/>
                        </a:lnTo>
                        <a:cubicBezTo>
                          <a:pt x="67603" y="55058"/>
                          <a:pt x="70142" y="52519"/>
                          <a:pt x="70142" y="49383"/>
                        </a:cubicBezTo>
                        <a:lnTo>
                          <a:pt x="70142" y="12695"/>
                        </a:lnTo>
                        <a:cubicBezTo>
                          <a:pt x="70142" y="9558"/>
                          <a:pt x="67603" y="7019"/>
                          <a:pt x="64467" y="7019"/>
                        </a:cubicBezTo>
                        <a:lnTo>
                          <a:pt x="12695" y="7019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50" name="Freeform: Shape 349">
                    <a:extLst>
                      <a:ext uri="{FF2B5EF4-FFF2-40B4-BE49-F238E27FC236}">
                        <a16:creationId xmlns:a16="http://schemas.microsoft.com/office/drawing/2014/main" id="{8DF3B5E5-C1C7-1D01-30AA-3B4EF5B6F69E}"/>
                      </a:ext>
                    </a:extLst>
                  </p:cNvPr>
                  <p:cNvSpPr/>
                  <p:nvPr/>
                </p:nvSpPr>
                <p:spPr>
                  <a:xfrm>
                    <a:off x="10192549" y="4024129"/>
                    <a:ext cx="130029" cy="62077"/>
                  </a:xfrm>
                  <a:custGeom>
                    <a:avLst/>
                    <a:gdLst>
                      <a:gd name="connsiteX0" fmla="*/ 115842 w 130029"/>
                      <a:gd name="connsiteY0" fmla="*/ 62078 h 62077"/>
                      <a:gd name="connsiteX1" fmla="*/ 14138 w 130029"/>
                      <a:gd name="connsiteY1" fmla="*/ 62078 h 62077"/>
                      <a:gd name="connsiteX2" fmla="*/ 0 w 130029"/>
                      <a:gd name="connsiteY2" fmla="*/ 47939 h 62077"/>
                      <a:gd name="connsiteX3" fmla="*/ 0 w 130029"/>
                      <a:gd name="connsiteY3" fmla="*/ 14138 h 62077"/>
                      <a:gd name="connsiteX4" fmla="*/ 14138 w 130029"/>
                      <a:gd name="connsiteY4" fmla="*/ 0 h 62077"/>
                      <a:gd name="connsiteX5" fmla="*/ 115842 w 130029"/>
                      <a:gd name="connsiteY5" fmla="*/ 0 h 62077"/>
                      <a:gd name="connsiteX6" fmla="*/ 130029 w 130029"/>
                      <a:gd name="connsiteY6" fmla="*/ 14138 h 62077"/>
                      <a:gd name="connsiteX7" fmla="*/ 130029 w 130029"/>
                      <a:gd name="connsiteY7" fmla="*/ 47939 h 62077"/>
                      <a:gd name="connsiteX8" fmla="*/ 115842 w 130029"/>
                      <a:gd name="connsiteY8" fmla="*/ 62078 h 62077"/>
                      <a:gd name="connsiteX9" fmla="*/ 14138 w 130029"/>
                      <a:gd name="connsiteY9" fmla="*/ 6969 h 62077"/>
                      <a:gd name="connsiteX10" fmla="*/ 6969 w 130029"/>
                      <a:gd name="connsiteY10" fmla="*/ 14138 h 62077"/>
                      <a:gd name="connsiteX11" fmla="*/ 6969 w 130029"/>
                      <a:gd name="connsiteY11" fmla="*/ 47939 h 62077"/>
                      <a:gd name="connsiteX12" fmla="*/ 14138 w 130029"/>
                      <a:gd name="connsiteY12" fmla="*/ 55108 h 62077"/>
                      <a:gd name="connsiteX13" fmla="*/ 115842 w 130029"/>
                      <a:gd name="connsiteY13" fmla="*/ 55108 h 62077"/>
                      <a:gd name="connsiteX14" fmla="*/ 123060 w 130029"/>
                      <a:gd name="connsiteY14" fmla="*/ 47939 h 62077"/>
                      <a:gd name="connsiteX15" fmla="*/ 123060 w 130029"/>
                      <a:gd name="connsiteY15" fmla="*/ 14138 h 62077"/>
                      <a:gd name="connsiteX16" fmla="*/ 115842 w 130029"/>
                      <a:gd name="connsiteY16" fmla="*/ 6969 h 62077"/>
                      <a:gd name="connsiteX17" fmla="*/ 14138 w 130029"/>
                      <a:gd name="connsiteY17" fmla="*/ 6969 h 6207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130029" h="62077">
                        <a:moveTo>
                          <a:pt x="115842" y="62078"/>
                        </a:moveTo>
                        <a:lnTo>
                          <a:pt x="14138" y="62078"/>
                        </a:lnTo>
                        <a:cubicBezTo>
                          <a:pt x="6372" y="62078"/>
                          <a:pt x="0" y="55706"/>
                          <a:pt x="0" y="47939"/>
                        </a:cubicBezTo>
                        <a:lnTo>
                          <a:pt x="0" y="14138"/>
                        </a:lnTo>
                        <a:cubicBezTo>
                          <a:pt x="0" y="6372"/>
                          <a:pt x="6372" y="0"/>
                          <a:pt x="14138" y="0"/>
                        </a:cubicBezTo>
                        <a:lnTo>
                          <a:pt x="115842" y="0"/>
                        </a:lnTo>
                        <a:cubicBezTo>
                          <a:pt x="123657" y="0"/>
                          <a:pt x="130029" y="6372"/>
                          <a:pt x="130029" y="14138"/>
                        </a:cubicBezTo>
                        <a:lnTo>
                          <a:pt x="130029" y="47939"/>
                        </a:lnTo>
                        <a:cubicBezTo>
                          <a:pt x="130029" y="55706"/>
                          <a:pt x="123657" y="62078"/>
                          <a:pt x="115842" y="62078"/>
                        </a:cubicBezTo>
                        <a:close/>
                        <a:moveTo>
                          <a:pt x="14138" y="6969"/>
                        </a:moveTo>
                        <a:cubicBezTo>
                          <a:pt x="10255" y="6969"/>
                          <a:pt x="6969" y="10205"/>
                          <a:pt x="6969" y="14138"/>
                        </a:cubicBezTo>
                        <a:lnTo>
                          <a:pt x="6969" y="47939"/>
                        </a:lnTo>
                        <a:cubicBezTo>
                          <a:pt x="6969" y="51822"/>
                          <a:pt x="10205" y="55108"/>
                          <a:pt x="14138" y="55108"/>
                        </a:cubicBezTo>
                        <a:lnTo>
                          <a:pt x="115842" y="55108"/>
                        </a:lnTo>
                        <a:cubicBezTo>
                          <a:pt x="119824" y="55108"/>
                          <a:pt x="123060" y="51872"/>
                          <a:pt x="123060" y="47939"/>
                        </a:cubicBezTo>
                        <a:lnTo>
                          <a:pt x="123060" y="14138"/>
                        </a:lnTo>
                        <a:cubicBezTo>
                          <a:pt x="123060" y="10205"/>
                          <a:pt x="119874" y="6969"/>
                          <a:pt x="115842" y="6969"/>
                        </a:cubicBezTo>
                        <a:lnTo>
                          <a:pt x="14138" y="6969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51" name="Freeform: Shape 350">
                    <a:extLst>
                      <a:ext uri="{FF2B5EF4-FFF2-40B4-BE49-F238E27FC236}">
                        <a16:creationId xmlns:a16="http://schemas.microsoft.com/office/drawing/2014/main" id="{72FC737D-11F5-A8D2-2033-5DD3AA226B7E}"/>
                      </a:ext>
                    </a:extLst>
                  </p:cNvPr>
                  <p:cNvSpPr/>
                  <p:nvPr/>
                </p:nvSpPr>
                <p:spPr>
                  <a:xfrm>
                    <a:off x="10009354" y="4485453"/>
                    <a:ext cx="101603" cy="62077"/>
                  </a:xfrm>
                  <a:custGeom>
                    <a:avLst/>
                    <a:gdLst>
                      <a:gd name="connsiteX0" fmla="*/ 87416 w 101603"/>
                      <a:gd name="connsiteY0" fmla="*/ 62078 h 62077"/>
                      <a:gd name="connsiteX1" fmla="*/ 14138 w 101603"/>
                      <a:gd name="connsiteY1" fmla="*/ 62078 h 62077"/>
                      <a:gd name="connsiteX2" fmla="*/ 0 w 101603"/>
                      <a:gd name="connsiteY2" fmla="*/ 47940 h 62077"/>
                      <a:gd name="connsiteX3" fmla="*/ 0 w 101603"/>
                      <a:gd name="connsiteY3" fmla="*/ 14138 h 62077"/>
                      <a:gd name="connsiteX4" fmla="*/ 14138 w 101603"/>
                      <a:gd name="connsiteY4" fmla="*/ 0 h 62077"/>
                      <a:gd name="connsiteX5" fmla="*/ 87416 w 101603"/>
                      <a:gd name="connsiteY5" fmla="*/ 0 h 62077"/>
                      <a:gd name="connsiteX6" fmla="*/ 101604 w 101603"/>
                      <a:gd name="connsiteY6" fmla="*/ 14138 h 62077"/>
                      <a:gd name="connsiteX7" fmla="*/ 101604 w 101603"/>
                      <a:gd name="connsiteY7" fmla="*/ 47940 h 62077"/>
                      <a:gd name="connsiteX8" fmla="*/ 87416 w 101603"/>
                      <a:gd name="connsiteY8" fmla="*/ 62078 h 62077"/>
                      <a:gd name="connsiteX9" fmla="*/ 14138 w 101603"/>
                      <a:gd name="connsiteY9" fmla="*/ 7019 h 62077"/>
                      <a:gd name="connsiteX10" fmla="*/ 6969 w 101603"/>
                      <a:gd name="connsiteY10" fmla="*/ 14188 h 62077"/>
                      <a:gd name="connsiteX11" fmla="*/ 6969 w 101603"/>
                      <a:gd name="connsiteY11" fmla="*/ 47990 h 62077"/>
                      <a:gd name="connsiteX12" fmla="*/ 14138 w 101603"/>
                      <a:gd name="connsiteY12" fmla="*/ 55158 h 62077"/>
                      <a:gd name="connsiteX13" fmla="*/ 87416 w 101603"/>
                      <a:gd name="connsiteY13" fmla="*/ 55158 h 62077"/>
                      <a:gd name="connsiteX14" fmla="*/ 94635 w 101603"/>
                      <a:gd name="connsiteY14" fmla="*/ 47990 h 62077"/>
                      <a:gd name="connsiteX15" fmla="*/ 94635 w 101603"/>
                      <a:gd name="connsiteY15" fmla="*/ 14188 h 62077"/>
                      <a:gd name="connsiteX16" fmla="*/ 87416 w 101603"/>
                      <a:gd name="connsiteY16" fmla="*/ 7019 h 62077"/>
                      <a:gd name="connsiteX17" fmla="*/ 14138 w 101603"/>
                      <a:gd name="connsiteY17" fmla="*/ 7019 h 6207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101603" h="62077">
                        <a:moveTo>
                          <a:pt x="87416" y="62078"/>
                        </a:moveTo>
                        <a:lnTo>
                          <a:pt x="14138" y="62078"/>
                        </a:lnTo>
                        <a:cubicBezTo>
                          <a:pt x="6372" y="62078"/>
                          <a:pt x="0" y="55706"/>
                          <a:pt x="0" y="47940"/>
                        </a:cubicBezTo>
                        <a:lnTo>
                          <a:pt x="0" y="14138"/>
                        </a:lnTo>
                        <a:cubicBezTo>
                          <a:pt x="0" y="6372"/>
                          <a:pt x="6372" y="0"/>
                          <a:pt x="14138" y="0"/>
                        </a:cubicBezTo>
                        <a:lnTo>
                          <a:pt x="87416" y="0"/>
                        </a:lnTo>
                        <a:cubicBezTo>
                          <a:pt x="95232" y="0"/>
                          <a:pt x="101604" y="6372"/>
                          <a:pt x="101604" y="14138"/>
                        </a:cubicBezTo>
                        <a:lnTo>
                          <a:pt x="101604" y="47940"/>
                        </a:lnTo>
                        <a:cubicBezTo>
                          <a:pt x="101604" y="55706"/>
                          <a:pt x="95232" y="62078"/>
                          <a:pt x="87416" y="62078"/>
                        </a:cubicBezTo>
                        <a:close/>
                        <a:moveTo>
                          <a:pt x="14138" y="7019"/>
                        </a:moveTo>
                        <a:cubicBezTo>
                          <a:pt x="10205" y="7019"/>
                          <a:pt x="6969" y="10205"/>
                          <a:pt x="6969" y="14188"/>
                        </a:cubicBezTo>
                        <a:lnTo>
                          <a:pt x="6969" y="47990"/>
                        </a:lnTo>
                        <a:cubicBezTo>
                          <a:pt x="6969" y="51922"/>
                          <a:pt x="10155" y="55158"/>
                          <a:pt x="14138" y="55158"/>
                        </a:cubicBezTo>
                        <a:lnTo>
                          <a:pt x="87416" y="55158"/>
                        </a:lnTo>
                        <a:cubicBezTo>
                          <a:pt x="91399" y="55158"/>
                          <a:pt x="94635" y="51972"/>
                          <a:pt x="94635" y="47990"/>
                        </a:cubicBezTo>
                        <a:lnTo>
                          <a:pt x="94635" y="14188"/>
                        </a:lnTo>
                        <a:cubicBezTo>
                          <a:pt x="94635" y="10255"/>
                          <a:pt x="91448" y="7019"/>
                          <a:pt x="87416" y="7019"/>
                        </a:cubicBezTo>
                        <a:lnTo>
                          <a:pt x="14138" y="7019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52" name="Freeform: Shape 351">
                    <a:extLst>
                      <a:ext uri="{FF2B5EF4-FFF2-40B4-BE49-F238E27FC236}">
                        <a16:creationId xmlns:a16="http://schemas.microsoft.com/office/drawing/2014/main" id="{CBCB05FA-4AF1-6A89-C7DF-0ABCA13F39B0}"/>
                      </a:ext>
                    </a:extLst>
                  </p:cNvPr>
                  <p:cNvSpPr/>
                  <p:nvPr/>
                </p:nvSpPr>
                <p:spPr>
                  <a:xfrm>
                    <a:off x="9952951" y="4553006"/>
                    <a:ext cx="101554" cy="62027"/>
                  </a:xfrm>
                  <a:custGeom>
                    <a:avLst/>
                    <a:gdLst>
                      <a:gd name="connsiteX0" fmla="*/ 87417 w 101554"/>
                      <a:gd name="connsiteY0" fmla="*/ 62028 h 62027"/>
                      <a:gd name="connsiteX1" fmla="*/ 14139 w 101554"/>
                      <a:gd name="connsiteY1" fmla="*/ 62028 h 62027"/>
                      <a:gd name="connsiteX2" fmla="*/ 0 w 101554"/>
                      <a:gd name="connsiteY2" fmla="*/ 47890 h 62027"/>
                      <a:gd name="connsiteX3" fmla="*/ 0 w 101554"/>
                      <a:gd name="connsiteY3" fmla="*/ 14138 h 62027"/>
                      <a:gd name="connsiteX4" fmla="*/ 14139 w 101554"/>
                      <a:gd name="connsiteY4" fmla="*/ 0 h 62027"/>
                      <a:gd name="connsiteX5" fmla="*/ 87417 w 101554"/>
                      <a:gd name="connsiteY5" fmla="*/ 0 h 62027"/>
                      <a:gd name="connsiteX6" fmla="*/ 101555 w 101554"/>
                      <a:gd name="connsiteY6" fmla="*/ 14138 h 62027"/>
                      <a:gd name="connsiteX7" fmla="*/ 101555 w 101554"/>
                      <a:gd name="connsiteY7" fmla="*/ 47890 h 62027"/>
                      <a:gd name="connsiteX8" fmla="*/ 87417 w 101554"/>
                      <a:gd name="connsiteY8" fmla="*/ 62028 h 62027"/>
                      <a:gd name="connsiteX9" fmla="*/ 14139 w 101554"/>
                      <a:gd name="connsiteY9" fmla="*/ 6969 h 62027"/>
                      <a:gd name="connsiteX10" fmla="*/ 6970 w 101554"/>
                      <a:gd name="connsiteY10" fmla="*/ 14138 h 62027"/>
                      <a:gd name="connsiteX11" fmla="*/ 6970 w 101554"/>
                      <a:gd name="connsiteY11" fmla="*/ 47890 h 62027"/>
                      <a:gd name="connsiteX12" fmla="*/ 14139 w 101554"/>
                      <a:gd name="connsiteY12" fmla="*/ 55008 h 62027"/>
                      <a:gd name="connsiteX13" fmla="*/ 87417 w 101554"/>
                      <a:gd name="connsiteY13" fmla="*/ 55008 h 62027"/>
                      <a:gd name="connsiteX14" fmla="*/ 94535 w 101554"/>
                      <a:gd name="connsiteY14" fmla="*/ 47890 h 62027"/>
                      <a:gd name="connsiteX15" fmla="*/ 94535 w 101554"/>
                      <a:gd name="connsiteY15" fmla="*/ 14138 h 62027"/>
                      <a:gd name="connsiteX16" fmla="*/ 87417 w 101554"/>
                      <a:gd name="connsiteY16" fmla="*/ 6969 h 62027"/>
                      <a:gd name="connsiteX17" fmla="*/ 14139 w 101554"/>
                      <a:gd name="connsiteY17" fmla="*/ 6969 h 6202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101554" h="62027">
                        <a:moveTo>
                          <a:pt x="87417" y="62028"/>
                        </a:moveTo>
                        <a:lnTo>
                          <a:pt x="14139" y="62028"/>
                        </a:lnTo>
                        <a:cubicBezTo>
                          <a:pt x="6372" y="62028"/>
                          <a:pt x="0" y="55655"/>
                          <a:pt x="0" y="47890"/>
                        </a:cubicBezTo>
                        <a:lnTo>
                          <a:pt x="0" y="14138"/>
                        </a:lnTo>
                        <a:cubicBezTo>
                          <a:pt x="0" y="6372"/>
                          <a:pt x="6372" y="0"/>
                          <a:pt x="14139" y="0"/>
                        </a:cubicBezTo>
                        <a:lnTo>
                          <a:pt x="87417" y="0"/>
                        </a:lnTo>
                        <a:cubicBezTo>
                          <a:pt x="95182" y="0"/>
                          <a:pt x="101555" y="6372"/>
                          <a:pt x="101555" y="14138"/>
                        </a:cubicBezTo>
                        <a:lnTo>
                          <a:pt x="101555" y="47890"/>
                        </a:lnTo>
                        <a:cubicBezTo>
                          <a:pt x="101555" y="55655"/>
                          <a:pt x="95182" y="62028"/>
                          <a:pt x="87417" y="62028"/>
                        </a:cubicBezTo>
                        <a:close/>
                        <a:moveTo>
                          <a:pt x="14139" y="6969"/>
                        </a:moveTo>
                        <a:cubicBezTo>
                          <a:pt x="10205" y="6969"/>
                          <a:pt x="6970" y="10156"/>
                          <a:pt x="6970" y="14138"/>
                        </a:cubicBezTo>
                        <a:lnTo>
                          <a:pt x="6970" y="47890"/>
                        </a:lnTo>
                        <a:cubicBezTo>
                          <a:pt x="6970" y="51822"/>
                          <a:pt x="10156" y="55008"/>
                          <a:pt x="14139" y="55008"/>
                        </a:cubicBezTo>
                        <a:lnTo>
                          <a:pt x="87417" y="55008"/>
                        </a:lnTo>
                        <a:cubicBezTo>
                          <a:pt x="91349" y="55008"/>
                          <a:pt x="94535" y="51822"/>
                          <a:pt x="94535" y="47890"/>
                        </a:cubicBezTo>
                        <a:lnTo>
                          <a:pt x="94535" y="14138"/>
                        </a:lnTo>
                        <a:cubicBezTo>
                          <a:pt x="94535" y="10205"/>
                          <a:pt x="91349" y="6969"/>
                          <a:pt x="87417" y="6969"/>
                        </a:cubicBezTo>
                        <a:lnTo>
                          <a:pt x="14139" y="6969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53" name="Freeform: Shape 352">
                    <a:extLst>
                      <a:ext uri="{FF2B5EF4-FFF2-40B4-BE49-F238E27FC236}">
                        <a16:creationId xmlns:a16="http://schemas.microsoft.com/office/drawing/2014/main" id="{C37264DF-534C-A514-3B28-B85212D37307}"/>
                      </a:ext>
                    </a:extLst>
                  </p:cNvPr>
                  <p:cNvSpPr/>
                  <p:nvPr/>
                </p:nvSpPr>
                <p:spPr>
                  <a:xfrm>
                    <a:off x="10191654" y="4778217"/>
                    <a:ext cx="129978" cy="62077"/>
                  </a:xfrm>
                  <a:custGeom>
                    <a:avLst/>
                    <a:gdLst>
                      <a:gd name="connsiteX0" fmla="*/ 115841 w 129978"/>
                      <a:gd name="connsiteY0" fmla="*/ 62077 h 62077"/>
                      <a:gd name="connsiteX1" fmla="*/ 14138 w 129978"/>
                      <a:gd name="connsiteY1" fmla="*/ 62077 h 62077"/>
                      <a:gd name="connsiteX2" fmla="*/ 0 w 129978"/>
                      <a:gd name="connsiteY2" fmla="*/ 47890 h 62077"/>
                      <a:gd name="connsiteX3" fmla="*/ 0 w 129978"/>
                      <a:gd name="connsiteY3" fmla="*/ 14138 h 62077"/>
                      <a:gd name="connsiteX4" fmla="*/ 14138 w 129978"/>
                      <a:gd name="connsiteY4" fmla="*/ 0 h 62077"/>
                      <a:gd name="connsiteX5" fmla="*/ 115841 w 129978"/>
                      <a:gd name="connsiteY5" fmla="*/ 0 h 62077"/>
                      <a:gd name="connsiteX6" fmla="*/ 129979 w 129978"/>
                      <a:gd name="connsiteY6" fmla="*/ 14138 h 62077"/>
                      <a:gd name="connsiteX7" fmla="*/ 129979 w 129978"/>
                      <a:gd name="connsiteY7" fmla="*/ 47890 h 62077"/>
                      <a:gd name="connsiteX8" fmla="*/ 115841 w 129978"/>
                      <a:gd name="connsiteY8" fmla="*/ 62077 h 62077"/>
                      <a:gd name="connsiteX9" fmla="*/ 14138 w 129978"/>
                      <a:gd name="connsiteY9" fmla="*/ 7019 h 62077"/>
                      <a:gd name="connsiteX10" fmla="*/ 7019 w 129978"/>
                      <a:gd name="connsiteY10" fmla="*/ 14188 h 62077"/>
                      <a:gd name="connsiteX11" fmla="*/ 7019 w 129978"/>
                      <a:gd name="connsiteY11" fmla="*/ 47939 h 62077"/>
                      <a:gd name="connsiteX12" fmla="*/ 14138 w 129978"/>
                      <a:gd name="connsiteY12" fmla="*/ 55158 h 62077"/>
                      <a:gd name="connsiteX13" fmla="*/ 115841 w 129978"/>
                      <a:gd name="connsiteY13" fmla="*/ 55158 h 62077"/>
                      <a:gd name="connsiteX14" fmla="*/ 123010 w 129978"/>
                      <a:gd name="connsiteY14" fmla="*/ 47939 h 62077"/>
                      <a:gd name="connsiteX15" fmla="*/ 123010 w 129978"/>
                      <a:gd name="connsiteY15" fmla="*/ 14188 h 62077"/>
                      <a:gd name="connsiteX16" fmla="*/ 115841 w 129978"/>
                      <a:gd name="connsiteY16" fmla="*/ 7019 h 62077"/>
                      <a:gd name="connsiteX17" fmla="*/ 14138 w 129978"/>
                      <a:gd name="connsiteY17" fmla="*/ 7019 h 6207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129978" h="62077">
                        <a:moveTo>
                          <a:pt x="115841" y="62077"/>
                        </a:moveTo>
                        <a:lnTo>
                          <a:pt x="14138" y="62077"/>
                        </a:lnTo>
                        <a:cubicBezTo>
                          <a:pt x="6372" y="62077"/>
                          <a:pt x="0" y="55705"/>
                          <a:pt x="0" y="47890"/>
                        </a:cubicBezTo>
                        <a:lnTo>
                          <a:pt x="0" y="14138"/>
                        </a:lnTo>
                        <a:cubicBezTo>
                          <a:pt x="0" y="6372"/>
                          <a:pt x="6372" y="0"/>
                          <a:pt x="14138" y="0"/>
                        </a:cubicBezTo>
                        <a:lnTo>
                          <a:pt x="115841" y="0"/>
                        </a:lnTo>
                        <a:cubicBezTo>
                          <a:pt x="123607" y="0"/>
                          <a:pt x="129979" y="6372"/>
                          <a:pt x="129979" y="14138"/>
                        </a:cubicBezTo>
                        <a:lnTo>
                          <a:pt x="129979" y="47890"/>
                        </a:lnTo>
                        <a:cubicBezTo>
                          <a:pt x="129979" y="55705"/>
                          <a:pt x="123607" y="62077"/>
                          <a:pt x="115841" y="62077"/>
                        </a:cubicBezTo>
                        <a:close/>
                        <a:moveTo>
                          <a:pt x="14138" y="7019"/>
                        </a:moveTo>
                        <a:cubicBezTo>
                          <a:pt x="10205" y="7019"/>
                          <a:pt x="7019" y="10255"/>
                          <a:pt x="7019" y="14188"/>
                        </a:cubicBezTo>
                        <a:lnTo>
                          <a:pt x="7019" y="47939"/>
                        </a:lnTo>
                        <a:cubicBezTo>
                          <a:pt x="7019" y="51922"/>
                          <a:pt x="10205" y="55158"/>
                          <a:pt x="14138" y="55158"/>
                        </a:cubicBezTo>
                        <a:lnTo>
                          <a:pt x="115841" y="55158"/>
                        </a:lnTo>
                        <a:cubicBezTo>
                          <a:pt x="119774" y="55158"/>
                          <a:pt x="123010" y="51972"/>
                          <a:pt x="123010" y="47939"/>
                        </a:cubicBezTo>
                        <a:lnTo>
                          <a:pt x="123010" y="14188"/>
                        </a:lnTo>
                        <a:cubicBezTo>
                          <a:pt x="123010" y="10255"/>
                          <a:pt x="119824" y="7019"/>
                          <a:pt x="115841" y="7019"/>
                        </a:cubicBezTo>
                        <a:lnTo>
                          <a:pt x="14138" y="7019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54" name="Freeform: Shape 353">
                    <a:extLst>
                      <a:ext uri="{FF2B5EF4-FFF2-40B4-BE49-F238E27FC236}">
                        <a16:creationId xmlns:a16="http://schemas.microsoft.com/office/drawing/2014/main" id="{E3A4D538-1C5C-2695-391F-B6C71E1E6F70}"/>
                      </a:ext>
                    </a:extLst>
                  </p:cNvPr>
                  <p:cNvSpPr/>
                  <p:nvPr/>
                </p:nvSpPr>
                <p:spPr>
                  <a:xfrm>
                    <a:off x="10135251" y="4845721"/>
                    <a:ext cx="101603" cy="62077"/>
                  </a:xfrm>
                  <a:custGeom>
                    <a:avLst/>
                    <a:gdLst>
                      <a:gd name="connsiteX0" fmla="*/ 87417 w 101603"/>
                      <a:gd name="connsiteY0" fmla="*/ 62078 h 62077"/>
                      <a:gd name="connsiteX1" fmla="*/ 14139 w 101603"/>
                      <a:gd name="connsiteY1" fmla="*/ 62078 h 62077"/>
                      <a:gd name="connsiteX2" fmla="*/ 0 w 101603"/>
                      <a:gd name="connsiteY2" fmla="*/ 47940 h 62077"/>
                      <a:gd name="connsiteX3" fmla="*/ 0 w 101603"/>
                      <a:gd name="connsiteY3" fmla="*/ 14138 h 62077"/>
                      <a:gd name="connsiteX4" fmla="*/ 14139 w 101603"/>
                      <a:gd name="connsiteY4" fmla="*/ 0 h 62077"/>
                      <a:gd name="connsiteX5" fmla="*/ 87417 w 101603"/>
                      <a:gd name="connsiteY5" fmla="*/ 0 h 62077"/>
                      <a:gd name="connsiteX6" fmla="*/ 101604 w 101603"/>
                      <a:gd name="connsiteY6" fmla="*/ 14138 h 62077"/>
                      <a:gd name="connsiteX7" fmla="*/ 101604 w 101603"/>
                      <a:gd name="connsiteY7" fmla="*/ 47940 h 62077"/>
                      <a:gd name="connsiteX8" fmla="*/ 87417 w 101603"/>
                      <a:gd name="connsiteY8" fmla="*/ 62078 h 62077"/>
                      <a:gd name="connsiteX9" fmla="*/ 14139 w 101603"/>
                      <a:gd name="connsiteY9" fmla="*/ 6969 h 62077"/>
                      <a:gd name="connsiteX10" fmla="*/ 6969 w 101603"/>
                      <a:gd name="connsiteY10" fmla="*/ 14138 h 62077"/>
                      <a:gd name="connsiteX11" fmla="*/ 6969 w 101603"/>
                      <a:gd name="connsiteY11" fmla="*/ 47940 h 62077"/>
                      <a:gd name="connsiteX12" fmla="*/ 14139 w 101603"/>
                      <a:gd name="connsiteY12" fmla="*/ 55108 h 62077"/>
                      <a:gd name="connsiteX13" fmla="*/ 87417 w 101603"/>
                      <a:gd name="connsiteY13" fmla="*/ 55108 h 62077"/>
                      <a:gd name="connsiteX14" fmla="*/ 94635 w 101603"/>
                      <a:gd name="connsiteY14" fmla="*/ 47940 h 62077"/>
                      <a:gd name="connsiteX15" fmla="*/ 94635 w 101603"/>
                      <a:gd name="connsiteY15" fmla="*/ 14138 h 62077"/>
                      <a:gd name="connsiteX16" fmla="*/ 87417 w 101603"/>
                      <a:gd name="connsiteY16" fmla="*/ 6969 h 62077"/>
                      <a:gd name="connsiteX17" fmla="*/ 14139 w 101603"/>
                      <a:gd name="connsiteY17" fmla="*/ 6969 h 6207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101603" h="62077">
                        <a:moveTo>
                          <a:pt x="87417" y="62078"/>
                        </a:moveTo>
                        <a:lnTo>
                          <a:pt x="14139" y="62078"/>
                        </a:lnTo>
                        <a:cubicBezTo>
                          <a:pt x="6372" y="62078"/>
                          <a:pt x="0" y="55706"/>
                          <a:pt x="0" y="47940"/>
                        </a:cubicBezTo>
                        <a:lnTo>
                          <a:pt x="0" y="14138"/>
                        </a:lnTo>
                        <a:cubicBezTo>
                          <a:pt x="0" y="6372"/>
                          <a:pt x="6372" y="0"/>
                          <a:pt x="14139" y="0"/>
                        </a:cubicBezTo>
                        <a:lnTo>
                          <a:pt x="87417" y="0"/>
                        </a:lnTo>
                        <a:cubicBezTo>
                          <a:pt x="95232" y="0"/>
                          <a:pt x="101604" y="6372"/>
                          <a:pt x="101604" y="14138"/>
                        </a:cubicBezTo>
                        <a:lnTo>
                          <a:pt x="101604" y="47940"/>
                        </a:lnTo>
                        <a:cubicBezTo>
                          <a:pt x="101604" y="55706"/>
                          <a:pt x="95232" y="62078"/>
                          <a:pt x="87417" y="62078"/>
                        </a:cubicBezTo>
                        <a:close/>
                        <a:moveTo>
                          <a:pt x="14139" y="6969"/>
                        </a:moveTo>
                        <a:cubicBezTo>
                          <a:pt x="10205" y="6969"/>
                          <a:pt x="6969" y="10156"/>
                          <a:pt x="6969" y="14138"/>
                        </a:cubicBezTo>
                        <a:lnTo>
                          <a:pt x="6969" y="47940"/>
                        </a:lnTo>
                        <a:cubicBezTo>
                          <a:pt x="6969" y="51872"/>
                          <a:pt x="10156" y="55108"/>
                          <a:pt x="14139" y="55108"/>
                        </a:cubicBezTo>
                        <a:lnTo>
                          <a:pt x="87417" y="55108"/>
                        </a:lnTo>
                        <a:cubicBezTo>
                          <a:pt x="91399" y="55108"/>
                          <a:pt x="94635" y="51922"/>
                          <a:pt x="94635" y="47940"/>
                        </a:cubicBezTo>
                        <a:lnTo>
                          <a:pt x="94635" y="14138"/>
                        </a:lnTo>
                        <a:cubicBezTo>
                          <a:pt x="94635" y="10205"/>
                          <a:pt x="91449" y="6969"/>
                          <a:pt x="87417" y="6969"/>
                        </a:cubicBezTo>
                        <a:lnTo>
                          <a:pt x="14139" y="6969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55" name="Freeform: Shape 354">
                    <a:extLst>
                      <a:ext uri="{FF2B5EF4-FFF2-40B4-BE49-F238E27FC236}">
                        <a16:creationId xmlns:a16="http://schemas.microsoft.com/office/drawing/2014/main" id="{CDE20A2E-058E-4D49-C63E-CC9D1DAE3E49}"/>
                      </a:ext>
                    </a:extLst>
                  </p:cNvPr>
                  <p:cNvSpPr/>
                  <p:nvPr/>
                </p:nvSpPr>
                <p:spPr>
                  <a:xfrm>
                    <a:off x="9874845" y="4161774"/>
                    <a:ext cx="101603" cy="62077"/>
                  </a:xfrm>
                  <a:custGeom>
                    <a:avLst/>
                    <a:gdLst>
                      <a:gd name="connsiteX0" fmla="*/ 87465 w 101603"/>
                      <a:gd name="connsiteY0" fmla="*/ 62078 h 62077"/>
                      <a:gd name="connsiteX1" fmla="*/ 14138 w 101603"/>
                      <a:gd name="connsiteY1" fmla="*/ 62078 h 62077"/>
                      <a:gd name="connsiteX2" fmla="*/ 0 w 101603"/>
                      <a:gd name="connsiteY2" fmla="*/ 47939 h 62077"/>
                      <a:gd name="connsiteX3" fmla="*/ 0 w 101603"/>
                      <a:gd name="connsiteY3" fmla="*/ 14138 h 62077"/>
                      <a:gd name="connsiteX4" fmla="*/ 14138 w 101603"/>
                      <a:gd name="connsiteY4" fmla="*/ 0 h 62077"/>
                      <a:gd name="connsiteX5" fmla="*/ 87465 w 101603"/>
                      <a:gd name="connsiteY5" fmla="*/ 0 h 62077"/>
                      <a:gd name="connsiteX6" fmla="*/ 101603 w 101603"/>
                      <a:gd name="connsiteY6" fmla="*/ 14138 h 62077"/>
                      <a:gd name="connsiteX7" fmla="*/ 101603 w 101603"/>
                      <a:gd name="connsiteY7" fmla="*/ 47939 h 62077"/>
                      <a:gd name="connsiteX8" fmla="*/ 87465 w 101603"/>
                      <a:gd name="connsiteY8" fmla="*/ 62078 h 62077"/>
                      <a:gd name="connsiteX9" fmla="*/ 14187 w 101603"/>
                      <a:gd name="connsiteY9" fmla="*/ 7019 h 62077"/>
                      <a:gd name="connsiteX10" fmla="*/ 7069 w 101603"/>
                      <a:gd name="connsiteY10" fmla="*/ 14188 h 62077"/>
                      <a:gd name="connsiteX11" fmla="*/ 7069 w 101603"/>
                      <a:gd name="connsiteY11" fmla="*/ 47989 h 62077"/>
                      <a:gd name="connsiteX12" fmla="*/ 14187 w 101603"/>
                      <a:gd name="connsiteY12" fmla="*/ 55108 h 62077"/>
                      <a:gd name="connsiteX13" fmla="*/ 87516 w 101603"/>
                      <a:gd name="connsiteY13" fmla="*/ 55108 h 62077"/>
                      <a:gd name="connsiteX14" fmla="*/ 94634 w 101603"/>
                      <a:gd name="connsiteY14" fmla="*/ 47989 h 62077"/>
                      <a:gd name="connsiteX15" fmla="*/ 94634 w 101603"/>
                      <a:gd name="connsiteY15" fmla="*/ 14188 h 62077"/>
                      <a:gd name="connsiteX16" fmla="*/ 87516 w 101603"/>
                      <a:gd name="connsiteY16" fmla="*/ 7019 h 62077"/>
                      <a:gd name="connsiteX17" fmla="*/ 14187 w 101603"/>
                      <a:gd name="connsiteY17" fmla="*/ 7019 h 6207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101603" h="62077">
                        <a:moveTo>
                          <a:pt x="87465" y="62078"/>
                        </a:moveTo>
                        <a:lnTo>
                          <a:pt x="14138" y="62078"/>
                        </a:lnTo>
                        <a:cubicBezTo>
                          <a:pt x="6372" y="62078"/>
                          <a:pt x="0" y="55706"/>
                          <a:pt x="0" y="47939"/>
                        </a:cubicBezTo>
                        <a:lnTo>
                          <a:pt x="0" y="14138"/>
                        </a:lnTo>
                        <a:cubicBezTo>
                          <a:pt x="0" y="6372"/>
                          <a:pt x="6372" y="0"/>
                          <a:pt x="14138" y="0"/>
                        </a:cubicBezTo>
                        <a:lnTo>
                          <a:pt x="87465" y="0"/>
                        </a:lnTo>
                        <a:cubicBezTo>
                          <a:pt x="95232" y="0"/>
                          <a:pt x="101603" y="6372"/>
                          <a:pt x="101603" y="14138"/>
                        </a:cubicBezTo>
                        <a:lnTo>
                          <a:pt x="101603" y="47939"/>
                        </a:lnTo>
                        <a:cubicBezTo>
                          <a:pt x="101653" y="55706"/>
                          <a:pt x="95281" y="62078"/>
                          <a:pt x="87465" y="62078"/>
                        </a:cubicBezTo>
                        <a:close/>
                        <a:moveTo>
                          <a:pt x="14187" y="7019"/>
                        </a:moveTo>
                        <a:cubicBezTo>
                          <a:pt x="10304" y="7019"/>
                          <a:pt x="7069" y="10255"/>
                          <a:pt x="7069" y="14188"/>
                        </a:cubicBezTo>
                        <a:lnTo>
                          <a:pt x="7069" y="47989"/>
                        </a:lnTo>
                        <a:cubicBezTo>
                          <a:pt x="7069" y="51872"/>
                          <a:pt x="10304" y="55108"/>
                          <a:pt x="14187" y="55108"/>
                        </a:cubicBezTo>
                        <a:lnTo>
                          <a:pt x="87516" y="55108"/>
                        </a:lnTo>
                        <a:cubicBezTo>
                          <a:pt x="91399" y="55108"/>
                          <a:pt x="94634" y="51872"/>
                          <a:pt x="94634" y="47989"/>
                        </a:cubicBezTo>
                        <a:lnTo>
                          <a:pt x="94634" y="14188"/>
                        </a:lnTo>
                        <a:cubicBezTo>
                          <a:pt x="94634" y="10305"/>
                          <a:pt x="91399" y="7019"/>
                          <a:pt x="87516" y="7019"/>
                        </a:cubicBezTo>
                        <a:lnTo>
                          <a:pt x="14187" y="7019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56" name="Freeform: Shape 355">
                    <a:extLst>
                      <a:ext uri="{FF2B5EF4-FFF2-40B4-BE49-F238E27FC236}">
                        <a16:creationId xmlns:a16="http://schemas.microsoft.com/office/drawing/2014/main" id="{592575E5-4B47-E5E6-B47D-C524CBD5A332}"/>
                      </a:ext>
                    </a:extLst>
                  </p:cNvPr>
                  <p:cNvSpPr/>
                  <p:nvPr/>
                </p:nvSpPr>
                <p:spPr>
                  <a:xfrm>
                    <a:off x="9956038" y="5036384"/>
                    <a:ext cx="101554" cy="62077"/>
                  </a:xfrm>
                  <a:custGeom>
                    <a:avLst/>
                    <a:gdLst>
                      <a:gd name="connsiteX0" fmla="*/ 87416 w 101554"/>
                      <a:gd name="connsiteY0" fmla="*/ 62078 h 62077"/>
                      <a:gd name="connsiteX1" fmla="*/ 14138 w 101554"/>
                      <a:gd name="connsiteY1" fmla="*/ 62078 h 62077"/>
                      <a:gd name="connsiteX2" fmla="*/ 0 w 101554"/>
                      <a:gd name="connsiteY2" fmla="*/ 47939 h 62077"/>
                      <a:gd name="connsiteX3" fmla="*/ 0 w 101554"/>
                      <a:gd name="connsiteY3" fmla="*/ 14188 h 62077"/>
                      <a:gd name="connsiteX4" fmla="*/ 14138 w 101554"/>
                      <a:gd name="connsiteY4" fmla="*/ 0 h 62077"/>
                      <a:gd name="connsiteX5" fmla="*/ 87416 w 101554"/>
                      <a:gd name="connsiteY5" fmla="*/ 0 h 62077"/>
                      <a:gd name="connsiteX6" fmla="*/ 101554 w 101554"/>
                      <a:gd name="connsiteY6" fmla="*/ 14188 h 62077"/>
                      <a:gd name="connsiteX7" fmla="*/ 101554 w 101554"/>
                      <a:gd name="connsiteY7" fmla="*/ 47939 h 62077"/>
                      <a:gd name="connsiteX8" fmla="*/ 87416 w 101554"/>
                      <a:gd name="connsiteY8" fmla="*/ 62078 h 62077"/>
                      <a:gd name="connsiteX9" fmla="*/ 14187 w 101554"/>
                      <a:gd name="connsiteY9" fmla="*/ 6969 h 62077"/>
                      <a:gd name="connsiteX10" fmla="*/ 7019 w 101554"/>
                      <a:gd name="connsiteY10" fmla="*/ 14188 h 62077"/>
                      <a:gd name="connsiteX11" fmla="*/ 7019 w 101554"/>
                      <a:gd name="connsiteY11" fmla="*/ 47939 h 62077"/>
                      <a:gd name="connsiteX12" fmla="*/ 14187 w 101554"/>
                      <a:gd name="connsiteY12" fmla="*/ 55108 h 62077"/>
                      <a:gd name="connsiteX13" fmla="*/ 87465 w 101554"/>
                      <a:gd name="connsiteY13" fmla="*/ 55108 h 62077"/>
                      <a:gd name="connsiteX14" fmla="*/ 94584 w 101554"/>
                      <a:gd name="connsiteY14" fmla="*/ 47939 h 62077"/>
                      <a:gd name="connsiteX15" fmla="*/ 94584 w 101554"/>
                      <a:gd name="connsiteY15" fmla="*/ 14188 h 62077"/>
                      <a:gd name="connsiteX16" fmla="*/ 87465 w 101554"/>
                      <a:gd name="connsiteY16" fmla="*/ 6969 h 62077"/>
                      <a:gd name="connsiteX17" fmla="*/ 14187 w 101554"/>
                      <a:gd name="connsiteY17" fmla="*/ 6969 h 6207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101554" h="62077">
                        <a:moveTo>
                          <a:pt x="87416" y="62078"/>
                        </a:moveTo>
                        <a:lnTo>
                          <a:pt x="14138" y="62078"/>
                        </a:lnTo>
                        <a:cubicBezTo>
                          <a:pt x="6372" y="62078"/>
                          <a:pt x="0" y="55706"/>
                          <a:pt x="0" y="47939"/>
                        </a:cubicBezTo>
                        <a:lnTo>
                          <a:pt x="0" y="14188"/>
                        </a:lnTo>
                        <a:cubicBezTo>
                          <a:pt x="0" y="6372"/>
                          <a:pt x="6372" y="0"/>
                          <a:pt x="14138" y="0"/>
                        </a:cubicBezTo>
                        <a:lnTo>
                          <a:pt x="87416" y="0"/>
                        </a:lnTo>
                        <a:cubicBezTo>
                          <a:pt x="95182" y="0"/>
                          <a:pt x="101554" y="6372"/>
                          <a:pt x="101554" y="14188"/>
                        </a:cubicBezTo>
                        <a:lnTo>
                          <a:pt x="101554" y="47939"/>
                        </a:lnTo>
                        <a:cubicBezTo>
                          <a:pt x="101604" y="55706"/>
                          <a:pt x="95232" y="62078"/>
                          <a:pt x="87416" y="62078"/>
                        </a:cubicBezTo>
                        <a:close/>
                        <a:moveTo>
                          <a:pt x="14187" y="6969"/>
                        </a:moveTo>
                        <a:cubicBezTo>
                          <a:pt x="10255" y="6969"/>
                          <a:pt x="7019" y="10156"/>
                          <a:pt x="7019" y="14188"/>
                        </a:cubicBezTo>
                        <a:lnTo>
                          <a:pt x="7019" y="47939"/>
                        </a:lnTo>
                        <a:cubicBezTo>
                          <a:pt x="7019" y="51872"/>
                          <a:pt x="10205" y="55108"/>
                          <a:pt x="14187" y="55108"/>
                        </a:cubicBezTo>
                        <a:lnTo>
                          <a:pt x="87465" y="55108"/>
                        </a:lnTo>
                        <a:cubicBezTo>
                          <a:pt x="91399" y="55108"/>
                          <a:pt x="94584" y="51922"/>
                          <a:pt x="94584" y="47939"/>
                        </a:cubicBezTo>
                        <a:lnTo>
                          <a:pt x="94584" y="14188"/>
                        </a:lnTo>
                        <a:cubicBezTo>
                          <a:pt x="94584" y="10205"/>
                          <a:pt x="91399" y="6969"/>
                          <a:pt x="87465" y="6969"/>
                        </a:cubicBezTo>
                        <a:lnTo>
                          <a:pt x="14187" y="6969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57" name="Freeform: Shape 356">
                    <a:extLst>
                      <a:ext uri="{FF2B5EF4-FFF2-40B4-BE49-F238E27FC236}">
                        <a16:creationId xmlns:a16="http://schemas.microsoft.com/office/drawing/2014/main" id="{68E0F3BD-A3A4-B712-FDB0-AB1DA4E89E47}"/>
                      </a:ext>
                    </a:extLst>
                  </p:cNvPr>
                  <p:cNvSpPr/>
                  <p:nvPr/>
                </p:nvSpPr>
                <p:spPr>
                  <a:xfrm>
                    <a:off x="9851248" y="4485453"/>
                    <a:ext cx="54311" cy="62077"/>
                  </a:xfrm>
                  <a:custGeom>
                    <a:avLst/>
                    <a:gdLst>
                      <a:gd name="connsiteX0" fmla="*/ 40124 w 54311"/>
                      <a:gd name="connsiteY0" fmla="*/ 62078 h 62077"/>
                      <a:gd name="connsiteX1" fmla="*/ 0 w 54311"/>
                      <a:gd name="connsiteY1" fmla="*/ 62078 h 62077"/>
                      <a:gd name="connsiteX2" fmla="*/ 0 w 54311"/>
                      <a:gd name="connsiteY2" fmla="*/ 0 h 62077"/>
                      <a:gd name="connsiteX3" fmla="*/ 40124 w 54311"/>
                      <a:gd name="connsiteY3" fmla="*/ 0 h 62077"/>
                      <a:gd name="connsiteX4" fmla="*/ 54312 w 54311"/>
                      <a:gd name="connsiteY4" fmla="*/ 14138 h 62077"/>
                      <a:gd name="connsiteX5" fmla="*/ 54312 w 54311"/>
                      <a:gd name="connsiteY5" fmla="*/ 47940 h 62077"/>
                      <a:gd name="connsiteX6" fmla="*/ 40124 w 54311"/>
                      <a:gd name="connsiteY6" fmla="*/ 62078 h 62077"/>
                      <a:gd name="connsiteX7" fmla="*/ 7020 w 54311"/>
                      <a:gd name="connsiteY7" fmla="*/ 55108 h 62077"/>
                      <a:gd name="connsiteX8" fmla="*/ 40124 w 54311"/>
                      <a:gd name="connsiteY8" fmla="*/ 55108 h 62077"/>
                      <a:gd name="connsiteX9" fmla="*/ 47342 w 54311"/>
                      <a:gd name="connsiteY9" fmla="*/ 47940 h 62077"/>
                      <a:gd name="connsiteX10" fmla="*/ 47342 w 54311"/>
                      <a:gd name="connsiteY10" fmla="*/ 14138 h 62077"/>
                      <a:gd name="connsiteX11" fmla="*/ 40124 w 54311"/>
                      <a:gd name="connsiteY11" fmla="*/ 6969 h 62077"/>
                      <a:gd name="connsiteX12" fmla="*/ 7020 w 54311"/>
                      <a:gd name="connsiteY12" fmla="*/ 6969 h 62077"/>
                      <a:gd name="connsiteX13" fmla="*/ 7020 w 54311"/>
                      <a:gd name="connsiteY13" fmla="*/ 55108 h 6207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54311" h="62077">
                        <a:moveTo>
                          <a:pt x="40124" y="62078"/>
                        </a:moveTo>
                        <a:lnTo>
                          <a:pt x="0" y="62078"/>
                        </a:lnTo>
                        <a:lnTo>
                          <a:pt x="0" y="0"/>
                        </a:lnTo>
                        <a:lnTo>
                          <a:pt x="40124" y="0"/>
                        </a:lnTo>
                        <a:cubicBezTo>
                          <a:pt x="47940" y="0"/>
                          <a:pt x="54312" y="6372"/>
                          <a:pt x="54312" y="14138"/>
                        </a:cubicBezTo>
                        <a:lnTo>
                          <a:pt x="54312" y="47940"/>
                        </a:lnTo>
                        <a:cubicBezTo>
                          <a:pt x="54312" y="55706"/>
                          <a:pt x="47940" y="62078"/>
                          <a:pt x="40124" y="62078"/>
                        </a:cubicBezTo>
                        <a:close/>
                        <a:moveTo>
                          <a:pt x="7020" y="55108"/>
                        </a:moveTo>
                        <a:lnTo>
                          <a:pt x="40124" y="55108"/>
                        </a:lnTo>
                        <a:cubicBezTo>
                          <a:pt x="44106" y="55108"/>
                          <a:pt x="47342" y="51922"/>
                          <a:pt x="47342" y="47940"/>
                        </a:cubicBezTo>
                        <a:lnTo>
                          <a:pt x="47342" y="14138"/>
                        </a:lnTo>
                        <a:cubicBezTo>
                          <a:pt x="47342" y="10205"/>
                          <a:pt x="44157" y="6969"/>
                          <a:pt x="40124" y="6969"/>
                        </a:cubicBezTo>
                        <a:lnTo>
                          <a:pt x="7020" y="6969"/>
                        </a:lnTo>
                        <a:lnTo>
                          <a:pt x="7020" y="55108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58" name="Freeform: Shape 357">
                    <a:extLst>
                      <a:ext uri="{FF2B5EF4-FFF2-40B4-BE49-F238E27FC236}">
                        <a16:creationId xmlns:a16="http://schemas.microsoft.com/office/drawing/2014/main" id="{F8272DAF-9204-1F50-8510-5F96E6F181F1}"/>
                      </a:ext>
                    </a:extLst>
                  </p:cNvPr>
                  <p:cNvSpPr/>
                  <p:nvPr/>
                </p:nvSpPr>
                <p:spPr>
                  <a:xfrm>
                    <a:off x="10315559" y="4284336"/>
                    <a:ext cx="54310" cy="62077"/>
                  </a:xfrm>
                  <a:custGeom>
                    <a:avLst/>
                    <a:gdLst>
                      <a:gd name="connsiteX0" fmla="*/ 54311 w 54310"/>
                      <a:gd name="connsiteY0" fmla="*/ 62078 h 62077"/>
                      <a:gd name="connsiteX1" fmla="*/ 14138 w 54310"/>
                      <a:gd name="connsiteY1" fmla="*/ 62078 h 62077"/>
                      <a:gd name="connsiteX2" fmla="*/ 0 w 54310"/>
                      <a:gd name="connsiteY2" fmla="*/ 47940 h 62077"/>
                      <a:gd name="connsiteX3" fmla="*/ 0 w 54310"/>
                      <a:gd name="connsiteY3" fmla="*/ 14138 h 62077"/>
                      <a:gd name="connsiteX4" fmla="*/ 14138 w 54310"/>
                      <a:gd name="connsiteY4" fmla="*/ 0 h 62077"/>
                      <a:gd name="connsiteX5" fmla="*/ 54311 w 54310"/>
                      <a:gd name="connsiteY5" fmla="*/ 0 h 62077"/>
                      <a:gd name="connsiteX6" fmla="*/ 54311 w 54310"/>
                      <a:gd name="connsiteY6" fmla="*/ 62078 h 62077"/>
                      <a:gd name="connsiteX7" fmla="*/ 14138 w 54310"/>
                      <a:gd name="connsiteY7" fmla="*/ 7019 h 62077"/>
                      <a:gd name="connsiteX8" fmla="*/ 6969 w 54310"/>
                      <a:gd name="connsiteY8" fmla="*/ 14188 h 62077"/>
                      <a:gd name="connsiteX9" fmla="*/ 6969 w 54310"/>
                      <a:gd name="connsiteY9" fmla="*/ 47990 h 62077"/>
                      <a:gd name="connsiteX10" fmla="*/ 14138 w 54310"/>
                      <a:gd name="connsiteY10" fmla="*/ 55158 h 62077"/>
                      <a:gd name="connsiteX11" fmla="*/ 47292 w 54310"/>
                      <a:gd name="connsiteY11" fmla="*/ 55158 h 62077"/>
                      <a:gd name="connsiteX12" fmla="*/ 47292 w 54310"/>
                      <a:gd name="connsiteY12" fmla="*/ 7069 h 62077"/>
                      <a:gd name="connsiteX13" fmla="*/ 14138 w 54310"/>
                      <a:gd name="connsiteY13" fmla="*/ 7069 h 6207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54310" h="62077">
                        <a:moveTo>
                          <a:pt x="54311" y="62078"/>
                        </a:moveTo>
                        <a:lnTo>
                          <a:pt x="14138" y="62078"/>
                        </a:lnTo>
                        <a:cubicBezTo>
                          <a:pt x="6372" y="62078"/>
                          <a:pt x="0" y="55706"/>
                          <a:pt x="0" y="47940"/>
                        </a:cubicBezTo>
                        <a:lnTo>
                          <a:pt x="0" y="14138"/>
                        </a:lnTo>
                        <a:cubicBezTo>
                          <a:pt x="0" y="6372"/>
                          <a:pt x="6372" y="0"/>
                          <a:pt x="14138" y="0"/>
                        </a:cubicBezTo>
                        <a:lnTo>
                          <a:pt x="54311" y="0"/>
                        </a:lnTo>
                        <a:lnTo>
                          <a:pt x="54311" y="62078"/>
                        </a:lnTo>
                        <a:close/>
                        <a:moveTo>
                          <a:pt x="14138" y="7019"/>
                        </a:moveTo>
                        <a:cubicBezTo>
                          <a:pt x="10205" y="7019"/>
                          <a:pt x="6969" y="10205"/>
                          <a:pt x="6969" y="14188"/>
                        </a:cubicBezTo>
                        <a:lnTo>
                          <a:pt x="6969" y="47990"/>
                        </a:lnTo>
                        <a:cubicBezTo>
                          <a:pt x="6969" y="51922"/>
                          <a:pt x="10155" y="55158"/>
                          <a:pt x="14138" y="55158"/>
                        </a:cubicBezTo>
                        <a:lnTo>
                          <a:pt x="47292" y="55158"/>
                        </a:lnTo>
                        <a:lnTo>
                          <a:pt x="47292" y="7069"/>
                        </a:lnTo>
                        <a:lnTo>
                          <a:pt x="14138" y="7069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59" name="Freeform: Shape 358">
                    <a:extLst>
                      <a:ext uri="{FF2B5EF4-FFF2-40B4-BE49-F238E27FC236}">
                        <a16:creationId xmlns:a16="http://schemas.microsoft.com/office/drawing/2014/main" id="{0731D225-9012-FD60-282C-D8B47302F578}"/>
                      </a:ext>
                    </a:extLst>
                  </p:cNvPr>
                  <p:cNvSpPr/>
                  <p:nvPr/>
                </p:nvSpPr>
                <p:spPr>
                  <a:xfrm>
                    <a:off x="9851248" y="3980421"/>
                    <a:ext cx="54311" cy="62077"/>
                  </a:xfrm>
                  <a:custGeom>
                    <a:avLst/>
                    <a:gdLst>
                      <a:gd name="connsiteX0" fmla="*/ 40124 w 54311"/>
                      <a:gd name="connsiteY0" fmla="*/ 62078 h 62077"/>
                      <a:gd name="connsiteX1" fmla="*/ 0 w 54311"/>
                      <a:gd name="connsiteY1" fmla="*/ 62078 h 62077"/>
                      <a:gd name="connsiteX2" fmla="*/ 0 w 54311"/>
                      <a:gd name="connsiteY2" fmla="*/ 0 h 62077"/>
                      <a:gd name="connsiteX3" fmla="*/ 40124 w 54311"/>
                      <a:gd name="connsiteY3" fmla="*/ 0 h 62077"/>
                      <a:gd name="connsiteX4" fmla="*/ 54312 w 54311"/>
                      <a:gd name="connsiteY4" fmla="*/ 14138 h 62077"/>
                      <a:gd name="connsiteX5" fmla="*/ 54312 w 54311"/>
                      <a:gd name="connsiteY5" fmla="*/ 47939 h 62077"/>
                      <a:gd name="connsiteX6" fmla="*/ 40124 w 54311"/>
                      <a:gd name="connsiteY6" fmla="*/ 62078 h 62077"/>
                      <a:gd name="connsiteX7" fmla="*/ 7020 w 54311"/>
                      <a:gd name="connsiteY7" fmla="*/ 55058 h 62077"/>
                      <a:gd name="connsiteX8" fmla="*/ 40124 w 54311"/>
                      <a:gd name="connsiteY8" fmla="*/ 55058 h 62077"/>
                      <a:gd name="connsiteX9" fmla="*/ 47342 w 54311"/>
                      <a:gd name="connsiteY9" fmla="*/ 47890 h 62077"/>
                      <a:gd name="connsiteX10" fmla="*/ 47342 w 54311"/>
                      <a:gd name="connsiteY10" fmla="*/ 14088 h 62077"/>
                      <a:gd name="connsiteX11" fmla="*/ 40124 w 54311"/>
                      <a:gd name="connsiteY11" fmla="*/ 6920 h 62077"/>
                      <a:gd name="connsiteX12" fmla="*/ 7020 w 54311"/>
                      <a:gd name="connsiteY12" fmla="*/ 6920 h 62077"/>
                      <a:gd name="connsiteX13" fmla="*/ 7020 w 54311"/>
                      <a:gd name="connsiteY13" fmla="*/ 55058 h 6207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54311" h="62077">
                        <a:moveTo>
                          <a:pt x="40124" y="62078"/>
                        </a:moveTo>
                        <a:lnTo>
                          <a:pt x="0" y="62078"/>
                        </a:lnTo>
                        <a:lnTo>
                          <a:pt x="0" y="0"/>
                        </a:lnTo>
                        <a:lnTo>
                          <a:pt x="40124" y="0"/>
                        </a:lnTo>
                        <a:cubicBezTo>
                          <a:pt x="47940" y="0"/>
                          <a:pt x="54312" y="6372"/>
                          <a:pt x="54312" y="14138"/>
                        </a:cubicBezTo>
                        <a:lnTo>
                          <a:pt x="54312" y="47939"/>
                        </a:lnTo>
                        <a:cubicBezTo>
                          <a:pt x="54312" y="55705"/>
                          <a:pt x="47940" y="62078"/>
                          <a:pt x="40124" y="62078"/>
                        </a:cubicBezTo>
                        <a:close/>
                        <a:moveTo>
                          <a:pt x="7020" y="55058"/>
                        </a:moveTo>
                        <a:lnTo>
                          <a:pt x="40124" y="55058"/>
                        </a:lnTo>
                        <a:cubicBezTo>
                          <a:pt x="44106" y="55058"/>
                          <a:pt x="47342" y="51822"/>
                          <a:pt x="47342" y="47890"/>
                        </a:cubicBezTo>
                        <a:lnTo>
                          <a:pt x="47342" y="14088"/>
                        </a:lnTo>
                        <a:cubicBezTo>
                          <a:pt x="47342" y="10155"/>
                          <a:pt x="44157" y="6920"/>
                          <a:pt x="40124" y="6920"/>
                        </a:cubicBezTo>
                        <a:lnTo>
                          <a:pt x="7020" y="6920"/>
                        </a:lnTo>
                        <a:lnTo>
                          <a:pt x="7020" y="55058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60" name="Freeform: Shape 359">
                    <a:extLst>
                      <a:ext uri="{FF2B5EF4-FFF2-40B4-BE49-F238E27FC236}">
                        <a16:creationId xmlns:a16="http://schemas.microsoft.com/office/drawing/2014/main" id="{8FBB3730-3780-0FEF-326C-884C0B90D494}"/>
                      </a:ext>
                    </a:extLst>
                  </p:cNvPr>
                  <p:cNvSpPr/>
                  <p:nvPr/>
                </p:nvSpPr>
                <p:spPr>
                  <a:xfrm>
                    <a:off x="9851248" y="3774525"/>
                    <a:ext cx="87267" cy="111809"/>
                  </a:xfrm>
                  <a:custGeom>
                    <a:avLst/>
                    <a:gdLst>
                      <a:gd name="connsiteX0" fmla="*/ 87267 w 87267"/>
                      <a:gd name="connsiteY0" fmla="*/ 111809 h 111809"/>
                      <a:gd name="connsiteX1" fmla="*/ 0 w 87267"/>
                      <a:gd name="connsiteY1" fmla="*/ 111809 h 111809"/>
                      <a:gd name="connsiteX2" fmla="*/ 0 w 87267"/>
                      <a:gd name="connsiteY2" fmla="*/ 0 h 111809"/>
                      <a:gd name="connsiteX3" fmla="*/ 87267 w 87267"/>
                      <a:gd name="connsiteY3" fmla="*/ 0 h 111809"/>
                      <a:gd name="connsiteX4" fmla="*/ 87267 w 87267"/>
                      <a:gd name="connsiteY4" fmla="*/ 111809 h 111809"/>
                      <a:gd name="connsiteX5" fmla="*/ 7020 w 87267"/>
                      <a:gd name="connsiteY5" fmla="*/ 104790 h 111809"/>
                      <a:gd name="connsiteX6" fmla="*/ 80298 w 87267"/>
                      <a:gd name="connsiteY6" fmla="*/ 104790 h 111809"/>
                      <a:gd name="connsiteX7" fmla="*/ 80298 w 87267"/>
                      <a:gd name="connsiteY7" fmla="*/ 6969 h 111809"/>
                      <a:gd name="connsiteX8" fmla="*/ 7020 w 87267"/>
                      <a:gd name="connsiteY8" fmla="*/ 6969 h 111809"/>
                      <a:gd name="connsiteX9" fmla="*/ 7020 w 87267"/>
                      <a:gd name="connsiteY9" fmla="*/ 104790 h 11180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7267" h="111809">
                        <a:moveTo>
                          <a:pt x="87267" y="111809"/>
                        </a:moveTo>
                        <a:lnTo>
                          <a:pt x="0" y="111809"/>
                        </a:lnTo>
                        <a:lnTo>
                          <a:pt x="0" y="0"/>
                        </a:lnTo>
                        <a:lnTo>
                          <a:pt x="87267" y="0"/>
                        </a:lnTo>
                        <a:lnTo>
                          <a:pt x="87267" y="111809"/>
                        </a:lnTo>
                        <a:close/>
                        <a:moveTo>
                          <a:pt x="7020" y="104790"/>
                        </a:moveTo>
                        <a:lnTo>
                          <a:pt x="80298" y="104790"/>
                        </a:lnTo>
                        <a:lnTo>
                          <a:pt x="80298" y="6969"/>
                        </a:lnTo>
                        <a:lnTo>
                          <a:pt x="7020" y="6969"/>
                        </a:lnTo>
                        <a:lnTo>
                          <a:pt x="7020" y="104790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61" name="Freeform: Shape 360">
                    <a:extLst>
                      <a:ext uri="{FF2B5EF4-FFF2-40B4-BE49-F238E27FC236}">
                        <a16:creationId xmlns:a16="http://schemas.microsoft.com/office/drawing/2014/main" id="{C0837E68-1F76-210A-7128-3A4A4279008C}"/>
                      </a:ext>
                    </a:extLst>
                  </p:cNvPr>
                  <p:cNvSpPr/>
                  <p:nvPr/>
                </p:nvSpPr>
                <p:spPr>
                  <a:xfrm>
                    <a:off x="9995016" y="3774525"/>
                    <a:ext cx="87317" cy="111809"/>
                  </a:xfrm>
                  <a:custGeom>
                    <a:avLst/>
                    <a:gdLst>
                      <a:gd name="connsiteX0" fmla="*/ 87317 w 87317"/>
                      <a:gd name="connsiteY0" fmla="*/ 111809 h 111809"/>
                      <a:gd name="connsiteX1" fmla="*/ 0 w 87317"/>
                      <a:gd name="connsiteY1" fmla="*/ 111809 h 111809"/>
                      <a:gd name="connsiteX2" fmla="*/ 0 w 87317"/>
                      <a:gd name="connsiteY2" fmla="*/ 0 h 111809"/>
                      <a:gd name="connsiteX3" fmla="*/ 87317 w 87317"/>
                      <a:gd name="connsiteY3" fmla="*/ 0 h 111809"/>
                      <a:gd name="connsiteX4" fmla="*/ 87317 w 87317"/>
                      <a:gd name="connsiteY4" fmla="*/ 111809 h 111809"/>
                      <a:gd name="connsiteX5" fmla="*/ 6969 w 87317"/>
                      <a:gd name="connsiteY5" fmla="*/ 104790 h 111809"/>
                      <a:gd name="connsiteX6" fmla="*/ 80298 w 87317"/>
                      <a:gd name="connsiteY6" fmla="*/ 104790 h 111809"/>
                      <a:gd name="connsiteX7" fmla="*/ 80298 w 87317"/>
                      <a:gd name="connsiteY7" fmla="*/ 6969 h 111809"/>
                      <a:gd name="connsiteX8" fmla="*/ 6969 w 87317"/>
                      <a:gd name="connsiteY8" fmla="*/ 6969 h 111809"/>
                      <a:gd name="connsiteX9" fmla="*/ 6969 w 87317"/>
                      <a:gd name="connsiteY9" fmla="*/ 104790 h 11180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7317" h="111809">
                        <a:moveTo>
                          <a:pt x="87317" y="111809"/>
                        </a:moveTo>
                        <a:lnTo>
                          <a:pt x="0" y="111809"/>
                        </a:lnTo>
                        <a:lnTo>
                          <a:pt x="0" y="0"/>
                        </a:lnTo>
                        <a:lnTo>
                          <a:pt x="87317" y="0"/>
                        </a:lnTo>
                        <a:lnTo>
                          <a:pt x="87317" y="111809"/>
                        </a:lnTo>
                        <a:close/>
                        <a:moveTo>
                          <a:pt x="6969" y="104790"/>
                        </a:moveTo>
                        <a:lnTo>
                          <a:pt x="80298" y="104790"/>
                        </a:lnTo>
                        <a:lnTo>
                          <a:pt x="80298" y="6969"/>
                        </a:lnTo>
                        <a:lnTo>
                          <a:pt x="6969" y="6969"/>
                        </a:lnTo>
                        <a:lnTo>
                          <a:pt x="6969" y="104790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62" name="Freeform: Shape 361">
                    <a:extLst>
                      <a:ext uri="{FF2B5EF4-FFF2-40B4-BE49-F238E27FC236}">
                        <a16:creationId xmlns:a16="http://schemas.microsoft.com/office/drawing/2014/main" id="{ADD6B636-B3A8-B5C7-136A-6E175EF64FAB}"/>
                      </a:ext>
                    </a:extLst>
                  </p:cNvPr>
                  <p:cNvSpPr/>
                  <p:nvPr/>
                </p:nvSpPr>
                <p:spPr>
                  <a:xfrm>
                    <a:off x="10138785" y="3774525"/>
                    <a:ext cx="87267" cy="111809"/>
                  </a:xfrm>
                  <a:custGeom>
                    <a:avLst/>
                    <a:gdLst>
                      <a:gd name="connsiteX0" fmla="*/ 87267 w 87267"/>
                      <a:gd name="connsiteY0" fmla="*/ 111809 h 111809"/>
                      <a:gd name="connsiteX1" fmla="*/ 0 w 87267"/>
                      <a:gd name="connsiteY1" fmla="*/ 111809 h 111809"/>
                      <a:gd name="connsiteX2" fmla="*/ 0 w 87267"/>
                      <a:gd name="connsiteY2" fmla="*/ 0 h 111809"/>
                      <a:gd name="connsiteX3" fmla="*/ 87267 w 87267"/>
                      <a:gd name="connsiteY3" fmla="*/ 0 h 111809"/>
                      <a:gd name="connsiteX4" fmla="*/ 87267 w 87267"/>
                      <a:gd name="connsiteY4" fmla="*/ 111809 h 111809"/>
                      <a:gd name="connsiteX5" fmla="*/ 7020 w 87267"/>
                      <a:gd name="connsiteY5" fmla="*/ 104790 h 111809"/>
                      <a:gd name="connsiteX6" fmla="*/ 80298 w 87267"/>
                      <a:gd name="connsiteY6" fmla="*/ 104790 h 111809"/>
                      <a:gd name="connsiteX7" fmla="*/ 80298 w 87267"/>
                      <a:gd name="connsiteY7" fmla="*/ 6969 h 111809"/>
                      <a:gd name="connsiteX8" fmla="*/ 7020 w 87267"/>
                      <a:gd name="connsiteY8" fmla="*/ 6969 h 111809"/>
                      <a:gd name="connsiteX9" fmla="*/ 7020 w 87267"/>
                      <a:gd name="connsiteY9" fmla="*/ 104790 h 11180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7267" h="111809">
                        <a:moveTo>
                          <a:pt x="87267" y="111809"/>
                        </a:moveTo>
                        <a:lnTo>
                          <a:pt x="0" y="111809"/>
                        </a:lnTo>
                        <a:lnTo>
                          <a:pt x="0" y="0"/>
                        </a:lnTo>
                        <a:lnTo>
                          <a:pt x="87267" y="0"/>
                        </a:lnTo>
                        <a:lnTo>
                          <a:pt x="87267" y="111809"/>
                        </a:lnTo>
                        <a:close/>
                        <a:moveTo>
                          <a:pt x="7020" y="104790"/>
                        </a:moveTo>
                        <a:lnTo>
                          <a:pt x="80298" y="104790"/>
                        </a:lnTo>
                        <a:lnTo>
                          <a:pt x="80298" y="6969"/>
                        </a:lnTo>
                        <a:lnTo>
                          <a:pt x="7020" y="6969"/>
                        </a:lnTo>
                        <a:lnTo>
                          <a:pt x="7020" y="104790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63" name="Freeform: Shape 362">
                    <a:extLst>
                      <a:ext uri="{FF2B5EF4-FFF2-40B4-BE49-F238E27FC236}">
                        <a16:creationId xmlns:a16="http://schemas.microsoft.com/office/drawing/2014/main" id="{5104960F-960F-C109-981D-B01025B05688}"/>
                      </a:ext>
                    </a:extLst>
                  </p:cNvPr>
                  <p:cNvSpPr/>
                  <p:nvPr/>
                </p:nvSpPr>
                <p:spPr>
                  <a:xfrm>
                    <a:off x="10282554" y="3774525"/>
                    <a:ext cx="87316" cy="111809"/>
                  </a:xfrm>
                  <a:custGeom>
                    <a:avLst/>
                    <a:gdLst>
                      <a:gd name="connsiteX0" fmla="*/ 87316 w 87316"/>
                      <a:gd name="connsiteY0" fmla="*/ 111809 h 111809"/>
                      <a:gd name="connsiteX1" fmla="*/ 0 w 87316"/>
                      <a:gd name="connsiteY1" fmla="*/ 111809 h 111809"/>
                      <a:gd name="connsiteX2" fmla="*/ 0 w 87316"/>
                      <a:gd name="connsiteY2" fmla="*/ 0 h 111809"/>
                      <a:gd name="connsiteX3" fmla="*/ 87316 w 87316"/>
                      <a:gd name="connsiteY3" fmla="*/ 0 h 111809"/>
                      <a:gd name="connsiteX4" fmla="*/ 87316 w 87316"/>
                      <a:gd name="connsiteY4" fmla="*/ 111809 h 111809"/>
                      <a:gd name="connsiteX5" fmla="*/ 7020 w 87316"/>
                      <a:gd name="connsiteY5" fmla="*/ 104790 h 111809"/>
                      <a:gd name="connsiteX6" fmla="*/ 80347 w 87316"/>
                      <a:gd name="connsiteY6" fmla="*/ 104790 h 111809"/>
                      <a:gd name="connsiteX7" fmla="*/ 80347 w 87316"/>
                      <a:gd name="connsiteY7" fmla="*/ 6969 h 111809"/>
                      <a:gd name="connsiteX8" fmla="*/ 7020 w 87316"/>
                      <a:gd name="connsiteY8" fmla="*/ 6969 h 111809"/>
                      <a:gd name="connsiteX9" fmla="*/ 7020 w 87316"/>
                      <a:gd name="connsiteY9" fmla="*/ 104790 h 11180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7316" h="111809">
                        <a:moveTo>
                          <a:pt x="87316" y="111809"/>
                        </a:moveTo>
                        <a:lnTo>
                          <a:pt x="0" y="111809"/>
                        </a:lnTo>
                        <a:lnTo>
                          <a:pt x="0" y="0"/>
                        </a:lnTo>
                        <a:lnTo>
                          <a:pt x="87316" y="0"/>
                        </a:lnTo>
                        <a:lnTo>
                          <a:pt x="87316" y="111809"/>
                        </a:lnTo>
                        <a:close/>
                        <a:moveTo>
                          <a:pt x="7020" y="104790"/>
                        </a:moveTo>
                        <a:lnTo>
                          <a:pt x="80347" y="104790"/>
                        </a:lnTo>
                        <a:lnTo>
                          <a:pt x="80347" y="6969"/>
                        </a:lnTo>
                        <a:lnTo>
                          <a:pt x="7020" y="6969"/>
                        </a:lnTo>
                        <a:lnTo>
                          <a:pt x="7020" y="104790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64" name="Freeform: Shape 363">
                    <a:extLst>
                      <a:ext uri="{FF2B5EF4-FFF2-40B4-BE49-F238E27FC236}">
                        <a16:creationId xmlns:a16="http://schemas.microsoft.com/office/drawing/2014/main" id="{CE1E578D-81A7-3EA6-00E0-533B96BB3131}"/>
                      </a:ext>
                    </a:extLst>
                  </p:cNvPr>
                  <p:cNvSpPr/>
                  <p:nvPr/>
                </p:nvSpPr>
                <p:spPr>
                  <a:xfrm>
                    <a:off x="10014979" y="4302705"/>
                    <a:ext cx="78007" cy="133712"/>
                  </a:xfrm>
                  <a:custGeom>
                    <a:avLst/>
                    <a:gdLst>
                      <a:gd name="connsiteX0" fmla="*/ 78008 w 78007"/>
                      <a:gd name="connsiteY0" fmla="*/ 133713 h 133712"/>
                      <a:gd name="connsiteX1" fmla="*/ 0 w 78007"/>
                      <a:gd name="connsiteY1" fmla="*/ 133713 h 133712"/>
                      <a:gd name="connsiteX2" fmla="*/ 0 w 78007"/>
                      <a:gd name="connsiteY2" fmla="*/ 0 h 133712"/>
                      <a:gd name="connsiteX3" fmla="*/ 78008 w 78007"/>
                      <a:gd name="connsiteY3" fmla="*/ 0 h 133712"/>
                      <a:gd name="connsiteX4" fmla="*/ 78008 w 78007"/>
                      <a:gd name="connsiteY4" fmla="*/ 133713 h 133712"/>
                      <a:gd name="connsiteX5" fmla="*/ 7020 w 78007"/>
                      <a:gd name="connsiteY5" fmla="*/ 126694 h 133712"/>
                      <a:gd name="connsiteX6" fmla="*/ 71038 w 78007"/>
                      <a:gd name="connsiteY6" fmla="*/ 126694 h 133712"/>
                      <a:gd name="connsiteX7" fmla="*/ 71038 w 78007"/>
                      <a:gd name="connsiteY7" fmla="*/ 7019 h 133712"/>
                      <a:gd name="connsiteX8" fmla="*/ 7020 w 78007"/>
                      <a:gd name="connsiteY8" fmla="*/ 7019 h 133712"/>
                      <a:gd name="connsiteX9" fmla="*/ 7020 w 78007"/>
                      <a:gd name="connsiteY9" fmla="*/ 126694 h 133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78007" h="133712">
                        <a:moveTo>
                          <a:pt x="78008" y="133713"/>
                        </a:moveTo>
                        <a:lnTo>
                          <a:pt x="0" y="133713"/>
                        </a:lnTo>
                        <a:lnTo>
                          <a:pt x="0" y="0"/>
                        </a:lnTo>
                        <a:lnTo>
                          <a:pt x="78008" y="0"/>
                        </a:lnTo>
                        <a:lnTo>
                          <a:pt x="78008" y="133713"/>
                        </a:lnTo>
                        <a:close/>
                        <a:moveTo>
                          <a:pt x="7020" y="126694"/>
                        </a:moveTo>
                        <a:lnTo>
                          <a:pt x="71038" y="126694"/>
                        </a:lnTo>
                        <a:lnTo>
                          <a:pt x="71038" y="7019"/>
                        </a:lnTo>
                        <a:lnTo>
                          <a:pt x="7020" y="7019"/>
                        </a:lnTo>
                        <a:lnTo>
                          <a:pt x="7020" y="12669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65" name="Freeform: Shape 364">
                    <a:extLst>
                      <a:ext uri="{FF2B5EF4-FFF2-40B4-BE49-F238E27FC236}">
                        <a16:creationId xmlns:a16="http://schemas.microsoft.com/office/drawing/2014/main" id="{F787C4FD-6BC7-469C-8202-530B4003C14C}"/>
                      </a:ext>
                    </a:extLst>
                  </p:cNvPr>
                  <p:cNvSpPr/>
                  <p:nvPr/>
                </p:nvSpPr>
                <p:spPr>
                  <a:xfrm>
                    <a:off x="10128132" y="4302705"/>
                    <a:ext cx="77957" cy="133712"/>
                  </a:xfrm>
                  <a:custGeom>
                    <a:avLst/>
                    <a:gdLst>
                      <a:gd name="connsiteX0" fmla="*/ 77957 w 77957"/>
                      <a:gd name="connsiteY0" fmla="*/ 133713 h 133712"/>
                      <a:gd name="connsiteX1" fmla="*/ 0 w 77957"/>
                      <a:gd name="connsiteY1" fmla="*/ 133713 h 133712"/>
                      <a:gd name="connsiteX2" fmla="*/ 0 w 77957"/>
                      <a:gd name="connsiteY2" fmla="*/ 0 h 133712"/>
                      <a:gd name="connsiteX3" fmla="*/ 77957 w 77957"/>
                      <a:gd name="connsiteY3" fmla="*/ 0 h 133712"/>
                      <a:gd name="connsiteX4" fmla="*/ 77957 w 77957"/>
                      <a:gd name="connsiteY4" fmla="*/ 133713 h 133712"/>
                      <a:gd name="connsiteX5" fmla="*/ 6969 w 77957"/>
                      <a:gd name="connsiteY5" fmla="*/ 126694 h 133712"/>
                      <a:gd name="connsiteX6" fmla="*/ 70938 w 77957"/>
                      <a:gd name="connsiteY6" fmla="*/ 126694 h 133712"/>
                      <a:gd name="connsiteX7" fmla="*/ 70938 w 77957"/>
                      <a:gd name="connsiteY7" fmla="*/ 7019 h 133712"/>
                      <a:gd name="connsiteX8" fmla="*/ 6969 w 77957"/>
                      <a:gd name="connsiteY8" fmla="*/ 7019 h 133712"/>
                      <a:gd name="connsiteX9" fmla="*/ 6969 w 77957"/>
                      <a:gd name="connsiteY9" fmla="*/ 126694 h 133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77957" h="133712">
                        <a:moveTo>
                          <a:pt x="77957" y="133713"/>
                        </a:moveTo>
                        <a:lnTo>
                          <a:pt x="0" y="133713"/>
                        </a:lnTo>
                        <a:lnTo>
                          <a:pt x="0" y="0"/>
                        </a:lnTo>
                        <a:lnTo>
                          <a:pt x="77957" y="0"/>
                        </a:lnTo>
                        <a:lnTo>
                          <a:pt x="77957" y="133713"/>
                        </a:lnTo>
                        <a:close/>
                        <a:moveTo>
                          <a:pt x="6969" y="126694"/>
                        </a:moveTo>
                        <a:lnTo>
                          <a:pt x="70938" y="126694"/>
                        </a:lnTo>
                        <a:lnTo>
                          <a:pt x="70938" y="7019"/>
                        </a:lnTo>
                        <a:lnTo>
                          <a:pt x="6969" y="7019"/>
                        </a:lnTo>
                        <a:lnTo>
                          <a:pt x="6969" y="12669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329" name="Freeform: Shape 328">
                  <a:extLst>
                    <a:ext uri="{FF2B5EF4-FFF2-40B4-BE49-F238E27FC236}">
                      <a16:creationId xmlns:a16="http://schemas.microsoft.com/office/drawing/2014/main" id="{8221DCB0-A414-70FE-B2BE-D0562F29CB57}"/>
                    </a:ext>
                  </a:extLst>
                </p:cNvPr>
                <p:cNvSpPr/>
                <p:nvPr/>
              </p:nvSpPr>
              <p:spPr>
                <a:xfrm>
                  <a:off x="9840047" y="3774525"/>
                  <a:ext cx="541123" cy="1352511"/>
                </a:xfrm>
                <a:custGeom>
                  <a:avLst/>
                  <a:gdLst>
                    <a:gd name="connsiteX0" fmla="*/ 524049 w 541123"/>
                    <a:gd name="connsiteY0" fmla="*/ 1352511 h 1352511"/>
                    <a:gd name="connsiteX1" fmla="*/ 16925 w 541123"/>
                    <a:gd name="connsiteY1" fmla="*/ 1352511 h 1352511"/>
                    <a:gd name="connsiteX2" fmla="*/ 16925 w 541123"/>
                    <a:gd name="connsiteY2" fmla="*/ 1238811 h 1352511"/>
                    <a:gd name="connsiteX3" fmla="*/ 11200 w 541123"/>
                    <a:gd name="connsiteY3" fmla="*/ 1238811 h 1352511"/>
                    <a:gd name="connsiteX4" fmla="*/ 11200 w 541123"/>
                    <a:gd name="connsiteY4" fmla="*/ 350760 h 1352511"/>
                    <a:gd name="connsiteX5" fmla="*/ 0 w 541123"/>
                    <a:gd name="connsiteY5" fmla="*/ 350760 h 1352511"/>
                    <a:gd name="connsiteX6" fmla="*/ 0 w 541123"/>
                    <a:gd name="connsiteY6" fmla="*/ 322434 h 1352511"/>
                    <a:gd name="connsiteX7" fmla="*/ 11200 w 541123"/>
                    <a:gd name="connsiteY7" fmla="*/ 322434 h 1352511"/>
                    <a:gd name="connsiteX8" fmla="*/ 11200 w 541123"/>
                    <a:gd name="connsiteY8" fmla="*/ 0 h 1352511"/>
                    <a:gd name="connsiteX9" fmla="*/ 98467 w 541123"/>
                    <a:gd name="connsiteY9" fmla="*/ 0 h 1352511"/>
                    <a:gd name="connsiteX10" fmla="*/ 98467 w 541123"/>
                    <a:gd name="connsiteY10" fmla="*/ 81741 h 1352511"/>
                    <a:gd name="connsiteX11" fmla="*/ 154969 w 541123"/>
                    <a:gd name="connsiteY11" fmla="*/ 81741 h 1352511"/>
                    <a:gd name="connsiteX12" fmla="*/ 154969 w 541123"/>
                    <a:gd name="connsiteY12" fmla="*/ 0 h 1352511"/>
                    <a:gd name="connsiteX13" fmla="*/ 242286 w 541123"/>
                    <a:gd name="connsiteY13" fmla="*/ 0 h 1352511"/>
                    <a:gd name="connsiteX14" fmla="*/ 242286 w 541123"/>
                    <a:gd name="connsiteY14" fmla="*/ 81741 h 1352511"/>
                    <a:gd name="connsiteX15" fmla="*/ 298788 w 541123"/>
                    <a:gd name="connsiteY15" fmla="*/ 81741 h 1352511"/>
                    <a:gd name="connsiteX16" fmla="*/ 298788 w 541123"/>
                    <a:gd name="connsiteY16" fmla="*/ 0 h 1352511"/>
                    <a:gd name="connsiteX17" fmla="*/ 386055 w 541123"/>
                    <a:gd name="connsiteY17" fmla="*/ 0 h 1352511"/>
                    <a:gd name="connsiteX18" fmla="*/ 386055 w 541123"/>
                    <a:gd name="connsiteY18" fmla="*/ 81741 h 1352511"/>
                    <a:gd name="connsiteX19" fmla="*/ 442557 w 541123"/>
                    <a:gd name="connsiteY19" fmla="*/ 81741 h 1352511"/>
                    <a:gd name="connsiteX20" fmla="*/ 442557 w 541123"/>
                    <a:gd name="connsiteY20" fmla="*/ 0 h 1352511"/>
                    <a:gd name="connsiteX21" fmla="*/ 529873 w 541123"/>
                    <a:gd name="connsiteY21" fmla="*/ 0 h 1352511"/>
                    <a:gd name="connsiteX22" fmla="*/ 529873 w 541123"/>
                    <a:gd name="connsiteY22" fmla="*/ 322434 h 1352511"/>
                    <a:gd name="connsiteX23" fmla="*/ 541124 w 541123"/>
                    <a:gd name="connsiteY23" fmla="*/ 322434 h 1352511"/>
                    <a:gd name="connsiteX24" fmla="*/ 541124 w 541123"/>
                    <a:gd name="connsiteY24" fmla="*/ 350760 h 1352511"/>
                    <a:gd name="connsiteX25" fmla="*/ 529873 w 541123"/>
                    <a:gd name="connsiteY25" fmla="*/ 350760 h 1352511"/>
                    <a:gd name="connsiteX26" fmla="*/ 529873 w 541123"/>
                    <a:gd name="connsiteY26" fmla="*/ 1238811 h 1352511"/>
                    <a:gd name="connsiteX27" fmla="*/ 524099 w 541123"/>
                    <a:gd name="connsiteY27" fmla="*/ 1238811 h 1352511"/>
                    <a:gd name="connsiteX28" fmla="*/ 524099 w 541123"/>
                    <a:gd name="connsiteY28" fmla="*/ 1352511 h 1352511"/>
                    <a:gd name="connsiteX29" fmla="*/ 23945 w 541123"/>
                    <a:gd name="connsiteY29" fmla="*/ 1345492 h 1352511"/>
                    <a:gd name="connsiteX30" fmla="*/ 517030 w 541123"/>
                    <a:gd name="connsiteY30" fmla="*/ 1345492 h 1352511"/>
                    <a:gd name="connsiteX31" fmla="*/ 517030 w 541123"/>
                    <a:gd name="connsiteY31" fmla="*/ 1231791 h 1352511"/>
                    <a:gd name="connsiteX32" fmla="*/ 522804 w 541123"/>
                    <a:gd name="connsiteY32" fmla="*/ 1231791 h 1352511"/>
                    <a:gd name="connsiteX33" fmla="*/ 522804 w 541123"/>
                    <a:gd name="connsiteY33" fmla="*/ 343741 h 1352511"/>
                    <a:gd name="connsiteX34" fmla="*/ 534055 w 541123"/>
                    <a:gd name="connsiteY34" fmla="*/ 343741 h 1352511"/>
                    <a:gd name="connsiteX35" fmla="*/ 534055 w 541123"/>
                    <a:gd name="connsiteY35" fmla="*/ 329403 h 1352511"/>
                    <a:gd name="connsiteX36" fmla="*/ 522804 w 541123"/>
                    <a:gd name="connsiteY36" fmla="*/ 329403 h 1352511"/>
                    <a:gd name="connsiteX37" fmla="*/ 522804 w 541123"/>
                    <a:gd name="connsiteY37" fmla="*/ 6969 h 1352511"/>
                    <a:gd name="connsiteX38" fmla="*/ 449476 w 541123"/>
                    <a:gd name="connsiteY38" fmla="*/ 6969 h 1352511"/>
                    <a:gd name="connsiteX39" fmla="*/ 449476 w 541123"/>
                    <a:gd name="connsiteY39" fmla="*/ 88710 h 1352511"/>
                    <a:gd name="connsiteX40" fmla="*/ 378985 w 541123"/>
                    <a:gd name="connsiteY40" fmla="*/ 88710 h 1352511"/>
                    <a:gd name="connsiteX41" fmla="*/ 378985 w 541123"/>
                    <a:gd name="connsiteY41" fmla="*/ 6969 h 1352511"/>
                    <a:gd name="connsiteX42" fmla="*/ 305707 w 541123"/>
                    <a:gd name="connsiteY42" fmla="*/ 6969 h 1352511"/>
                    <a:gd name="connsiteX43" fmla="*/ 305707 w 541123"/>
                    <a:gd name="connsiteY43" fmla="*/ 88710 h 1352511"/>
                    <a:gd name="connsiteX44" fmla="*/ 235217 w 541123"/>
                    <a:gd name="connsiteY44" fmla="*/ 88710 h 1352511"/>
                    <a:gd name="connsiteX45" fmla="*/ 235217 w 541123"/>
                    <a:gd name="connsiteY45" fmla="*/ 6969 h 1352511"/>
                    <a:gd name="connsiteX46" fmla="*/ 161889 w 541123"/>
                    <a:gd name="connsiteY46" fmla="*/ 6969 h 1352511"/>
                    <a:gd name="connsiteX47" fmla="*/ 161889 w 541123"/>
                    <a:gd name="connsiteY47" fmla="*/ 88710 h 1352511"/>
                    <a:gd name="connsiteX48" fmla="*/ 91399 w 541123"/>
                    <a:gd name="connsiteY48" fmla="*/ 88710 h 1352511"/>
                    <a:gd name="connsiteX49" fmla="*/ 91399 w 541123"/>
                    <a:gd name="connsiteY49" fmla="*/ 6969 h 1352511"/>
                    <a:gd name="connsiteX50" fmla="*/ 18120 w 541123"/>
                    <a:gd name="connsiteY50" fmla="*/ 6969 h 1352511"/>
                    <a:gd name="connsiteX51" fmla="*/ 18120 w 541123"/>
                    <a:gd name="connsiteY51" fmla="*/ 329403 h 1352511"/>
                    <a:gd name="connsiteX52" fmla="*/ 6870 w 541123"/>
                    <a:gd name="connsiteY52" fmla="*/ 329403 h 1352511"/>
                    <a:gd name="connsiteX53" fmla="*/ 6870 w 541123"/>
                    <a:gd name="connsiteY53" fmla="*/ 343741 h 1352511"/>
                    <a:gd name="connsiteX54" fmla="*/ 18120 w 541123"/>
                    <a:gd name="connsiteY54" fmla="*/ 343741 h 1352511"/>
                    <a:gd name="connsiteX55" fmla="*/ 18120 w 541123"/>
                    <a:gd name="connsiteY55" fmla="*/ 1231791 h 1352511"/>
                    <a:gd name="connsiteX56" fmla="*/ 23845 w 541123"/>
                    <a:gd name="connsiteY56" fmla="*/ 1231791 h 1352511"/>
                    <a:gd name="connsiteX57" fmla="*/ 23845 w 541123"/>
                    <a:gd name="connsiteY57" fmla="*/ 1345492 h 13525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</a:cxnLst>
                  <a:rect l="l" t="t" r="r" b="b"/>
                  <a:pathLst>
                    <a:path w="541123" h="1352511">
                      <a:moveTo>
                        <a:pt x="524049" y="1352511"/>
                      </a:moveTo>
                      <a:lnTo>
                        <a:pt x="16925" y="1352511"/>
                      </a:lnTo>
                      <a:lnTo>
                        <a:pt x="16925" y="1238811"/>
                      </a:lnTo>
                      <a:lnTo>
                        <a:pt x="11200" y="1238811"/>
                      </a:lnTo>
                      <a:lnTo>
                        <a:pt x="11200" y="350760"/>
                      </a:lnTo>
                      <a:lnTo>
                        <a:pt x="0" y="350760"/>
                      </a:lnTo>
                      <a:lnTo>
                        <a:pt x="0" y="322434"/>
                      </a:lnTo>
                      <a:lnTo>
                        <a:pt x="11200" y="322434"/>
                      </a:lnTo>
                      <a:lnTo>
                        <a:pt x="11200" y="0"/>
                      </a:lnTo>
                      <a:lnTo>
                        <a:pt x="98467" y="0"/>
                      </a:lnTo>
                      <a:lnTo>
                        <a:pt x="98467" y="81741"/>
                      </a:lnTo>
                      <a:lnTo>
                        <a:pt x="154969" y="81741"/>
                      </a:lnTo>
                      <a:lnTo>
                        <a:pt x="154969" y="0"/>
                      </a:lnTo>
                      <a:lnTo>
                        <a:pt x="242286" y="0"/>
                      </a:lnTo>
                      <a:lnTo>
                        <a:pt x="242286" y="81741"/>
                      </a:lnTo>
                      <a:lnTo>
                        <a:pt x="298788" y="81741"/>
                      </a:lnTo>
                      <a:lnTo>
                        <a:pt x="298788" y="0"/>
                      </a:lnTo>
                      <a:lnTo>
                        <a:pt x="386055" y="0"/>
                      </a:lnTo>
                      <a:lnTo>
                        <a:pt x="386055" y="81741"/>
                      </a:lnTo>
                      <a:lnTo>
                        <a:pt x="442557" y="81741"/>
                      </a:lnTo>
                      <a:lnTo>
                        <a:pt x="442557" y="0"/>
                      </a:lnTo>
                      <a:lnTo>
                        <a:pt x="529873" y="0"/>
                      </a:lnTo>
                      <a:lnTo>
                        <a:pt x="529873" y="322434"/>
                      </a:lnTo>
                      <a:lnTo>
                        <a:pt x="541124" y="322434"/>
                      </a:lnTo>
                      <a:lnTo>
                        <a:pt x="541124" y="350760"/>
                      </a:lnTo>
                      <a:lnTo>
                        <a:pt x="529873" y="350760"/>
                      </a:lnTo>
                      <a:lnTo>
                        <a:pt x="529873" y="1238811"/>
                      </a:lnTo>
                      <a:lnTo>
                        <a:pt x="524099" y="1238811"/>
                      </a:lnTo>
                      <a:lnTo>
                        <a:pt x="524099" y="1352511"/>
                      </a:lnTo>
                      <a:close/>
                      <a:moveTo>
                        <a:pt x="23945" y="1345492"/>
                      </a:moveTo>
                      <a:lnTo>
                        <a:pt x="517030" y="1345492"/>
                      </a:lnTo>
                      <a:lnTo>
                        <a:pt x="517030" y="1231791"/>
                      </a:lnTo>
                      <a:lnTo>
                        <a:pt x="522804" y="1231791"/>
                      </a:lnTo>
                      <a:lnTo>
                        <a:pt x="522804" y="343741"/>
                      </a:lnTo>
                      <a:lnTo>
                        <a:pt x="534055" y="343741"/>
                      </a:lnTo>
                      <a:lnTo>
                        <a:pt x="534055" y="329403"/>
                      </a:lnTo>
                      <a:lnTo>
                        <a:pt x="522804" y="329403"/>
                      </a:lnTo>
                      <a:lnTo>
                        <a:pt x="522804" y="6969"/>
                      </a:lnTo>
                      <a:lnTo>
                        <a:pt x="449476" y="6969"/>
                      </a:lnTo>
                      <a:lnTo>
                        <a:pt x="449476" y="88710"/>
                      </a:lnTo>
                      <a:lnTo>
                        <a:pt x="378985" y="88710"/>
                      </a:lnTo>
                      <a:lnTo>
                        <a:pt x="378985" y="6969"/>
                      </a:lnTo>
                      <a:lnTo>
                        <a:pt x="305707" y="6969"/>
                      </a:lnTo>
                      <a:lnTo>
                        <a:pt x="305707" y="88710"/>
                      </a:lnTo>
                      <a:lnTo>
                        <a:pt x="235217" y="88710"/>
                      </a:lnTo>
                      <a:lnTo>
                        <a:pt x="235217" y="6969"/>
                      </a:lnTo>
                      <a:lnTo>
                        <a:pt x="161889" y="6969"/>
                      </a:lnTo>
                      <a:lnTo>
                        <a:pt x="161889" y="88710"/>
                      </a:lnTo>
                      <a:lnTo>
                        <a:pt x="91399" y="88710"/>
                      </a:lnTo>
                      <a:lnTo>
                        <a:pt x="91399" y="6969"/>
                      </a:lnTo>
                      <a:lnTo>
                        <a:pt x="18120" y="6969"/>
                      </a:lnTo>
                      <a:lnTo>
                        <a:pt x="18120" y="329403"/>
                      </a:lnTo>
                      <a:lnTo>
                        <a:pt x="6870" y="329403"/>
                      </a:lnTo>
                      <a:lnTo>
                        <a:pt x="6870" y="343741"/>
                      </a:lnTo>
                      <a:lnTo>
                        <a:pt x="18120" y="343741"/>
                      </a:lnTo>
                      <a:lnTo>
                        <a:pt x="18120" y="1231791"/>
                      </a:lnTo>
                      <a:lnTo>
                        <a:pt x="23845" y="1231791"/>
                      </a:lnTo>
                      <a:lnTo>
                        <a:pt x="23845" y="1345492"/>
                      </a:lnTo>
                      <a:close/>
                    </a:path>
                  </a:pathLst>
                </a:custGeom>
                <a:grpFill/>
                <a:ln w="4977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grpSp>
              <p:nvGrpSpPr>
                <p:cNvPr id="330" name="Graphic 12">
                  <a:extLst>
                    <a:ext uri="{FF2B5EF4-FFF2-40B4-BE49-F238E27FC236}">
                      <a16:creationId xmlns:a16="http://schemas.microsoft.com/office/drawing/2014/main" id="{1FD1BC0E-C3B3-709C-F4FF-740BB97CD99D}"/>
                    </a:ext>
                  </a:extLst>
                </p:cNvPr>
                <p:cNvGrpSpPr/>
                <p:nvPr/>
              </p:nvGrpSpPr>
              <p:grpSpPr>
                <a:xfrm>
                  <a:off x="7842469" y="3910876"/>
                  <a:ext cx="529076" cy="1221088"/>
                  <a:chOff x="7842469" y="3910876"/>
                  <a:chExt cx="529076" cy="1221088"/>
                </a:xfrm>
                <a:grpFill/>
              </p:grpSpPr>
              <p:sp>
                <p:nvSpPr>
                  <p:cNvPr id="332" name="Freeform: Shape 331">
                    <a:extLst>
                      <a:ext uri="{FF2B5EF4-FFF2-40B4-BE49-F238E27FC236}">
                        <a16:creationId xmlns:a16="http://schemas.microsoft.com/office/drawing/2014/main" id="{36621288-7737-2A9F-61B3-EA9046BD1F14}"/>
                      </a:ext>
                    </a:extLst>
                  </p:cNvPr>
                  <p:cNvSpPr/>
                  <p:nvPr/>
                </p:nvSpPr>
                <p:spPr>
                  <a:xfrm>
                    <a:off x="7853470" y="3910876"/>
                    <a:ext cx="507123" cy="1221088"/>
                  </a:xfrm>
                  <a:custGeom>
                    <a:avLst/>
                    <a:gdLst>
                      <a:gd name="connsiteX0" fmla="*/ 501448 w 507123"/>
                      <a:gd name="connsiteY0" fmla="*/ 1221088 h 1221088"/>
                      <a:gd name="connsiteX1" fmla="*/ 5575 w 507123"/>
                      <a:gd name="connsiteY1" fmla="*/ 1221088 h 1221088"/>
                      <a:gd name="connsiteX2" fmla="*/ 5575 w 507123"/>
                      <a:gd name="connsiteY2" fmla="*/ 1107388 h 1221088"/>
                      <a:gd name="connsiteX3" fmla="*/ 0 w 507123"/>
                      <a:gd name="connsiteY3" fmla="*/ 1107388 h 1221088"/>
                      <a:gd name="connsiteX4" fmla="*/ 0 w 507123"/>
                      <a:gd name="connsiteY4" fmla="*/ 0 h 1221088"/>
                      <a:gd name="connsiteX5" fmla="*/ 139289 w 507123"/>
                      <a:gd name="connsiteY5" fmla="*/ 0 h 1221088"/>
                      <a:gd name="connsiteX6" fmla="*/ 139289 w 507123"/>
                      <a:gd name="connsiteY6" fmla="*/ 58344 h 1221088"/>
                      <a:gd name="connsiteX7" fmla="*/ 178566 w 507123"/>
                      <a:gd name="connsiteY7" fmla="*/ 58344 h 1221088"/>
                      <a:gd name="connsiteX8" fmla="*/ 178566 w 507123"/>
                      <a:gd name="connsiteY8" fmla="*/ 0 h 1221088"/>
                      <a:gd name="connsiteX9" fmla="*/ 328507 w 507123"/>
                      <a:gd name="connsiteY9" fmla="*/ 0 h 1221088"/>
                      <a:gd name="connsiteX10" fmla="*/ 328507 w 507123"/>
                      <a:gd name="connsiteY10" fmla="*/ 58344 h 1221088"/>
                      <a:gd name="connsiteX11" fmla="*/ 367785 w 507123"/>
                      <a:gd name="connsiteY11" fmla="*/ 58344 h 1221088"/>
                      <a:gd name="connsiteX12" fmla="*/ 367785 w 507123"/>
                      <a:gd name="connsiteY12" fmla="*/ 0 h 1221088"/>
                      <a:gd name="connsiteX13" fmla="*/ 507123 w 507123"/>
                      <a:gd name="connsiteY13" fmla="*/ 0 h 1221088"/>
                      <a:gd name="connsiteX14" fmla="*/ 507123 w 507123"/>
                      <a:gd name="connsiteY14" fmla="*/ 1107388 h 1221088"/>
                      <a:gd name="connsiteX15" fmla="*/ 501498 w 507123"/>
                      <a:gd name="connsiteY15" fmla="*/ 1107388 h 1221088"/>
                      <a:gd name="connsiteX16" fmla="*/ 501498 w 507123"/>
                      <a:gd name="connsiteY16" fmla="*/ 1221088 h 1221088"/>
                      <a:gd name="connsiteX17" fmla="*/ 12595 w 507123"/>
                      <a:gd name="connsiteY17" fmla="*/ 1214119 h 1221088"/>
                      <a:gd name="connsiteX18" fmla="*/ 494479 w 507123"/>
                      <a:gd name="connsiteY18" fmla="*/ 1214119 h 1221088"/>
                      <a:gd name="connsiteX19" fmla="*/ 494479 w 507123"/>
                      <a:gd name="connsiteY19" fmla="*/ 1100418 h 1221088"/>
                      <a:gd name="connsiteX20" fmla="*/ 500104 w 507123"/>
                      <a:gd name="connsiteY20" fmla="*/ 1100418 h 1221088"/>
                      <a:gd name="connsiteX21" fmla="*/ 500104 w 507123"/>
                      <a:gd name="connsiteY21" fmla="*/ 7019 h 1221088"/>
                      <a:gd name="connsiteX22" fmla="*/ 374754 w 507123"/>
                      <a:gd name="connsiteY22" fmla="*/ 7019 h 1221088"/>
                      <a:gd name="connsiteX23" fmla="*/ 374754 w 507123"/>
                      <a:gd name="connsiteY23" fmla="*/ 65363 h 1221088"/>
                      <a:gd name="connsiteX24" fmla="*/ 321489 w 507123"/>
                      <a:gd name="connsiteY24" fmla="*/ 65363 h 1221088"/>
                      <a:gd name="connsiteX25" fmla="*/ 321489 w 507123"/>
                      <a:gd name="connsiteY25" fmla="*/ 7019 h 1221088"/>
                      <a:gd name="connsiteX26" fmla="*/ 185585 w 507123"/>
                      <a:gd name="connsiteY26" fmla="*/ 7019 h 1221088"/>
                      <a:gd name="connsiteX27" fmla="*/ 185585 w 507123"/>
                      <a:gd name="connsiteY27" fmla="*/ 65363 h 1221088"/>
                      <a:gd name="connsiteX28" fmla="*/ 132319 w 507123"/>
                      <a:gd name="connsiteY28" fmla="*/ 65363 h 1221088"/>
                      <a:gd name="connsiteX29" fmla="*/ 132319 w 507123"/>
                      <a:gd name="connsiteY29" fmla="*/ 7019 h 1221088"/>
                      <a:gd name="connsiteX30" fmla="*/ 7020 w 507123"/>
                      <a:gd name="connsiteY30" fmla="*/ 7019 h 1221088"/>
                      <a:gd name="connsiteX31" fmla="*/ 7020 w 507123"/>
                      <a:gd name="connsiteY31" fmla="*/ 1100418 h 1221088"/>
                      <a:gd name="connsiteX32" fmla="*/ 12595 w 507123"/>
                      <a:gd name="connsiteY32" fmla="*/ 1100418 h 1221088"/>
                      <a:gd name="connsiteX33" fmla="*/ 12595 w 507123"/>
                      <a:gd name="connsiteY33" fmla="*/ 1214119 h 12210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</a:cxnLst>
                    <a:rect l="l" t="t" r="r" b="b"/>
                    <a:pathLst>
                      <a:path w="507123" h="1221088">
                        <a:moveTo>
                          <a:pt x="501448" y="1221088"/>
                        </a:moveTo>
                        <a:lnTo>
                          <a:pt x="5575" y="1221088"/>
                        </a:lnTo>
                        <a:lnTo>
                          <a:pt x="5575" y="1107388"/>
                        </a:lnTo>
                        <a:lnTo>
                          <a:pt x="0" y="1107388"/>
                        </a:lnTo>
                        <a:lnTo>
                          <a:pt x="0" y="0"/>
                        </a:lnTo>
                        <a:lnTo>
                          <a:pt x="139289" y="0"/>
                        </a:lnTo>
                        <a:lnTo>
                          <a:pt x="139289" y="58344"/>
                        </a:lnTo>
                        <a:lnTo>
                          <a:pt x="178566" y="58344"/>
                        </a:lnTo>
                        <a:lnTo>
                          <a:pt x="178566" y="0"/>
                        </a:lnTo>
                        <a:lnTo>
                          <a:pt x="328507" y="0"/>
                        </a:lnTo>
                        <a:lnTo>
                          <a:pt x="328507" y="58344"/>
                        </a:lnTo>
                        <a:lnTo>
                          <a:pt x="367785" y="58344"/>
                        </a:lnTo>
                        <a:lnTo>
                          <a:pt x="367785" y="0"/>
                        </a:lnTo>
                        <a:lnTo>
                          <a:pt x="507123" y="0"/>
                        </a:lnTo>
                        <a:lnTo>
                          <a:pt x="507123" y="1107388"/>
                        </a:lnTo>
                        <a:lnTo>
                          <a:pt x="501498" y="1107388"/>
                        </a:lnTo>
                        <a:lnTo>
                          <a:pt x="501498" y="1221088"/>
                        </a:lnTo>
                        <a:close/>
                        <a:moveTo>
                          <a:pt x="12595" y="1214119"/>
                        </a:moveTo>
                        <a:lnTo>
                          <a:pt x="494479" y="1214119"/>
                        </a:lnTo>
                        <a:lnTo>
                          <a:pt x="494479" y="1100418"/>
                        </a:lnTo>
                        <a:lnTo>
                          <a:pt x="500104" y="1100418"/>
                        </a:lnTo>
                        <a:lnTo>
                          <a:pt x="500104" y="7019"/>
                        </a:lnTo>
                        <a:lnTo>
                          <a:pt x="374754" y="7019"/>
                        </a:lnTo>
                        <a:lnTo>
                          <a:pt x="374754" y="65363"/>
                        </a:lnTo>
                        <a:lnTo>
                          <a:pt x="321489" y="65363"/>
                        </a:lnTo>
                        <a:lnTo>
                          <a:pt x="321489" y="7019"/>
                        </a:lnTo>
                        <a:lnTo>
                          <a:pt x="185585" y="7019"/>
                        </a:lnTo>
                        <a:lnTo>
                          <a:pt x="185585" y="65363"/>
                        </a:lnTo>
                        <a:lnTo>
                          <a:pt x="132319" y="65363"/>
                        </a:lnTo>
                        <a:lnTo>
                          <a:pt x="132319" y="7019"/>
                        </a:lnTo>
                        <a:lnTo>
                          <a:pt x="7020" y="7019"/>
                        </a:lnTo>
                        <a:lnTo>
                          <a:pt x="7020" y="1100418"/>
                        </a:lnTo>
                        <a:lnTo>
                          <a:pt x="12595" y="1100418"/>
                        </a:lnTo>
                        <a:lnTo>
                          <a:pt x="12595" y="1214119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33" name="Freeform: Shape 332">
                    <a:extLst>
                      <a:ext uri="{FF2B5EF4-FFF2-40B4-BE49-F238E27FC236}">
                        <a16:creationId xmlns:a16="http://schemas.microsoft.com/office/drawing/2014/main" id="{B4FD700A-94D5-84FB-45BD-AF80CC7507F7}"/>
                      </a:ext>
                    </a:extLst>
                  </p:cNvPr>
                  <p:cNvSpPr/>
                  <p:nvPr/>
                </p:nvSpPr>
                <p:spPr>
                  <a:xfrm>
                    <a:off x="7842469" y="4101887"/>
                    <a:ext cx="529076" cy="28275"/>
                  </a:xfrm>
                  <a:custGeom>
                    <a:avLst/>
                    <a:gdLst>
                      <a:gd name="connsiteX0" fmla="*/ 529076 w 529076"/>
                      <a:gd name="connsiteY0" fmla="*/ 28276 h 28275"/>
                      <a:gd name="connsiteX1" fmla="*/ 0 w 529076"/>
                      <a:gd name="connsiteY1" fmla="*/ 28276 h 28275"/>
                      <a:gd name="connsiteX2" fmla="*/ 0 w 529076"/>
                      <a:gd name="connsiteY2" fmla="*/ 0 h 28275"/>
                      <a:gd name="connsiteX3" fmla="*/ 529076 w 529076"/>
                      <a:gd name="connsiteY3" fmla="*/ 0 h 28275"/>
                      <a:gd name="connsiteX4" fmla="*/ 529076 w 529076"/>
                      <a:gd name="connsiteY4" fmla="*/ 28276 h 28275"/>
                      <a:gd name="connsiteX5" fmla="*/ 7019 w 529076"/>
                      <a:gd name="connsiteY5" fmla="*/ 21307 h 28275"/>
                      <a:gd name="connsiteX6" fmla="*/ 522107 w 529076"/>
                      <a:gd name="connsiteY6" fmla="*/ 21307 h 28275"/>
                      <a:gd name="connsiteX7" fmla="*/ 522107 w 529076"/>
                      <a:gd name="connsiteY7" fmla="*/ 7020 h 28275"/>
                      <a:gd name="connsiteX8" fmla="*/ 7019 w 529076"/>
                      <a:gd name="connsiteY8" fmla="*/ 7020 h 28275"/>
                      <a:gd name="connsiteX9" fmla="*/ 7019 w 529076"/>
                      <a:gd name="connsiteY9" fmla="*/ 21307 h 282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529076" h="28275">
                        <a:moveTo>
                          <a:pt x="529076" y="28276"/>
                        </a:moveTo>
                        <a:lnTo>
                          <a:pt x="0" y="28276"/>
                        </a:lnTo>
                        <a:lnTo>
                          <a:pt x="0" y="0"/>
                        </a:lnTo>
                        <a:lnTo>
                          <a:pt x="529076" y="0"/>
                        </a:lnTo>
                        <a:lnTo>
                          <a:pt x="529076" y="28276"/>
                        </a:lnTo>
                        <a:close/>
                        <a:moveTo>
                          <a:pt x="7019" y="21307"/>
                        </a:moveTo>
                        <a:lnTo>
                          <a:pt x="522107" y="21307"/>
                        </a:lnTo>
                        <a:lnTo>
                          <a:pt x="522107" y="7020"/>
                        </a:lnTo>
                        <a:lnTo>
                          <a:pt x="7019" y="7020"/>
                        </a:lnTo>
                        <a:lnTo>
                          <a:pt x="7019" y="21307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34" name="Freeform: Shape 333">
                    <a:extLst>
                      <a:ext uri="{FF2B5EF4-FFF2-40B4-BE49-F238E27FC236}">
                        <a16:creationId xmlns:a16="http://schemas.microsoft.com/office/drawing/2014/main" id="{3B99B05C-6F47-465F-C9CF-5808870ECA93}"/>
                      </a:ext>
                    </a:extLst>
                  </p:cNvPr>
                  <p:cNvSpPr/>
                  <p:nvPr/>
                </p:nvSpPr>
                <p:spPr>
                  <a:xfrm>
                    <a:off x="7853470" y="4123193"/>
                    <a:ext cx="507123" cy="28325"/>
                  </a:xfrm>
                  <a:custGeom>
                    <a:avLst/>
                    <a:gdLst>
                      <a:gd name="connsiteX0" fmla="*/ 507123 w 507123"/>
                      <a:gd name="connsiteY0" fmla="*/ 28326 h 28325"/>
                      <a:gd name="connsiteX1" fmla="*/ 0 w 507123"/>
                      <a:gd name="connsiteY1" fmla="*/ 28326 h 28325"/>
                      <a:gd name="connsiteX2" fmla="*/ 0 w 507123"/>
                      <a:gd name="connsiteY2" fmla="*/ 0 h 28325"/>
                      <a:gd name="connsiteX3" fmla="*/ 507123 w 507123"/>
                      <a:gd name="connsiteY3" fmla="*/ 0 h 28325"/>
                      <a:gd name="connsiteX4" fmla="*/ 507123 w 507123"/>
                      <a:gd name="connsiteY4" fmla="*/ 28326 h 28325"/>
                      <a:gd name="connsiteX5" fmla="*/ 7020 w 507123"/>
                      <a:gd name="connsiteY5" fmla="*/ 21356 h 28325"/>
                      <a:gd name="connsiteX6" fmla="*/ 500104 w 507123"/>
                      <a:gd name="connsiteY6" fmla="*/ 21356 h 28325"/>
                      <a:gd name="connsiteX7" fmla="*/ 500104 w 507123"/>
                      <a:gd name="connsiteY7" fmla="*/ 6969 h 28325"/>
                      <a:gd name="connsiteX8" fmla="*/ 7020 w 507123"/>
                      <a:gd name="connsiteY8" fmla="*/ 6969 h 28325"/>
                      <a:gd name="connsiteX9" fmla="*/ 7020 w 507123"/>
                      <a:gd name="connsiteY9" fmla="*/ 21356 h 283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507123" h="28325">
                        <a:moveTo>
                          <a:pt x="507123" y="28326"/>
                        </a:moveTo>
                        <a:lnTo>
                          <a:pt x="0" y="28326"/>
                        </a:lnTo>
                        <a:lnTo>
                          <a:pt x="0" y="0"/>
                        </a:lnTo>
                        <a:lnTo>
                          <a:pt x="507123" y="0"/>
                        </a:lnTo>
                        <a:lnTo>
                          <a:pt x="507123" y="28326"/>
                        </a:lnTo>
                        <a:close/>
                        <a:moveTo>
                          <a:pt x="7020" y="21356"/>
                        </a:moveTo>
                        <a:lnTo>
                          <a:pt x="500104" y="21356"/>
                        </a:lnTo>
                        <a:lnTo>
                          <a:pt x="500104" y="6969"/>
                        </a:lnTo>
                        <a:lnTo>
                          <a:pt x="7020" y="6969"/>
                        </a:lnTo>
                        <a:lnTo>
                          <a:pt x="7020" y="21356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35" name="Freeform: Shape 334">
                    <a:extLst>
                      <a:ext uri="{FF2B5EF4-FFF2-40B4-BE49-F238E27FC236}">
                        <a16:creationId xmlns:a16="http://schemas.microsoft.com/office/drawing/2014/main" id="{8F30E0E7-BF27-4D79-69C7-B83798FA9456}"/>
                      </a:ext>
                    </a:extLst>
                  </p:cNvPr>
                  <p:cNvSpPr/>
                  <p:nvPr/>
                </p:nvSpPr>
                <p:spPr>
                  <a:xfrm>
                    <a:off x="7992659" y="4221761"/>
                    <a:ext cx="75617" cy="62077"/>
                  </a:xfrm>
                  <a:custGeom>
                    <a:avLst/>
                    <a:gdLst>
                      <a:gd name="connsiteX0" fmla="*/ 63073 w 75617"/>
                      <a:gd name="connsiteY0" fmla="*/ 62078 h 62077"/>
                      <a:gd name="connsiteX1" fmla="*/ 12594 w 75617"/>
                      <a:gd name="connsiteY1" fmla="*/ 62078 h 62077"/>
                      <a:gd name="connsiteX2" fmla="*/ 0 w 75617"/>
                      <a:gd name="connsiteY2" fmla="*/ 49483 h 62077"/>
                      <a:gd name="connsiteX3" fmla="*/ 0 w 75617"/>
                      <a:gd name="connsiteY3" fmla="*/ 12595 h 62077"/>
                      <a:gd name="connsiteX4" fmla="*/ 12594 w 75617"/>
                      <a:gd name="connsiteY4" fmla="*/ 0 h 62077"/>
                      <a:gd name="connsiteX5" fmla="*/ 63073 w 75617"/>
                      <a:gd name="connsiteY5" fmla="*/ 0 h 62077"/>
                      <a:gd name="connsiteX6" fmla="*/ 75618 w 75617"/>
                      <a:gd name="connsiteY6" fmla="*/ 12595 h 62077"/>
                      <a:gd name="connsiteX7" fmla="*/ 75618 w 75617"/>
                      <a:gd name="connsiteY7" fmla="*/ 49483 h 62077"/>
                      <a:gd name="connsiteX8" fmla="*/ 63073 w 75617"/>
                      <a:gd name="connsiteY8" fmla="*/ 62078 h 62077"/>
                      <a:gd name="connsiteX9" fmla="*/ 12594 w 75617"/>
                      <a:gd name="connsiteY9" fmla="*/ 7019 h 62077"/>
                      <a:gd name="connsiteX10" fmla="*/ 7019 w 75617"/>
                      <a:gd name="connsiteY10" fmla="*/ 12595 h 62077"/>
                      <a:gd name="connsiteX11" fmla="*/ 7019 w 75617"/>
                      <a:gd name="connsiteY11" fmla="*/ 49483 h 62077"/>
                      <a:gd name="connsiteX12" fmla="*/ 12594 w 75617"/>
                      <a:gd name="connsiteY12" fmla="*/ 55058 h 62077"/>
                      <a:gd name="connsiteX13" fmla="*/ 63073 w 75617"/>
                      <a:gd name="connsiteY13" fmla="*/ 55058 h 62077"/>
                      <a:gd name="connsiteX14" fmla="*/ 68598 w 75617"/>
                      <a:gd name="connsiteY14" fmla="*/ 49483 h 62077"/>
                      <a:gd name="connsiteX15" fmla="*/ 68598 w 75617"/>
                      <a:gd name="connsiteY15" fmla="*/ 12595 h 62077"/>
                      <a:gd name="connsiteX16" fmla="*/ 63073 w 75617"/>
                      <a:gd name="connsiteY16" fmla="*/ 7019 h 62077"/>
                      <a:gd name="connsiteX17" fmla="*/ 12594 w 75617"/>
                      <a:gd name="connsiteY17" fmla="*/ 7019 h 6207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75617" h="62077">
                        <a:moveTo>
                          <a:pt x="63073" y="62078"/>
                        </a:moveTo>
                        <a:lnTo>
                          <a:pt x="12594" y="62078"/>
                        </a:lnTo>
                        <a:cubicBezTo>
                          <a:pt x="5625" y="62078"/>
                          <a:pt x="0" y="56452"/>
                          <a:pt x="0" y="49483"/>
                        </a:cubicBezTo>
                        <a:lnTo>
                          <a:pt x="0" y="12595"/>
                        </a:lnTo>
                        <a:cubicBezTo>
                          <a:pt x="0" y="5625"/>
                          <a:pt x="5625" y="0"/>
                          <a:pt x="12594" y="0"/>
                        </a:cubicBezTo>
                        <a:lnTo>
                          <a:pt x="63073" y="0"/>
                        </a:lnTo>
                        <a:cubicBezTo>
                          <a:pt x="69992" y="0"/>
                          <a:pt x="75618" y="5625"/>
                          <a:pt x="75618" y="12595"/>
                        </a:cubicBezTo>
                        <a:lnTo>
                          <a:pt x="75618" y="49483"/>
                        </a:lnTo>
                        <a:cubicBezTo>
                          <a:pt x="75618" y="56452"/>
                          <a:pt x="69943" y="62078"/>
                          <a:pt x="63073" y="62078"/>
                        </a:cubicBezTo>
                        <a:close/>
                        <a:moveTo>
                          <a:pt x="12594" y="7019"/>
                        </a:moveTo>
                        <a:cubicBezTo>
                          <a:pt x="9459" y="7019"/>
                          <a:pt x="7019" y="9508"/>
                          <a:pt x="7019" y="12595"/>
                        </a:cubicBezTo>
                        <a:lnTo>
                          <a:pt x="7019" y="49483"/>
                        </a:lnTo>
                        <a:cubicBezTo>
                          <a:pt x="7019" y="52619"/>
                          <a:pt x="9508" y="55058"/>
                          <a:pt x="12594" y="55058"/>
                        </a:cubicBezTo>
                        <a:lnTo>
                          <a:pt x="63073" y="55058"/>
                        </a:lnTo>
                        <a:cubicBezTo>
                          <a:pt x="66159" y="55058"/>
                          <a:pt x="68598" y="52569"/>
                          <a:pt x="68598" y="49483"/>
                        </a:cubicBezTo>
                        <a:lnTo>
                          <a:pt x="68598" y="12595"/>
                        </a:lnTo>
                        <a:cubicBezTo>
                          <a:pt x="68598" y="9459"/>
                          <a:pt x="66110" y="7019"/>
                          <a:pt x="63073" y="7019"/>
                        </a:cubicBezTo>
                        <a:lnTo>
                          <a:pt x="12594" y="7019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36" name="Freeform: Shape 335">
                    <a:extLst>
                      <a:ext uri="{FF2B5EF4-FFF2-40B4-BE49-F238E27FC236}">
                        <a16:creationId xmlns:a16="http://schemas.microsoft.com/office/drawing/2014/main" id="{F7DDC92C-BC45-552B-AD4C-E1E3C94A8B5D}"/>
                      </a:ext>
                    </a:extLst>
                  </p:cNvPr>
                  <p:cNvSpPr/>
                  <p:nvPr/>
                </p:nvSpPr>
                <p:spPr>
                  <a:xfrm>
                    <a:off x="8187105" y="4029057"/>
                    <a:ext cx="127242" cy="62027"/>
                  </a:xfrm>
                  <a:custGeom>
                    <a:avLst/>
                    <a:gdLst>
                      <a:gd name="connsiteX0" fmla="*/ 113203 w 127242"/>
                      <a:gd name="connsiteY0" fmla="*/ 62028 h 62027"/>
                      <a:gd name="connsiteX1" fmla="*/ 14039 w 127242"/>
                      <a:gd name="connsiteY1" fmla="*/ 62028 h 62027"/>
                      <a:gd name="connsiteX2" fmla="*/ 0 w 127242"/>
                      <a:gd name="connsiteY2" fmla="*/ 47990 h 62027"/>
                      <a:gd name="connsiteX3" fmla="*/ 0 w 127242"/>
                      <a:gd name="connsiteY3" fmla="*/ 13988 h 62027"/>
                      <a:gd name="connsiteX4" fmla="*/ 14039 w 127242"/>
                      <a:gd name="connsiteY4" fmla="*/ 0 h 62027"/>
                      <a:gd name="connsiteX5" fmla="*/ 113203 w 127242"/>
                      <a:gd name="connsiteY5" fmla="*/ 0 h 62027"/>
                      <a:gd name="connsiteX6" fmla="*/ 127242 w 127242"/>
                      <a:gd name="connsiteY6" fmla="*/ 13988 h 62027"/>
                      <a:gd name="connsiteX7" fmla="*/ 127242 w 127242"/>
                      <a:gd name="connsiteY7" fmla="*/ 47990 h 62027"/>
                      <a:gd name="connsiteX8" fmla="*/ 113203 w 127242"/>
                      <a:gd name="connsiteY8" fmla="*/ 62028 h 62027"/>
                      <a:gd name="connsiteX9" fmla="*/ 14039 w 127242"/>
                      <a:gd name="connsiteY9" fmla="*/ 7019 h 62027"/>
                      <a:gd name="connsiteX10" fmla="*/ 6970 w 127242"/>
                      <a:gd name="connsiteY10" fmla="*/ 14038 h 62027"/>
                      <a:gd name="connsiteX11" fmla="*/ 6970 w 127242"/>
                      <a:gd name="connsiteY11" fmla="*/ 48039 h 62027"/>
                      <a:gd name="connsiteX12" fmla="*/ 14039 w 127242"/>
                      <a:gd name="connsiteY12" fmla="*/ 55108 h 62027"/>
                      <a:gd name="connsiteX13" fmla="*/ 113203 w 127242"/>
                      <a:gd name="connsiteY13" fmla="*/ 55108 h 62027"/>
                      <a:gd name="connsiteX14" fmla="*/ 120272 w 127242"/>
                      <a:gd name="connsiteY14" fmla="*/ 48039 h 62027"/>
                      <a:gd name="connsiteX15" fmla="*/ 120272 w 127242"/>
                      <a:gd name="connsiteY15" fmla="*/ 13988 h 62027"/>
                      <a:gd name="connsiteX16" fmla="*/ 113203 w 127242"/>
                      <a:gd name="connsiteY16" fmla="*/ 6969 h 62027"/>
                      <a:gd name="connsiteX17" fmla="*/ 14039 w 127242"/>
                      <a:gd name="connsiteY17" fmla="*/ 6969 h 6202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127242" h="62027">
                        <a:moveTo>
                          <a:pt x="113203" y="62028"/>
                        </a:moveTo>
                        <a:lnTo>
                          <a:pt x="14039" y="62028"/>
                        </a:lnTo>
                        <a:cubicBezTo>
                          <a:pt x="6323" y="62028"/>
                          <a:pt x="0" y="55706"/>
                          <a:pt x="0" y="47990"/>
                        </a:cubicBezTo>
                        <a:lnTo>
                          <a:pt x="0" y="13988"/>
                        </a:lnTo>
                        <a:cubicBezTo>
                          <a:pt x="0" y="6272"/>
                          <a:pt x="6323" y="0"/>
                          <a:pt x="14039" y="0"/>
                        </a:cubicBezTo>
                        <a:lnTo>
                          <a:pt x="113203" y="0"/>
                        </a:lnTo>
                        <a:cubicBezTo>
                          <a:pt x="120919" y="0"/>
                          <a:pt x="127242" y="6272"/>
                          <a:pt x="127242" y="13988"/>
                        </a:cubicBezTo>
                        <a:lnTo>
                          <a:pt x="127242" y="47990"/>
                        </a:lnTo>
                        <a:cubicBezTo>
                          <a:pt x="127242" y="55706"/>
                          <a:pt x="120919" y="62028"/>
                          <a:pt x="113203" y="62028"/>
                        </a:cubicBezTo>
                        <a:close/>
                        <a:moveTo>
                          <a:pt x="14039" y="7019"/>
                        </a:moveTo>
                        <a:cubicBezTo>
                          <a:pt x="10156" y="7019"/>
                          <a:pt x="6970" y="10156"/>
                          <a:pt x="6970" y="14038"/>
                        </a:cubicBezTo>
                        <a:lnTo>
                          <a:pt x="6970" y="48039"/>
                        </a:lnTo>
                        <a:cubicBezTo>
                          <a:pt x="6970" y="51922"/>
                          <a:pt x="10156" y="55108"/>
                          <a:pt x="14039" y="55108"/>
                        </a:cubicBezTo>
                        <a:lnTo>
                          <a:pt x="113203" y="55108"/>
                        </a:lnTo>
                        <a:cubicBezTo>
                          <a:pt x="117086" y="55108"/>
                          <a:pt x="120272" y="51972"/>
                          <a:pt x="120272" y="48039"/>
                        </a:cubicBezTo>
                        <a:lnTo>
                          <a:pt x="120272" y="13988"/>
                        </a:lnTo>
                        <a:cubicBezTo>
                          <a:pt x="120272" y="10106"/>
                          <a:pt x="117086" y="6969"/>
                          <a:pt x="113203" y="6969"/>
                        </a:cubicBezTo>
                        <a:lnTo>
                          <a:pt x="14039" y="6969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37" name="Freeform: Shape 336">
                    <a:extLst>
                      <a:ext uri="{FF2B5EF4-FFF2-40B4-BE49-F238E27FC236}">
                        <a16:creationId xmlns:a16="http://schemas.microsoft.com/office/drawing/2014/main" id="{13BD85AB-8376-3FD1-2346-4CFC64AD9106}"/>
                      </a:ext>
                    </a:extLst>
                  </p:cNvPr>
                  <p:cNvSpPr/>
                  <p:nvPr/>
                </p:nvSpPr>
                <p:spPr>
                  <a:xfrm>
                    <a:off x="8079079" y="4221761"/>
                    <a:ext cx="99413" cy="62077"/>
                  </a:xfrm>
                  <a:custGeom>
                    <a:avLst/>
                    <a:gdLst>
                      <a:gd name="connsiteX0" fmla="*/ 85425 w 99413"/>
                      <a:gd name="connsiteY0" fmla="*/ 62078 h 62077"/>
                      <a:gd name="connsiteX1" fmla="*/ 14039 w 99413"/>
                      <a:gd name="connsiteY1" fmla="*/ 62078 h 62077"/>
                      <a:gd name="connsiteX2" fmla="*/ 0 w 99413"/>
                      <a:gd name="connsiteY2" fmla="*/ 48039 h 62077"/>
                      <a:gd name="connsiteX3" fmla="*/ 0 w 99413"/>
                      <a:gd name="connsiteY3" fmla="*/ 14038 h 62077"/>
                      <a:gd name="connsiteX4" fmla="*/ 14039 w 99413"/>
                      <a:gd name="connsiteY4" fmla="*/ 0 h 62077"/>
                      <a:gd name="connsiteX5" fmla="*/ 85425 w 99413"/>
                      <a:gd name="connsiteY5" fmla="*/ 0 h 62077"/>
                      <a:gd name="connsiteX6" fmla="*/ 99414 w 99413"/>
                      <a:gd name="connsiteY6" fmla="*/ 14038 h 62077"/>
                      <a:gd name="connsiteX7" fmla="*/ 99414 w 99413"/>
                      <a:gd name="connsiteY7" fmla="*/ 48039 h 62077"/>
                      <a:gd name="connsiteX8" fmla="*/ 85425 w 99413"/>
                      <a:gd name="connsiteY8" fmla="*/ 62078 h 62077"/>
                      <a:gd name="connsiteX9" fmla="*/ 14039 w 99413"/>
                      <a:gd name="connsiteY9" fmla="*/ 7019 h 62077"/>
                      <a:gd name="connsiteX10" fmla="*/ 6969 w 99413"/>
                      <a:gd name="connsiteY10" fmla="*/ 14088 h 62077"/>
                      <a:gd name="connsiteX11" fmla="*/ 6969 w 99413"/>
                      <a:gd name="connsiteY11" fmla="*/ 48089 h 62077"/>
                      <a:gd name="connsiteX12" fmla="*/ 14039 w 99413"/>
                      <a:gd name="connsiteY12" fmla="*/ 55158 h 62077"/>
                      <a:gd name="connsiteX13" fmla="*/ 85425 w 99413"/>
                      <a:gd name="connsiteY13" fmla="*/ 55158 h 62077"/>
                      <a:gd name="connsiteX14" fmla="*/ 92445 w 99413"/>
                      <a:gd name="connsiteY14" fmla="*/ 48089 h 62077"/>
                      <a:gd name="connsiteX15" fmla="*/ 92445 w 99413"/>
                      <a:gd name="connsiteY15" fmla="*/ 14088 h 62077"/>
                      <a:gd name="connsiteX16" fmla="*/ 85425 w 99413"/>
                      <a:gd name="connsiteY16" fmla="*/ 7019 h 62077"/>
                      <a:gd name="connsiteX17" fmla="*/ 14039 w 99413"/>
                      <a:gd name="connsiteY17" fmla="*/ 7019 h 6207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99413" h="62077">
                        <a:moveTo>
                          <a:pt x="85425" y="62078"/>
                        </a:moveTo>
                        <a:lnTo>
                          <a:pt x="14039" y="62078"/>
                        </a:lnTo>
                        <a:cubicBezTo>
                          <a:pt x="6322" y="62078"/>
                          <a:pt x="0" y="55755"/>
                          <a:pt x="0" y="48039"/>
                        </a:cubicBezTo>
                        <a:lnTo>
                          <a:pt x="0" y="14038"/>
                        </a:lnTo>
                        <a:cubicBezTo>
                          <a:pt x="0" y="6322"/>
                          <a:pt x="6322" y="0"/>
                          <a:pt x="14039" y="0"/>
                        </a:cubicBezTo>
                        <a:lnTo>
                          <a:pt x="85425" y="0"/>
                        </a:lnTo>
                        <a:cubicBezTo>
                          <a:pt x="93141" y="0"/>
                          <a:pt x="99414" y="6322"/>
                          <a:pt x="99414" y="14038"/>
                        </a:cubicBezTo>
                        <a:lnTo>
                          <a:pt x="99414" y="48039"/>
                        </a:lnTo>
                        <a:cubicBezTo>
                          <a:pt x="99414" y="55755"/>
                          <a:pt x="93191" y="62078"/>
                          <a:pt x="85425" y="62078"/>
                        </a:cubicBezTo>
                        <a:close/>
                        <a:moveTo>
                          <a:pt x="14039" y="7019"/>
                        </a:moveTo>
                        <a:cubicBezTo>
                          <a:pt x="10205" y="7019"/>
                          <a:pt x="6969" y="10205"/>
                          <a:pt x="6969" y="14088"/>
                        </a:cubicBezTo>
                        <a:lnTo>
                          <a:pt x="6969" y="48089"/>
                        </a:lnTo>
                        <a:cubicBezTo>
                          <a:pt x="6969" y="51922"/>
                          <a:pt x="10156" y="55158"/>
                          <a:pt x="14039" y="55158"/>
                        </a:cubicBezTo>
                        <a:lnTo>
                          <a:pt x="85425" y="55158"/>
                        </a:lnTo>
                        <a:cubicBezTo>
                          <a:pt x="89308" y="55158"/>
                          <a:pt x="92445" y="52021"/>
                          <a:pt x="92445" y="48089"/>
                        </a:cubicBezTo>
                        <a:lnTo>
                          <a:pt x="92445" y="14088"/>
                        </a:lnTo>
                        <a:cubicBezTo>
                          <a:pt x="92445" y="10205"/>
                          <a:pt x="89308" y="7019"/>
                          <a:pt x="85425" y="7019"/>
                        </a:cubicBezTo>
                        <a:lnTo>
                          <a:pt x="14039" y="7019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38" name="Freeform: Shape 337">
                    <a:extLst>
                      <a:ext uri="{FF2B5EF4-FFF2-40B4-BE49-F238E27FC236}">
                        <a16:creationId xmlns:a16="http://schemas.microsoft.com/office/drawing/2014/main" id="{3A656C71-D4DA-31A8-C90B-C6497733EC74}"/>
                      </a:ext>
                    </a:extLst>
                  </p:cNvPr>
                  <p:cNvSpPr/>
                  <p:nvPr/>
                </p:nvSpPr>
                <p:spPr>
                  <a:xfrm>
                    <a:off x="8023921" y="4289314"/>
                    <a:ext cx="99463" cy="62027"/>
                  </a:xfrm>
                  <a:custGeom>
                    <a:avLst/>
                    <a:gdLst>
                      <a:gd name="connsiteX0" fmla="*/ 85475 w 99463"/>
                      <a:gd name="connsiteY0" fmla="*/ 62027 h 62027"/>
                      <a:gd name="connsiteX1" fmla="*/ 14039 w 99463"/>
                      <a:gd name="connsiteY1" fmla="*/ 62027 h 62027"/>
                      <a:gd name="connsiteX2" fmla="*/ 0 w 99463"/>
                      <a:gd name="connsiteY2" fmla="*/ 48039 h 62027"/>
                      <a:gd name="connsiteX3" fmla="*/ 0 w 99463"/>
                      <a:gd name="connsiteY3" fmla="*/ 13988 h 62027"/>
                      <a:gd name="connsiteX4" fmla="*/ 14039 w 99463"/>
                      <a:gd name="connsiteY4" fmla="*/ 0 h 62027"/>
                      <a:gd name="connsiteX5" fmla="*/ 85475 w 99463"/>
                      <a:gd name="connsiteY5" fmla="*/ 0 h 62027"/>
                      <a:gd name="connsiteX6" fmla="*/ 99463 w 99463"/>
                      <a:gd name="connsiteY6" fmla="*/ 13988 h 62027"/>
                      <a:gd name="connsiteX7" fmla="*/ 99463 w 99463"/>
                      <a:gd name="connsiteY7" fmla="*/ 48039 h 62027"/>
                      <a:gd name="connsiteX8" fmla="*/ 85475 w 99463"/>
                      <a:gd name="connsiteY8" fmla="*/ 62027 h 62027"/>
                      <a:gd name="connsiteX9" fmla="*/ 14039 w 99463"/>
                      <a:gd name="connsiteY9" fmla="*/ 6969 h 62027"/>
                      <a:gd name="connsiteX10" fmla="*/ 6970 w 99463"/>
                      <a:gd name="connsiteY10" fmla="*/ 13988 h 62027"/>
                      <a:gd name="connsiteX11" fmla="*/ 6970 w 99463"/>
                      <a:gd name="connsiteY11" fmla="*/ 48039 h 62027"/>
                      <a:gd name="connsiteX12" fmla="*/ 14039 w 99463"/>
                      <a:gd name="connsiteY12" fmla="*/ 55058 h 62027"/>
                      <a:gd name="connsiteX13" fmla="*/ 85475 w 99463"/>
                      <a:gd name="connsiteY13" fmla="*/ 55058 h 62027"/>
                      <a:gd name="connsiteX14" fmla="*/ 92494 w 99463"/>
                      <a:gd name="connsiteY14" fmla="*/ 48039 h 62027"/>
                      <a:gd name="connsiteX15" fmla="*/ 92494 w 99463"/>
                      <a:gd name="connsiteY15" fmla="*/ 13988 h 62027"/>
                      <a:gd name="connsiteX16" fmla="*/ 85475 w 99463"/>
                      <a:gd name="connsiteY16" fmla="*/ 6969 h 62027"/>
                      <a:gd name="connsiteX17" fmla="*/ 14039 w 99463"/>
                      <a:gd name="connsiteY17" fmla="*/ 6969 h 6202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99463" h="62027">
                        <a:moveTo>
                          <a:pt x="85475" y="62027"/>
                        </a:moveTo>
                        <a:lnTo>
                          <a:pt x="14039" y="62027"/>
                        </a:lnTo>
                        <a:cubicBezTo>
                          <a:pt x="6323" y="62027"/>
                          <a:pt x="0" y="55755"/>
                          <a:pt x="0" y="48039"/>
                        </a:cubicBezTo>
                        <a:lnTo>
                          <a:pt x="0" y="13988"/>
                        </a:lnTo>
                        <a:cubicBezTo>
                          <a:pt x="0" y="6272"/>
                          <a:pt x="6323" y="0"/>
                          <a:pt x="14039" y="0"/>
                        </a:cubicBezTo>
                        <a:lnTo>
                          <a:pt x="85475" y="0"/>
                        </a:lnTo>
                        <a:cubicBezTo>
                          <a:pt x="93191" y="0"/>
                          <a:pt x="99463" y="6272"/>
                          <a:pt x="99463" y="13988"/>
                        </a:cubicBezTo>
                        <a:lnTo>
                          <a:pt x="99463" y="48039"/>
                        </a:lnTo>
                        <a:cubicBezTo>
                          <a:pt x="99463" y="55755"/>
                          <a:pt x="93191" y="62027"/>
                          <a:pt x="85475" y="62027"/>
                        </a:cubicBezTo>
                        <a:close/>
                        <a:moveTo>
                          <a:pt x="14039" y="6969"/>
                        </a:moveTo>
                        <a:cubicBezTo>
                          <a:pt x="10156" y="6969"/>
                          <a:pt x="6970" y="10105"/>
                          <a:pt x="6970" y="13988"/>
                        </a:cubicBezTo>
                        <a:lnTo>
                          <a:pt x="6970" y="48039"/>
                        </a:lnTo>
                        <a:cubicBezTo>
                          <a:pt x="6970" y="51922"/>
                          <a:pt x="10106" y="55058"/>
                          <a:pt x="14039" y="55058"/>
                        </a:cubicBezTo>
                        <a:lnTo>
                          <a:pt x="85475" y="55058"/>
                        </a:lnTo>
                        <a:cubicBezTo>
                          <a:pt x="89358" y="55058"/>
                          <a:pt x="92494" y="51922"/>
                          <a:pt x="92494" y="48039"/>
                        </a:cubicBezTo>
                        <a:lnTo>
                          <a:pt x="92494" y="13988"/>
                        </a:lnTo>
                        <a:cubicBezTo>
                          <a:pt x="92494" y="10105"/>
                          <a:pt x="89358" y="6969"/>
                          <a:pt x="85475" y="6969"/>
                        </a:cubicBezTo>
                        <a:lnTo>
                          <a:pt x="14039" y="6969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39" name="Freeform: Shape 338">
                    <a:extLst>
                      <a:ext uri="{FF2B5EF4-FFF2-40B4-BE49-F238E27FC236}">
                        <a16:creationId xmlns:a16="http://schemas.microsoft.com/office/drawing/2014/main" id="{62F310C9-A9C3-32C5-2F9C-523285E2E676}"/>
                      </a:ext>
                    </a:extLst>
                  </p:cNvPr>
                  <p:cNvSpPr/>
                  <p:nvPr/>
                </p:nvSpPr>
                <p:spPr>
                  <a:xfrm>
                    <a:off x="8186209" y="4584219"/>
                    <a:ext cx="127241" cy="62027"/>
                  </a:xfrm>
                  <a:custGeom>
                    <a:avLst/>
                    <a:gdLst>
                      <a:gd name="connsiteX0" fmla="*/ 113203 w 127241"/>
                      <a:gd name="connsiteY0" fmla="*/ 62028 h 62027"/>
                      <a:gd name="connsiteX1" fmla="*/ 14038 w 127241"/>
                      <a:gd name="connsiteY1" fmla="*/ 62028 h 62027"/>
                      <a:gd name="connsiteX2" fmla="*/ 0 w 127241"/>
                      <a:gd name="connsiteY2" fmla="*/ 48039 h 62027"/>
                      <a:gd name="connsiteX3" fmla="*/ 0 w 127241"/>
                      <a:gd name="connsiteY3" fmla="*/ 13988 h 62027"/>
                      <a:gd name="connsiteX4" fmla="*/ 14038 w 127241"/>
                      <a:gd name="connsiteY4" fmla="*/ 0 h 62027"/>
                      <a:gd name="connsiteX5" fmla="*/ 113203 w 127241"/>
                      <a:gd name="connsiteY5" fmla="*/ 0 h 62027"/>
                      <a:gd name="connsiteX6" fmla="*/ 127241 w 127241"/>
                      <a:gd name="connsiteY6" fmla="*/ 13988 h 62027"/>
                      <a:gd name="connsiteX7" fmla="*/ 127241 w 127241"/>
                      <a:gd name="connsiteY7" fmla="*/ 48039 h 62027"/>
                      <a:gd name="connsiteX8" fmla="*/ 113203 w 127241"/>
                      <a:gd name="connsiteY8" fmla="*/ 62028 h 62027"/>
                      <a:gd name="connsiteX9" fmla="*/ 14038 w 127241"/>
                      <a:gd name="connsiteY9" fmla="*/ 6969 h 62027"/>
                      <a:gd name="connsiteX10" fmla="*/ 6969 w 127241"/>
                      <a:gd name="connsiteY10" fmla="*/ 13988 h 62027"/>
                      <a:gd name="connsiteX11" fmla="*/ 6969 w 127241"/>
                      <a:gd name="connsiteY11" fmla="*/ 48039 h 62027"/>
                      <a:gd name="connsiteX12" fmla="*/ 14038 w 127241"/>
                      <a:gd name="connsiteY12" fmla="*/ 55058 h 62027"/>
                      <a:gd name="connsiteX13" fmla="*/ 113203 w 127241"/>
                      <a:gd name="connsiteY13" fmla="*/ 55058 h 62027"/>
                      <a:gd name="connsiteX14" fmla="*/ 120272 w 127241"/>
                      <a:gd name="connsiteY14" fmla="*/ 48039 h 62027"/>
                      <a:gd name="connsiteX15" fmla="*/ 120272 w 127241"/>
                      <a:gd name="connsiteY15" fmla="*/ 13988 h 62027"/>
                      <a:gd name="connsiteX16" fmla="*/ 113203 w 127241"/>
                      <a:gd name="connsiteY16" fmla="*/ 6969 h 62027"/>
                      <a:gd name="connsiteX17" fmla="*/ 14038 w 127241"/>
                      <a:gd name="connsiteY17" fmla="*/ 6969 h 6202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127241" h="62027">
                        <a:moveTo>
                          <a:pt x="113203" y="62028"/>
                        </a:moveTo>
                        <a:lnTo>
                          <a:pt x="14038" y="62028"/>
                        </a:lnTo>
                        <a:cubicBezTo>
                          <a:pt x="6322" y="62028"/>
                          <a:pt x="0" y="55755"/>
                          <a:pt x="0" y="48039"/>
                        </a:cubicBezTo>
                        <a:lnTo>
                          <a:pt x="0" y="13988"/>
                        </a:lnTo>
                        <a:cubicBezTo>
                          <a:pt x="0" y="6272"/>
                          <a:pt x="6322" y="0"/>
                          <a:pt x="14038" y="0"/>
                        </a:cubicBezTo>
                        <a:lnTo>
                          <a:pt x="113203" y="0"/>
                        </a:lnTo>
                        <a:cubicBezTo>
                          <a:pt x="120919" y="0"/>
                          <a:pt x="127241" y="6272"/>
                          <a:pt x="127241" y="13988"/>
                        </a:cubicBezTo>
                        <a:lnTo>
                          <a:pt x="127241" y="48039"/>
                        </a:lnTo>
                        <a:cubicBezTo>
                          <a:pt x="127241" y="55755"/>
                          <a:pt x="120919" y="62028"/>
                          <a:pt x="113203" y="62028"/>
                        </a:cubicBezTo>
                        <a:close/>
                        <a:moveTo>
                          <a:pt x="14038" y="6969"/>
                        </a:moveTo>
                        <a:cubicBezTo>
                          <a:pt x="10155" y="6969"/>
                          <a:pt x="6969" y="10106"/>
                          <a:pt x="6969" y="13988"/>
                        </a:cubicBezTo>
                        <a:lnTo>
                          <a:pt x="6969" y="48039"/>
                        </a:lnTo>
                        <a:cubicBezTo>
                          <a:pt x="6969" y="51922"/>
                          <a:pt x="10106" y="55058"/>
                          <a:pt x="14038" y="55058"/>
                        </a:cubicBezTo>
                        <a:lnTo>
                          <a:pt x="113203" y="55058"/>
                        </a:lnTo>
                        <a:cubicBezTo>
                          <a:pt x="117086" y="55058"/>
                          <a:pt x="120272" y="51922"/>
                          <a:pt x="120272" y="48039"/>
                        </a:cubicBezTo>
                        <a:lnTo>
                          <a:pt x="120272" y="13988"/>
                        </a:lnTo>
                        <a:cubicBezTo>
                          <a:pt x="120272" y="10106"/>
                          <a:pt x="117086" y="6969"/>
                          <a:pt x="113203" y="6969"/>
                        </a:cubicBezTo>
                        <a:lnTo>
                          <a:pt x="14038" y="6969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40" name="Freeform: Shape 339">
                    <a:extLst>
                      <a:ext uri="{FF2B5EF4-FFF2-40B4-BE49-F238E27FC236}">
                        <a16:creationId xmlns:a16="http://schemas.microsoft.com/office/drawing/2014/main" id="{331928BA-5567-4D9C-02E3-9386E13B211A}"/>
                      </a:ext>
                    </a:extLst>
                  </p:cNvPr>
                  <p:cNvSpPr/>
                  <p:nvPr/>
                </p:nvSpPr>
                <p:spPr>
                  <a:xfrm>
                    <a:off x="8131051" y="4651673"/>
                    <a:ext cx="99463" cy="62077"/>
                  </a:xfrm>
                  <a:custGeom>
                    <a:avLst/>
                    <a:gdLst>
                      <a:gd name="connsiteX0" fmla="*/ 85474 w 99463"/>
                      <a:gd name="connsiteY0" fmla="*/ 62077 h 62077"/>
                      <a:gd name="connsiteX1" fmla="*/ 14038 w 99463"/>
                      <a:gd name="connsiteY1" fmla="*/ 62077 h 62077"/>
                      <a:gd name="connsiteX2" fmla="*/ 0 w 99463"/>
                      <a:gd name="connsiteY2" fmla="*/ 48039 h 62077"/>
                      <a:gd name="connsiteX3" fmla="*/ 0 w 99463"/>
                      <a:gd name="connsiteY3" fmla="*/ 14038 h 62077"/>
                      <a:gd name="connsiteX4" fmla="*/ 14038 w 99463"/>
                      <a:gd name="connsiteY4" fmla="*/ 0 h 62077"/>
                      <a:gd name="connsiteX5" fmla="*/ 85474 w 99463"/>
                      <a:gd name="connsiteY5" fmla="*/ 0 h 62077"/>
                      <a:gd name="connsiteX6" fmla="*/ 99463 w 99463"/>
                      <a:gd name="connsiteY6" fmla="*/ 14038 h 62077"/>
                      <a:gd name="connsiteX7" fmla="*/ 99463 w 99463"/>
                      <a:gd name="connsiteY7" fmla="*/ 48039 h 62077"/>
                      <a:gd name="connsiteX8" fmla="*/ 85474 w 99463"/>
                      <a:gd name="connsiteY8" fmla="*/ 62077 h 62077"/>
                      <a:gd name="connsiteX9" fmla="*/ 14088 w 99463"/>
                      <a:gd name="connsiteY9" fmla="*/ 7019 h 62077"/>
                      <a:gd name="connsiteX10" fmla="*/ 7020 w 99463"/>
                      <a:gd name="connsiteY10" fmla="*/ 14088 h 62077"/>
                      <a:gd name="connsiteX11" fmla="*/ 7020 w 99463"/>
                      <a:gd name="connsiteY11" fmla="*/ 48089 h 62077"/>
                      <a:gd name="connsiteX12" fmla="*/ 14088 w 99463"/>
                      <a:gd name="connsiteY12" fmla="*/ 55158 h 62077"/>
                      <a:gd name="connsiteX13" fmla="*/ 85525 w 99463"/>
                      <a:gd name="connsiteY13" fmla="*/ 55158 h 62077"/>
                      <a:gd name="connsiteX14" fmla="*/ 92543 w 99463"/>
                      <a:gd name="connsiteY14" fmla="*/ 48089 h 62077"/>
                      <a:gd name="connsiteX15" fmla="*/ 92543 w 99463"/>
                      <a:gd name="connsiteY15" fmla="*/ 14088 h 62077"/>
                      <a:gd name="connsiteX16" fmla="*/ 85525 w 99463"/>
                      <a:gd name="connsiteY16" fmla="*/ 7019 h 62077"/>
                      <a:gd name="connsiteX17" fmla="*/ 14088 w 99463"/>
                      <a:gd name="connsiteY17" fmla="*/ 7019 h 6207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99463" h="62077">
                        <a:moveTo>
                          <a:pt x="85474" y="62077"/>
                        </a:moveTo>
                        <a:lnTo>
                          <a:pt x="14038" y="62077"/>
                        </a:lnTo>
                        <a:cubicBezTo>
                          <a:pt x="6322" y="62077"/>
                          <a:pt x="0" y="55755"/>
                          <a:pt x="0" y="48039"/>
                        </a:cubicBezTo>
                        <a:lnTo>
                          <a:pt x="0" y="14038"/>
                        </a:lnTo>
                        <a:cubicBezTo>
                          <a:pt x="0" y="6322"/>
                          <a:pt x="6322" y="0"/>
                          <a:pt x="14038" y="0"/>
                        </a:cubicBezTo>
                        <a:lnTo>
                          <a:pt x="85474" y="0"/>
                        </a:lnTo>
                        <a:cubicBezTo>
                          <a:pt x="93191" y="0"/>
                          <a:pt x="99463" y="6322"/>
                          <a:pt x="99463" y="14038"/>
                        </a:cubicBezTo>
                        <a:lnTo>
                          <a:pt x="99463" y="48039"/>
                        </a:lnTo>
                        <a:cubicBezTo>
                          <a:pt x="99463" y="55755"/>
                          <a:pt x="93191" y="62077"/>
                          <a:pt x="85474" y="62077"/>
                        </a:cubicBezTo>
                        <a:close/>
                        <a:moveTo>
                          <a:pt x="14088" y="7019"/>
                        </a:moveTo>
                        <a:cubicBezTo>
                          <a:pt x="10255" y="7019"/>
                          <a:pt x="7020" y="10205"/>
                          <a:pt x="7020" y="14088"/>
                        </a:cubicBezTo>
                        <a:lnTo>
                          <a:pt x="7020" y="48089"/>
                        </a:lnTo>
                        <a:cubicBezTo>
                          <a:pt x="7020" y="51922"/>
                          <a:pt x="10205" y="55158"/>
                          <a:pt x="14088" y="55158"/>
                        </a:cubicBezTo>
                        <a:lnTo>
                          <a:pt x="85525" y="55158"/>
                        </a:lnTo>
                        <a:cubicBezTo>
                          <a:pt x="89408" y="55158"/>
                          <a:pt x="92543" y="52021"/>
                          <a:pt x="92543" y="48089"/>
                        </a:cubicBezTo>
                        <a:lnTo>
                          <a:pt x="92543" y="14088"/>
                        </a:lnTo>
                        <a:cubicBezTo>
                          <a:pt x="92543" y="10205"/>
                          <a:pt x="89408" y="7019"/>
                          <a:pt x="85525" y="7019"/>
                        </a:cubicBezTo>
                        <a:lnTo>
                          <a:pt x="14088" y="7019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41" name="Freeform: Shape 340">
                    <a:extLst>
                      <a:ext uri="{FF2B5EF4-FFF2-40B4-BE49-F238E27FC236}">
                        <a16:creationId xmlns:a16="http://schemas.microsoft.com/office/drawing/2014/main" id="{DE427B03-5274-B747-886E-D1006AF2F5BC}"/>
                      </a:ext>
                    </a:extLst>
                  </p:cNvPr>
                  <p:cNvSpPr/>
                  <p:nvPr/>
                </p:nvSpPr>
                <p:spPr>
                  <a:xfrm>
                    <a:off x="8011029" y="4973809"/>
                    <a:ext cx="99463" cy="62077"/>
                  </a:xfrm>
                  <a:custGeom>
                    <a:avLst/>
                    <a:gdLst>
                      <a:gd name="connsiteX0" fmla="*/ 85424 w 99463"/>
                      <a:gd name="connsiteY0" fmla="*/ 62077 h 62077"/>
                      <a:gd name="connsiteX1" fmla="*/ 14038 w 99463"/>
                      <a:gd name="connsiteY1" fmla="*/ 62077 h 62077"/>
                      <a:gd name="connsiteX2" fmla="*/ 0 w 99463"/>
                      <a:gd name="connsiteY2" fmla="*/ 48039 h 62077"/>
                      <a:gd name="connsiteX3" fmla="*/ 0 w 99463"/>
                      <a:gd name="connsiteY3" fmla="*/ 14038 h 62077"/>
                      <a:gd name="connsiteX4" fmla="*/ 14038 w 99463"/>
                      <a:gd name="connsiteY4" fmla="*/ 0 h 62077"/>
                      <a:gd name="connsiteX5" fmla="*/ 85424 w 99463"/>
                      <a:gd name="connsiteY5" fmla="*/ 0 h 62077"/>
                      <a:gd name="connsiteX6" fmla="*/ 99463 w 99463"/>
                      <a:gd name="connsiteY6" fmla="*/ 14038 h 62077"/>
                      <a:gd name="connsiteX7" fmla="*/ 99463 w 99463"/>
                      <a:gd name="connsiteY7" fmla="*/ 48039 h 62077"/>
                      <a:gd name="connsiteX8" fmla="*/ 85424 w 99463"/>
                      <a:gd name="connsiteY8" fmla="*/ 62077 h 62077"/>
                      <a:gd name="connsiteX9" fmla="*/ 14038 w 99463"/>
                      <a:gd name="connsiteY9" fmla="*/ 6969 h 62077"/>
                      <a:gd name="connsiteX10" fmla="*/ 6969 w 99463"/>
                      <a:gd name="connsiteY10" fmla="*/ 14038 h 62077"/>
                      <a:gd name="connsiteX11" fmla="*/ 6969 w 99463"/>
                      <a:gd name="connsiteY11" fmla="*/ 48039 h 62077"/>
                      <a:gd name="connsiteX12" fmla="*/ 14038 w 99463"/>
                      <a:gd name="connsiteY12" fmla="*/ 55108 h 62077"/>
                      <a:gd name="connsiteX13" fmla="*/ 85424 w 99463"/>
                      <a:gd name="connsiteY13" fmla="*/ 55108 h 62077"/>
                      <a:gd name="connsiteX14" fmla="*/ 92494 w 99463"/>
                      <a:gd name="connsiteY14" fmla="*/ 48039 h 62077"/>
                      <a:gd name="connsiteX15" fmla="*/ 92494 w 99463"/>
                      <a:gd name="connsiteY15" fmla="*/ 14038 h 62077"/>
                      <a:gd name="connsiteX16" fmla="*/ 85424 w 99463"/>
                      <a:gd name="connsiteY16" fmla="*/ 6969 h 62077"/>
                      <a:gd name="connsiteX17" fmla="*/ 14038 w 99463"/>
                      <a:gd name="connsiteY17" fmla="*/ 6969 h 6207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99463" h="62077">
                        <a:moveTo>
                          <a:pt x="85424" y="62077"/>
                        </a:moveTo>
                        <a:lnTo>
                          <a:pt x="14038" y="62077"/>
                        </a:lnTo>
                        <a:cubicBezTo>
                          <a:pt x="6322" y="62077"/>
                          <a:pt x="0" y="55755"/>
                          <a:pt x="0" y="48039"/>
                        </a:cubicBezTo>
                        <a:lnTo>
                          <a:pt x="0" y="14038"/>
                        </a:lnTo>
                        <a:cubicBezTo>
                          <a:pt x="0" y="6322"/>
                          <a:pt x="6322" y="0"/>
                          <a:pt x="14038" y="0"/>
                        </a:cubicBezTo>
                        <a:lnTo>
                          <a:pt x="85424" y="0"/>
                        </a:lnTo>
                        <a:cubicBezTo>
                          <a:pt x="93141" y="0"/>
                          <a:pt x="99463" y="6322"/>
                          <a:pt x="99463" y="14038"/>
                        </a:cubicBezTo>
                        <a:lnTo>
                          <a:pt x="99463" y="48039"/>
                        </a:lnTo>
                        <a:cubicBezTo>
                          <a:pt x="99463" y="55755"/>
                          <a:pt x="93141" y="62077"/>
                          <a:pt x="85424" y="62077"/>
                        </a:cubicBezTo>
                        <a:close/>
                        <a:moveTo>
                          <a:pt x="14038" y="6969"/>
                        </a:moveTo>
                        <a:cubicBezTo>
                          <a:pt x="10205" y="6969"/>
                          <a:pt x="6969" y="10155"/>
                          <a:pt x="6969" y="14038"/>
                        </a:cubicBezTo>
                        <a:lnTo>
                          <a:pt x="6969" y="48039"/>
                        </a:lnTo>
                        <a:cubicBezTo>
                          <a:pt x="6969" y="51922"/>
                          <a:pt x="10155" y="55108"/>
                          <a:pt x="14038" y="55108"/>
                        </a:cubicBezTo>
                        <a:lnTo>
                          <a:pt x="85424" y="55108"/>
                        </a:lnTo>
                        <a:cubicBezTo>
                          <a:pt x="89307" y="55108"/>
                          <a:pt x="92494" y="51972"/>
                          <a:pt x="92494" y="48039"/>
                        </a:cubicBezTo>
                        <a:lnTo>
                          <a:pt x="92494" y="14038"/>
                        </a:lnTo>
                        <a:cubicBezTo>
                          <a:pt x="92494" y="10155"/>
                          <a:pt x="89358" y="6969"/>
                          <a:pt x="85424" y="6969"/>
                        </a:cubicBezTo>
                        <a:lnTo>
                          <a:pt x="14038" y="6969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42" name="Freeform: Shape 341">
                    <a:extLst>
                      <a:ext uri="{FF2B5EF4-FFF2-40B4-BE49-F238E27FC236}">
                        <a16:creationId xmlns:a16="http://schemas.microsoft.com/office/drawing/2014/main" id="{F65F3802-7985-E279-5CAA-538AB5BD66F2}"/>
                      </a:ext>
                    </a:extLst>
                  </p:cNvPr>
                  <p:cNvSpPr/>
                  <p:nvPr/>
                </p:nvSpPr>
                <p:spPr>
                  <a:xfrm>
                    <a:off x="7955920" y="5041312"/>
                    <a:ext cx="99463" cy="62077"/>
                  </a:xfrm>
                  <a:custGeom>
                    <a:avLst/>
                    <a:gdLst>
                      <a:gd name="connsiteX0" fmla="*/ 85425 w 99463"/>
                      <a:gd name="connsiteY0" fmla="*/ 62078 h 62077"/>
                      <a:gd name="connsiteX1" fmla="*/ 14038 w 99463"/>
                      <a:gd name="connsiteY1" fmla="*/ 62078 h 62077"/>
                      <a:gd name="connsiteX2" fmla="*/ 0 w 99463"/>
                      <a:gd name="connsiteY2" fmla="*/ 48039 h 62077"/>
                      <a:gd name="connsiteX3" fmla="*/ 0 w 99463"/>
                      <a:gd name="connsiteY3" fmla="*/ 14038 h 62077"/>
                      <a:gd name="connsiteX4" fmla="*/ 14038 w 99463"/>
                      <a:gd name="connsiteY4" fmla="*/ 0 h 62077"/>
                      <a:gd name="connsiteX5" fmla="*/ 85425 w 99463"/>
                      <a:gd name="connsiteY5" fmla="*/ 0 h 62077"/>
                      <a:gd name="connsiteX6" fmla="*/ 99463 w 99463"/>
                      <a:gd name="connsiteY6" fmla="*/ 14038 h 62077"/>
                      <a:gd name="connsiteX7" fmla="*/ 99463 w 99463"/>
                      <a:gd name="connsiteY7" fmla="*/ 48039 h 62077"/>
                      <a:gd name="connsiteX8" fmla="*/ 85425 w 99463"/>
                      <a:gd name="connsiteY8" fmla="*/ 62078 h 62077"/>
                      <a:gd name="connsiteX9" fmla="*/ 14038 w 99463"/>
                      <a:gd name="connsiteY9" fmla="*/ 7019 h 62077"/>
                      <a:gd name="connsiteX10" fmla="*/ 6969 w 99463"/>
                      <a:gd name="connsiteY10" fmla="*/ 14088 h 62077"/>
                      <a:gd name="connsiteX11" fmla="*/ 6969 w 99463"/>
                      <a:gd name="connsiteY11" fmla="*/ 48089 h 62077"/>
                      <a:gd name="connsiteX12" fmla="*/ 14038 w 99463"/>
                      <a:gd name="connsiteY12" fmla="*/ 55158 h 62077"/>
                      <a:gd name="connsiteX13" fmla="*/ 85425 w 99463"/>
                      <a:gd name="connsiteY13" fmla="*/ 55158 h 62077"/>
                      <a:gd name="connsiteX14" fmla="*/ 92494 w 99463"/>
                      <a:gd name="connsiteY14" fmla="*/ 48089 h 62077"/>
                      <a:gd name="connsiteX15" fmla="*/ 92494 w 99463"/>
                      <a:gd name="connsiteY15" fmla="*/ 14088 h 62077"/>
                      <a:gd name="connsiteX16" fmla="*/ 85425 w 99463"/>
                      <a:gd name="connsiteY16" fmla="*/ 7019 h 62077"/>
                      <a:gd name="connsiteX17" fmla="*/ 14038 w 99463"/>
                      <a:gd name="connsiteY17" fmla="*/ 7019 h 6207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99463" h="62077">
                        <a:moveTo>
                          <a:pt x="85425" y="62078"/>
                        </a:moveTo>
                        <a:lnTo>
                          <a:pt x="14038" y="62078"/>
                        </a:lnTo>
                        <a:cubicBezTo>
                          <a:pt x="6322" y="62078"/>
                          <a:pt x="0" y="55755"/>
                          <a:pt x="0" y="48039"/>
                        </a:cubicBezTo>
                        <a:lnTo>
                          <a:pt x="0" y="14038"/>
                        </a:lnTo>
                        <a:cubicBezTo>
                          <a:pt x="0" y="6322"/>
                          <a:pt x="6322" y="0"/>
                          <a:pt x="14038" y="0"/>
                        </a:cubicBezTo>
                        <a:lnTo>
                          <a:pt x="85425" y="0"/>
                        </a:lnTo>
                        <a:cubicBezTo>
                          <a:pt x="93141" y="0"/>
                          <a:pt x="99463" y="6322"/>
                          <a:pt x="99463" y="14038"/>
                        </a:cubicBezTo>
                        <a:lnTo>
                          <a:pt x="99463" y="48039"/>
                        </a:lnTo>
                        <a:cubicBezTo>
                          <a:pt x="99463" y="55755"/>
                          <a:pt x="93141" y="62078"/>
                          <a:pt x="85425" y="62078"/>
                        </a:cubicBezTo>
                        <a:close/>
                        <a:moveTo>
                          <a:pt x="14038" y="7019"/>
                        </a:moveTo>
                        <a:cubicBezTo>
                          <a:pt x="10156" y="7019"/>
                          <a:pt x="6969" y="10156"/>
                          <a:pt x="6969" y="14088"/>
                        </a:cubicBezTo>
                        <a:lnTo>
                          <a:pt x="6969" y="48089"/>
                        </a:lnTo>
                        <a:cubicBezTo>
                          <a:pt x="6969" y="51972"/>
                          <a:pt x="10106" y="55158"/>
                          <a:pt x="14038" y="55158"/>
                        </a:cubicBezTo>
                        <a:lnTo>
                          <a:pt x="85425" y="55158"/>
                        </a:lnTo>
                        <a:cubicBezTo>
                          <a:pt x="89258" y="55158"/>
                          <a:pt x="92494" y="51972"/>
                          <a:pt x="92494" y="48089"/>
                        </a:cubicBezTo>
                        <a:lnTo>
                          <a:pt x="92494" y="14088"/>
                        </a:lnTo>
                        <a:cubicBezTo>
                          <a:pt x="92494" y="10205"/>
                          <a:pt x="89308" y="7019"/>
                          <a:pt x="85425" y="7019"/>
                        </a:cubicBezTo>
                        <a:lnTo>
                          <a:pt x="14038" y="7019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43" name="Freeform: Shape 342">
                    <a:extLst>
                      <a:ext uri="{FF2B5EF4-FFF2-40B4-BE49-F238E27FC236}">
                        <a16:creationId xmlns:a16="http://schemas.microsoft.com/office/drawing/2014/main" id="{6143F311-D84C-91B5-E745-C75429C16F81}"/>
                      </a:ext>
                    </a:extLst>
                  </p:cNvPr>
                  <p:cNvSpPr/>
                  <p:nvPr/>
                </p:nvSpPr>
                <p:spPr>
                  <a:xfrm>
                    <a:off x="7853470" y="4490431"/>
                    <a:ext cx="53166" cy="62027"/>
                  </a:xfrm>
                  <a:custGeom>
                    <a:avLst/>
                    <a:gdLst>
                      <a:gd name="connsiteX0" fmla="*/ 39278 w 53166"/>
                      <a:gd name="connsiteY0" fmla="*/ 62028 h 62027"/>
                      <a:gd name="connsiteX1" fmla="*/ 0 w 53166"/>
                      <a:gd name="connsiteY1" fmla="*/ 62028 h 62027"/>
                      <a:gd name="connsiteX2" fmla="*/ 0 w 53166"/>
                      <a:gd name="connsiteY2" fmla="*/ 0 h 62027"/>
                      <a:gd name="connsiteX3" fmla="*/ 39278 w 53166"/>
                      <a:gd name="connsiteY3" fmla="*/ 0 h 62027"/>
                      <a:gd name="connsiteX4" fmla="*/ 53167 w 53166"/>
                      <a:gd name="connsiteY4" fmla="*/ 14138 h 62027"/>
                      <a:gd name="connsiteX5" fmla="*/ 53167 w 53166"/>
                      <a:gd name="connsiteY5" fmla="*/ 47890 h 62027"/>
                      <a:gd name="connsiteX6" fmla="*/ 39278 w 53166"/>
                      <a:gd name="connsiteY6" fmla="*/ 62028 h 62027"/>
                      <a:gd name="connsiteX7" fmla="*/ 7020 w 53166"/>
                      <a:gd name="connsiteY7" fmla="*/ 55009 h 62027"/>
                      <a:gd name="connsiteX8" fmla="*/ 39278 w 53166"/>
                      <a:gd name="connsiteY8" fmla="*/ 55009 h 62027"/>
                      <a:gd name="connsiteX9" fmla="*/ 46198 w 53166"/>
                      <a:gd name="connsiteY9" fmla="*/ 47840 h 62027"/>
                      <a:gd name="connsiteX10" fmla="*/ 46198 w 53166"/>
                      <a:gd name="connsiteY10" fmla="*/ 14088 h 62027"/>
                      <a:gd name="connsiteX11" fmla="*/ 39278 w 53166"/>
                      <a:gd name="connsiteY11" fmla="*/ 6920 h 62027"/>
                      <a:gd name="connsiteX12" fmla="*/ 7020 w 53166"/>
                      <a:gd name="connsiteY12" fmla="*/ 6920 h 62027"/>
                      <a:gd name="connsiteX13" fmla="*/ 7020 w 53166"/>
                      <a:gd name="connsiteY13" fmla="*/ 55009 h 6202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53166" h="62027">
                        <a:moveTo>
                          <a:pt x="39278" y="62028"/>
                        </a:moveTo>
                        <a:lnTo>
                          <a:pt x="0" y="62028"/>
                        </a:lnTo>
                        <a:lnTo>
                          <a:pt x="0" y="0"/>
                        </a:lnTo>
                        <a:lnTo>
                          <a:pt x="39278" y="0"/>
                        </a:lnTo>
                        <a:cubicBezTo>
                          <a:pt x="46944" y="0"/>
                          <a:pt x="53167" y="6372"/>
                          <a:pt x="53167" y="14138"/>
                        </a:cubicBezTo>
                        <a:lnTo>
                          <a:pt x="53167" y="47890"/>
                        </a:lnTo>
                        <a:cubicBezTo>
                          <a:pt x="53167" y="55656"/>
                          <a:pt x="46944" y="62028"/>
                          <a:pt x="39278" y="62028"/>
                        </a:cubicBezTo>
                        <a:close/>
                        <a:moveTo>
                          <a:pt x="7020" y="55009"/>
                        </a:moveTo>
                        <a:lnTo>
                          <a:pt x="39278" y="55009"/>
                        </a:lnTo>
                        <a:cubicBezTo>
                          <a:pt x="43061" y="55009"/>
                          <a:pt x="46198" y="51822"/>
                          <a:pt x="46198" y="47840"/>
                        </a:cubicBezTo>
                        <a:lnTo>
                          <a:pt x="46198" y="14088"/>
                        </a:lnTo>
                        <a:cubicBezTo>
                          <a:pt x="46198" y="10156"/>
                          <a:pt x="43061" y="6920"/>
                          <a:pt x="39278" y="6920"/>
                        </a:cubicBezTo>
                        <a:lnTo>
                          <a:pt x="7020" y="6920"/>
                        </a:lnTo>
                        <a:lnTo>
                          <a:pt x="7020" y="55009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44" name="Freeform: Shape 343">
                    <a:extLst>
                      <a:ext uri="{FF2B5EF4-FFF2-40B4-BE49-F238E27FC236}">
                        <a16:creationId xmlns:a16="http://schemas.microsoft.com/office/drawing/2014/main" id="{DC86638F-191E-17D9-2C56-1A0E75B0188F}"/>
                      </a:ext>
                    </a:extLst>
                  </p:cNvPr>
                  <p:cNvSpPr/>
                  <p:nvPr/>
                </p:nvSpPr>
                <p:spPr>
                  <a:xfrm>
                    <a:off x="8307377" y="4289314"/>
                    <a:ext cx="53216" cy="62027"/>
                  </a:xfrm>
                  <a:custGeom>
                    <a:avLst/>
                    <a:gdLst>
                      <a:gd name="connsiteX0" fmla="*/ 53216 w 53216"/>
                      <a:gd name="connsiteY0" fmla="*/ 62027 h 62027"/>
                      <a:gd name="connsiteX1" fmla="*/ 13889 w 53216"/>
                      <a:gd name="connsiteY1" fmla="*/ 62027 h 62027"/>
                      <a:gd name="connsiteX2" fmla="*/ 0 w 53216"/>
                      <a:gd name="connsiteY2" fmla="*/ 47890 h 62027"/>
                      <a:gd name="connsiteX3" fmla="*/ 0 w 53216"/>
                      <a:gd name="connsiteY3" fmla="*/ 14138 h 62027"/>
                      <a:gd name="connsiteX4" fmla="*/ 13889 w 53216"/>
                      <a:gd name="connsiteY4" fmla="*/ 0 h 62027"/>
                      <a:gd name="connsiteX5" fmla="*/ 53216 w 53216"/>
                      <a:gd name="connsiteY5" fmla="*/ 0 h 62027"/>
                      <a:gd name="connsiteX6" fmla="*/ 53216 w 53216"/>
                      <a:gd name="connsiteY6" fmla="*/ 62027 h 62027"/>
                      <a:gd name="connsiteX7" fmla="*/ 13889 w 53216"/>
                      <a:gd name="connsiteY7" fmla="*/ 6969 h 62027"/>
                      <a:gd name="connsiteX8" fmla="*/ 6970 w 53216"/>
                      <a:gd name="connsiteY8" fmla="*/ 14138 h 62027"/>
                      <a:gd name="connsiteX9" fmla="*/ 6970 w 53216"/>
                      <a:gd name="connsiteY9" fmla="*/ 47890 h 62027"/>
                      <a:gd name="connsiteX10" fmla="*/ 13889 w 53216"/>
                      <a:gd name="connsiteY10" fmla="*/ 55058 h 62027"/>
                      <a:gd name="connsiteX11" fmla="*/ 46198 w 53216"/>
                      <a:gd name="connsiteY11" fmla="*/ 55058 h 62027"/>
                      <a:gd name="connsiteX12" fmla="*/ 46198 w 53216"/>
                      <a:gd name="connsiteY12" fmla="*/ 7019 h 62027"/>
                      <a:gd name="connsiteX13" fmla="*/ 13889 w 53216"/>
                      <a:gd name="connsiteY13" fmla="*/ 7019 h 6202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53216" h="62027">
                        <a:moveTo>
                          <a:pt x="53216" y="62027"/>
                        </a:moveTo>
                        <a:lnTo>
                          <a:pt x="13889" y="62027"/>
                        </a:lnTo>
                        <a:cubicBezTo>
                          <a:pt x="6223" y="62027"/>
                          <a:pt x="0" y="55655"/>
                          <a:pt x="0" y="47890"/>
                        </a:cubicBezTo>
                        <a:lnTo>
                          <a:pt x="0" y="14138"/>
                        </a:lnTo>
                        <a:cubicBezTo>
                          <a:pt x="0" y="6372"/>
                          <a:pt x="6223" y="0"/>
                          <a:pt x="13889" y="0"/>
                        </a:cubicBezTo>
                        <a:lnTo>
                          <a:pt x="53216" y="0"/>
                        </a:lnTo>
                        <a:lnTo>
                          <a:pt x="53216" y="62027"/>
                        </a:lnTo>
                        <a:close/>
                        <a:moveTo>
                          <a:pt x="13889" y="6969"/>
                        </a:moveTo>
                        <a:cubicBezTo>
                          <a:pt x="10106" y="6969"/>
                          <a:pt x="6970" y="10155"/>
                          <a:pt x="6970" y="14138"/>
                        </a:cubicBezTo>
                        <a:lnTo>
                          <a:pt x="6970" y="47890"/>
                        </a:lnTo>
                        <a:cubicBezTo>
                          <a:pt x="6970" y="51822"/>
                          <a:pt x="10106" y="55058"/>
                          <a:pt x="13889" y="55058"/>
                        </a:cubicBezTo>
                        <a:lnTo>
                          <a:pt x="46198" y="55058"/>
                        </a:lnTo>
                        <a:lnTo>
                          <a:pt x="46198" y="7019"/>
                        </a:lnTo>
                        <a:lnTo>
                          <a:pt x="13889" y="7019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45" name="Freeform: Shape 344">
                    <a:extLst>
                      <a:ext uri="{FF2B5EF4-FFF2-40B4-BE49-F238E27FC236}">
                        <a16:creationId xmlns:a16="http://schemas.microsoft.com/office/drawing/2014/main" id="{75AA4D81-7B73-5C3B-87AF-20602FEC3EAB}"/>
                      </a:ext>
                    </a:extLst>
                  </p:cNvPr>
                  <p:cNvSpPr/>
                  <p:nvPr/>
                </p:nvSpPr>
                <p:spPr>
                  <a:xfrm>
                    <a:off x="7853470" y="3985349"/>
                    <a:ext cx="53166" cy="62027"/>
                  </a:xfrm>
                  <a:custGeom>
                    <a:avLst/>
                    <a:gdLst>
                      <a:gd name="connsiteX0" fmla="*/ 39278 w 53166"/>
                      <a:gd name="connsiteY0" fmla="*/ 62028 h 62027"/>
                      <a:gd name="connsiteX1" fmla="*/ 0 w 53166"/>
                      <a:gd name="connsiteY1" fmla="*/ 62028 h 62027"/>
                      <a:gd name="connsiteX2" fmla="*/ 0 w 53166"/>
                      <a:gd name="connsiteY2" fmla="*/ 0 h 62027"/>
                      <a:gd name="connsiteX3" fmla="*/ 39278 w 53166"/>
                      <a:gd name="connsiteY3" fmla="*/ 0 h 62027"/>
                      <a:gd name="connsiteX4" fmla="*/ 53167 w 53166"/>
                      <a:gd name="connsiteY4" fmla="*/ 14138 h 62027"/>
                      <a:gd name="connsiteX5" fmla="*/ 53167 w 53166"/>
                      <a:gd name="connsiteY5" fmla="*/ 47890 h 62027"/>
                      <a:gd name="connsiteX6" fmla="*/ 39278 w 53166"/>
                      <a:gd name="connsiteY6" fmla="*/ 62028 h 62027"/>
                      <a:gd name="connsiteX7" fmla="*/ 7020 w 53166"/>
                      <a:gd name="connsiteY7" fmla="*/ 55058 h 62027"/>
                      <a:gd name="connsiteX8" fmla="*/ 39278 w 53166"/>
                      <a:gd name="connsiteY8" fmla="*/ 55058 h 62027"/>
                      <a:gd name="connsiteX9" fmla="*/ 46198 w 53166"/>
                      <a:gd name="connsiteY9" fmla="*/ 47890 h 62027"/>
                      <a:gd name="connsiteX10" fmla="*/ 46198 w 53166"/>
                      <a:gd name="connsiteY10" fmla="*/ 14138 h 62027"/>
                      <a:gd name="connsiteX11" fmla="*/ 39278 w 53166"/>
                      <a:gd name="connsiteY11" fmla="*/ 6969 h 62027"/>
                      <a:gd name="connsiteX12" fmla="*/ 7020 w 53166"/>
                      <a:gd name="connsiteY12" fmla="*/ 6969 h 62027"/>
                      <a:gd name="connsiteX13" fmla="*/ 7020 w 53166"/>
                      <a:gd name="connsiteY13" fmla="*/ 55058 h 6202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53166" h="62027">
                        <a:moveTo>
                          <a:pt x="39278" y="62028"/>
                        </a:moveTo>
                        <a:lnTo>
                          <a:pt x="0" y="62028"/>
                        </a:lnTo>
                        <a:lnTo>
                          <a:pt x="0" y="0"/>
                        </a:lnTo>
                        <a:lnTo>
                          <a:pt x="39278" y="0"/>
                        </a:lnTo>
                        <a:cubicBezTo>
                          <a:pt x="46944" y="0"/>
                          <a:pt x="53167" y="6372"/>
                          <a:pt x="53167" y="14138"/>
                        </a:cubicBezTo>
                        <a:lnTo>
                          <a:pt x="53167" y="47890"/>
                        </a:lnTo>
                        <a:cubicBezTo>
                          <a:pt x="53167" y="55655"/>
                          <a:pt x="46944" y="62028"/>
                          <a:pt x="39278" y="62028"/>
                        </a:cubicBezTo>
                        <a:close/>
                        <a:moveTo>
                          <a:pt x="7020" y="55058"/>
                        </a:moveTo>
                        <a:lnTo>
                          <a:pt x="39278" y="55058"/>
                        </a:lnTo>
                        <a:cubicBezTo>
                          <a:pt x="43061" y="55058"/>
                          <a:pt x="46198" y="51872"/>
                          <a:pt x="46198" y="47890"/>
                        </a:cubicBezTo>
                        <a:lnTo>
                          <a:pt x="46198" y="14138"/>
                        </a:lnTo>
                        <a:cubicBezTo>
                          <a:pt x="46198" y="10205"/>
                          <a:pt x="43061" y="6969"/>
                          <a:pt x="39278" y="6969"/>
                        </a:cubicBezTo>
                        <a:lnTo>
                          <a:pt x="7020" y="6969"/>
                        </a:lnTo>
                        <a:lnTo>
                          <a:pt x="7020" y="55058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331" name="Freeform: Shape 330">
                  <a:extLst>
                    <a:ext uri="{FF2B5EF4-FFF2-40B4-BE49-F238E27FC236}">
                      <a16:creationId xmlns:a16="http://schemas.microsoft.com/office/drawing/2014/main" id="{AA049EAB-A743-1582-EF4D-AD47A83D8462}"/>
                    </a:ext>
                  </a:extLst>
                </p:cNvPr>
                <p:cNvSpPr/>
                <p:nvPr/>
              </p:nvSpPr>
              <p:spPr>
                <a:xfrm>
                  <a:off x="7842469" y="3910876"/>
                  <a:ext cx="529126" cy="1221088"/>
                </a:xfrm>
                <a:custGeom>
                  <a:avLst/>
                  <a:gdLst>
                    <a:gd name="connsiteX0" fmla="*/ 512449 w 529126"/>
                    <a:gd name="connsiteY0" fmla="*/ 1221088 h 1221088"/>
                    <a:gd name="connsiteX1" fmla="*/ 16577 w 529126"/>
                    <a:gd name="connsiteY1" fmla="*/ 1221088 h 1221088"/>
                    <a:gd name="connsiteX2" fmla="*/ 16577 w 529126"/>
                    <a:gd name="connsiteY2" fmla="*/ 1107388 h 1221088"/>
                    <a:gd name="connsiteX3" fmla="*/ 11001 w 529126"/>
                    <a:gd name="connsiteY3" fmla="*/ 1107388 h 1221088"/>
                    <a:gd name="connsiteX4" fmla="*/ 11001 w 529126"/>
                    <a:gd name="connsiteY4" fmla="*/ 219287 h 1221088"/>
                    <a:gd name="connsiteX5" fmla="*/ 0 w 529126"/>
                    <a:gd name="connsiteY5" fmla="*/ 219287 h 1221088"/>
                    <a:gd name="connsiteX6" fmla="*/ 0 w 529126"/>
                    <a:gd name="connsiteY6" fmla="*/ 191011 h 1221088"/>
                    <a:gd name="connsiteX7" fmla="*/ 11001 w 529126"/>
                    <a:gd name="connsiteY7" fmla="*/ 191011 h 1221088"/>
                    <a:gd name="connsiteX8" fmla="*/ 11001 w 529126"/>
                    <a:gd name="connsiteY8" fmla="*/ 0 h 1221088"/>
                    <a:gd name="connsiteX9" fmla="*/ 150290 w 529126"/>
                    <a:gd name="connsiteY9" fmla="*/ 0 h 1221088"/>
                    <a:gd name="connsiteX10" fmla="*/ 150290 w 529126"/>
                    <a:gd name="connsiteY10" fmla="*/ 58344 h 1221088"/>
                    <a:gd name="connsiteX11" fmla="*/ 189568 w 529126"/>
                    <a:gd name="connsiteY11" fmla="*/ 58344 h 1221088"/>
                    <a:gd name="connsiteX12" fmla="*/ 189568 w 529126"/>
                    <a:gd name="connsiteY12" fmla="*/ 0 h 1221088"/>
                    <a:gd name="connsiteX13" fmla="*/ 339509 w 529126"/>
                    <a:gd name="connsiteY13" fmla="*/ 0 h 1221088"/>
                    <a:gd name="connsiteX14" fmla="*/ 339509 w 529126"/>
                    <a:gd name="connsiteY14" fmla="*/ 58344 h 1221088"/>
                    <a:gd name="connsiteX15" fmla="*/ 378786 w 529126"/>
                    <a:gd name="connsiteY15" fmla="*/ 58344 h 1221088"/>
                    <a:gd name="connsiteX16" fmla="*/ 378786 w 529126"/>
                    <a:gd name="connsiteY16" fmla="*/ 0 h 1221088"/>
                    <a:gd name="connsiteX17" fmla="*/ 518124 w 529126"/>
                    <a:gd name="connsiteY17" fmla="*/ 0 h 1221088"/>
                    <a:gd name="connsiteX18" fmla="*/ 518124 w 529126"/>
                    <a:gd name="connsiteY18" fmla="*/ 191011 h 1221088"/>
                    <a:gd name="connsiteX19" fmla="*/ 529127 w 529126"/>
                    <a:gd name="connsiteY19" fmla="*/ 191011 h 1221088"/>
                    <a:gd name="connsiteX20" fmla="*/ 529127 w 529126"/>
                    <a:gd name="connsiteY20" fmla="*/ 219287 h 1221088"/>
                    <a:gd name="connsiteX21" fmla="*/ 518124 w 529126"/>
                    <a:gd name="connsiteY21" fmla="*/ 219287 h 1221088"/>
                    <a:gd name="connsiteX22" fmla="*/ 518124 w 529126"/>
                    <a:gd name="connsiteY22" fmla="*/ 1107388 h 1221088"/>
                    <a:gd name="connsiteX23" fmla="*/ 512500 w 529126"/>
                    <a:gd name="connsiteY23" fmla="*/ 1107388 h 1221088"/>
                    <a:gd name="connsiteX24" fmla="*/ 512500 w 529126"/>
                    <a:gd name="connsiteY24" fmla="*/ 1221088 h 1221088"/>
                    <a:gd name="connsiteX25" fmla="*/ 23596 w 529126"/>
                    <a:gd name="connsiteY25" fmla="*/ 1214119 h 1221088"/>
                    <a:gd name="connsiteX26" fmla="*/ 505480 w 529126"/>
                    <a:gd name="connsiteY26" fmla="*/ 1214119 h 1221088"/>
                    <a:gd name="connsiteX27" fmla="*/ 505480 w 529126"/>
                    <a:gd name="connsiteY27" fmla="*/ 1100418 h 1221088"/>
                    <a:gd name="connsiteX28" fmla="*/ 511106 w 529126"/>
                    <a:gd name="connsiteY28" fmla="*/ 1100418 h 1221088"/>
                    <a:gd name="connsiteX29" fmla="*/ 511106 w 529126"/>
                    <a:gd name="connsiteY29" fmla="*/ 212318 h 1221088"/>
                    <a:gd name="connsiteX30" fmla="*/ 522107 w 529126"/>
                    <a:gd name="connsiteY30" fmla="*/ 212318 h 1221088"/>
                    <a:gd name="connsiteX31" fmla="*/ 522107 w 529126"/>
                    <a:gd name="connsiteY31" fmla="*/ 198031 h 1221088"/>
                    <a:gd name="connsiteX32" fmla="*/ 511106 w 529126"/>
                    <a:gd name="connsiteY32" fmla="*/ 198031 h 1221088"/>
                    <a:gd name="connsiteX33" fmla="*/ 511106 w 529126"/>
                    <a:gd name="connsiteY33" fmla="*/ 7019 h 1221088"/>
                    <a:gd name="connsiteX34" fmla="*/ 385756 w 529126"/>
                    <a:gd name="connsiteY34" fmla="*/ 7019 h 1221088"/>
                    <a:gd name="connsiteX35" fmla="*/ 385756 w 529126"/>
                    <a:gd name="connsiteY35" fmla="*/ 65363 h 1221088"/>
                    <a:gd name="connsiteX36" fmla="*/ 332490 w 529126"/>
                    <a:gd name="connsiteY36" fmla="*/ 65363 h 1221088"/>
                    <a:gd name="connsiteX37" fmla="*/ 332490 w 529126"/>
                    <a:gd name="connsiteY37" fmla="*/ 7019 h 1221088"/>
                    <a:gd name="connsiteX38" fmla="*/ 196586 w 529126"/>
                    <a:gd name="connsiteY38" fmla="*/ 7019 h 1221088"/>
                    <a:gd name="connsiteX39" fmla="*/ 196586 w 529126"/>
                    <a:gd name="connsiteY39" fmla="*/ 65363 h 1221088"/>
                    <a:gd name="connsiteX40" fmla="*/ 143321 w 529126"/>
                    <a:gd name="connsiteY40" fmla="*/ 65363 h 1221088"/>
                    <a:gd name="connsiteX41" fmla="*/ 143321 w 529126"/>
                    <a:gd name="connsiteY41" fmla="*/ 7019 h 1221088"/>
                    <a:gd name="connsiteX42" fmla="*/ 18021 w 529126"/>
                    <a:gd name="connsiteY42" fmla="*/ 7019 h 1221088"/>
                    <a:gd name="connsiteX43" fmla="*/ 18021 w 529126"/>
                    <a:gd name="connsiteY43" fmla="*/ 198031 h 1221088"/>
                    <a:gd name="connsiteX44" fmla="*/ 7019 w 529126"/>
                    <a:gd name="connsiteY44" fmla="*/ 198031 h 1221088"/>
                    <a:gd name="connsiteX45" fmla="*/ 7019 w 529126"/>
                    <a:gd name="connsiteY45" fmla="*/ 212318 h 1221088"/>
                    <a:gd name="connsiteX46" fmla="*/ 18021 w 529126"/>
                    <a:gd name="connsiteY46" fmla="*/ 212318 h 1221088"/>
                    <a:gd name="connsiteX47" fmla="*/ 18021 w 529126"/>
                    <a:gd name="connsiteY47" fmla="*/ 1100418 h 1221088"/>
                    <a:gd name="connsiteX48" fmla="*/ 23596 w 529126"/>
                    <a:gd name="connsiteY48" fmla="*/ 1100418 h 1221088"/>
                    <a:gd name="connsiteX49" fmla="*/ 23596 w 529126"/>
                    <a:gd name="connsiteY49" fmla="*/ 1214119 h 122108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</a:cxnLst>
                  <a:rect l="l" t="t" r="r" b="b"/>
                  <a:pathLst>
                    <a:path w="529126" h="1221088">
                      <a:moveTo>
                        <a:pt x="512449" y="1221088"/>
                      </a:moveTo>
                      <a:lnTo>
                        <a:pt x="16577" y="1221088"/>
                      </a:lnTo>
                      <a:lnTo>
                        <a:pt x="16577" y="1107388"/>
                      </a:lnTo>
                      <a:lnTo>
                        <a:pt x="11001" y="1107388"/>
                      </a:lnTo>
                      <a:lnTo>
                        <a:pt x="11001" y="219287"/>
                      </a:lnTo>
                      <a:lnTo>
                        <a:pt x="0" y="219287"/>
                      </a:lnTo>
                      <a:lnTo>
                        <a:pt x="0" y="191011"/>
                      </a:lnTo>
                      <a:lnTo>
                        <a:pt x="11001" y="191011"/>
                      </a:lnTo>
                      <a:lnTo>
                        <a:pt x="11001" y="0"/>
                      </a:lnTo>
                      <a:lnTo>
                        <a:pt x="150290" y="0"/>
                      </a:lnTo>
                      <a:lnTo>
                        <a:pt x="150290" y="58344"/>
                      </a:lnTo>
                      <a:lnTo>
                        <a:pt x="189568" y="58344"/>
                      </a:lnTo>
                      <a:lnTo>
                        <a:pt x="189568" y="0"/>
                      </a:lnTo>
                      <a:lnTo>
                        <a:pt x="339509" y="0"/>
                      </a:lnTo>
                      <a:lnTo>
                        <a:pt x="339509" y="58344"/>
                      </a:lnTo>
                      <a:lnTo>
                        <a:pt x="378786" y="58344"/>
                      </a:lnTo>
                      <a:lnTo>
                        <a:pt x="378786" y="0"/>
                      </a:lnTo>
                      <a:lnTo>
                        <a:pt x="518124" y="0"/>
                      </a:lnTo>
                      <a:lnTo>
                        <a:pt x="518124" y="191011"/>
                      </a:lnTo>
                      <a:lnTo>
                        <a:pt x="529127" y="191011"/>
                      </a:lnTo>
                      <a:lnTo>
                        <a:pt x="529127" y="219287"/>
                      </a:lnTo>
                      <a:lnTo>
                        <a:pt x="518124" y="219287"/>
                      </a:lnTo>
                      <a:lnTo>
                        <a:pt x="518124" y="1107388"/>
                      </a:lnTo>
                      <a:lnTo>
                        <a:pt x="512500" y="1107388"/>
                      </a:lnTo>
                      <a:lnTo>
                        <a:pt x="512500" y="1221088"/>
                      </a:lnTo>
                      <a:close/>
                      <a:moveTo>
                        <a:pt x="23596" y="1214119"/>
                      </a:moveTo>
                      <a:lnTo>
                        <a:pt x="505480" y="1214119"/>
                      </a:lnTo>
                      <a:lnTo>
                        <a:pt x="505480" y="1100418"/>
                      </a:lnTo>
                      <a:lnTo>
                        <a:pt x="511106" y="1100418"/>
                      </a:lnTo>
                      <a:lnTo>
                        <a:pt x="511106" y="212318"/>
                      </a:lnTo>
                      <a:lnTo>
                        <a:pt x="522107" y="212318"/>
                      </a:lnTo>
                      <a:lnTo>
                        <a:pt x="522107" y="198031"/>
                      </a:lnTo>
                      <a:lnTo>
                        <a:pt x="511106" y="198031"/>
                      </a:lnTo>
                      <a:lnTo>
                        <a:pt x="511106" y="7019"/>
                      </a:lnTo>
                      <a:lnTo>
                        <a:pt x="385756" y="7019"/>
                      </a:lnTo>
                      <a:lnTo>
                        <a:pt x="385756" y="65363"/>
                      </a:lnTo>
                      <a:lnTo>
                        <a:pt x="332490" y="65363"/>
                      </a:lnTo>
                      <a:lnTo>
                        <a:pt x="332490" y="7019"/>
                      </a:lnTo>
                      <a:lnTo>
                        <a:pt x="196586" y="7019"/>
                      </a:lnTo>
                      <a:lnTo>
                        <a:pt x="196586" y="65363"/>
                      </a:lnTo>
                      <a:lnTo>
                        <a:pt x="143321" y="65363"/>
                      </a:lnTo>
                      <a:lnTo>
                        <a:pt x="143321" y="7019"/>
                      </a:lnTo>
                      <a:lnTo>
                        <a:pt x="18021" y="7019"/>
                      </a:lnTo>
                      <a:lnTo>
                        <a:pt x="18021" y="198031"/>
                      </a:lnTo>
                      <a:lnTo>
                        <a:pt x="7019" y="198031"/>
                      </a:lnTo>
                      <a:lnTo>
                        <a:pt x="7019" y="212318"/>
                      </a:lnTo>
                      <a:lnTo>
                        <a:pt x="18021" y="212318"/>
                      </a:lnTo>
                      <a:lnTo>
                        <a:pt x="18021" y="1100418"/>
                      </a:lnTo>
                      <a:lnTo>
                        <a:pt x="23596" y="1100418"/>
                      </a:lnTo>
                      <a:lnTo>
                        <a:pt x="23596" y="1214119"/>
                      </a:lnTo>
                      <a:close/>
                    </a:path>
                  </a:pathLst>
                </a:custGeom>
                <a:grpFill/>
                <a:ln w="4977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3" name="Graphic 12">
                <a:extLst>
                  <a:ext uri="{FF2B5EF4-FFF2-40B4-BE49-F238E27FC236}">
                    <a16:creationId xmlns:a16="http://schemas.microsoft.com/office/drawing/2014/main" id="{AD27CA06-2D9A-72A9-4F70-8276B9731A5F}"/>
                  </a:ext>
                </a:extLst>
              </p:cNvPr>
              <p:cNvGrpSpPr/>
              <p:nvPr/>
            </p:nvGrpSpPr>
            <p:grpSpPr>
              <a:xfrm>
                <a:off x="1507933" y="3627172"/>
                <a:ext cx="1423300" cy="1485178"/>
                <a:chOff x="1507933" y="3627172"/>
                <a:chExt cx="1423300" cy="1485178"/>
              </a:xfrm>
              <a:grpFill/>
            </p:grpSpPr>
            <p:grpSp>
              <p:nvGrpSpPr>
                <p:cNvPr id="280" name="Graphic 12">
                  <a:extLst>
                    <a:ext uri="{FF2B5EF4-FFF2-40B4-BE49-F238E27FC236}">
                      <a16:creationId xmlns:a16="http://schemas.microsoft.com/office/drawing/2014/main" id="{B5DE2583-7E31-9006-CC2C-0B98292EC430}"/>
                    </a:ext>
                  </a:extLst>
                </p:cNvPr>
                <p:cNvGrpSpPr/>
                <p:nvPr/>
              </p:nvGrpSpPr>
              <p:grpSpPr>
                <a:xfrm>
                  <a:off x="1507933" y="3627221"/>
                  <a:ext cx="1423150" cy="1485128"/>
                  <a:chOff x="1507933" y="3627221"/>
                  <a:chExt cx="1423150" cy="1485128"/>
                </a:xfrm>
                <a:grpFill/>
              </p:grpSpPr>
              <p:sp>
                <p:nvSpPr>
                  <p:cNvPr id="282" name="Freeform: Shape 281">
                    <a:extLst>
                      <a:ext uri="{FF2B5EF4-FFF2-40B4-BE49-F238E27FC236}">
                        <a16:creationId xmlns:a16="http://schemas.microsoft.com/office/drawing/2014/main" id="{8FF73C74-C091-BFB7-2892-5FC089962642}"/>
                      </a:ext>
                    </a:extLst>
                  </p:cNvPr>
                  <p:cNvSpPr/>
                  <p:nvPr/>
                </p:nvSpPr>
                <p:spPr>
                  <a:xfrm>
                    <a:off x="2215576" y="3627221"/>
                    <a:ext cx="16477" cy="468592"/>
                  </a:xfrm>
                  <a:custGeom>
                    <a:avLst/>
                    <a:gdLst>
                      <a:gd name="connsiteX0" fmla="*/ 16478 w 16477"/>
                      <a:gd name="connsiteY0" fmla="*/ 468593 h 468592"/>
                      <a:gd name="connsiteX1" fmla="*/ 0 w 16477"/>
                      <a:gd name="connsiteY1" fmla="*/ 468593 h 468592"/>
                      <a:gd name="connsiteX2" fmla="*/ 0 w 16477"/>
                      <a:gd name="connsiteY2" fmla="*/ 0 h 468592"/>
                      <a:gd name="connsiteX3" fmla="*/ 16478 w 16477"/>
                      <a:gd name="connsiteY3" fmla="*/ 0 h 468592"/>
                      <a:gd name="connsiteX4" fmla="*/ 16478 w 16477"/>
                      <a:gd name="connsiteY4" fmla="*/ 468593 h 468592"/>
                      <a:gd name="connsiteX5" fmla="*/ 6920 w 16477"/>
                      <a:gd name="connsiteY5" fmla="*/ 461573 h 468592"/>
                      <a:gd name="connsiteX6" fmla="*/ 9508 w 16477"/>
                      <a:gd name="connsiteY6" fmla="*/ 461573 h 468592"/>
                      <a:gd name="connsiteX7" fmla="*/ 9508 w 16477"/>
                      <a:gd name="connsiteY7" fmla="*/ 6969 h 468592"/>
                      <a:gd name="connsiteX8" fmla="*/ 6920 w 16477"/>
                      <a:gd name="connsiteY8" fmla="*/ 6969 h 468592"/>
                      <a:gd name="connsiteX9" fmla="*/ 6920 w 16477"/>
                      <a:gd name="connsiteY9" fmla="*/ 461573 h 46859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6477" h="468592">
                        <a:moveTo>
                          <a:pt x="16478" y="468593"/>
                        </a:moveTo>
                        <a:lnTo>
                          <a:pt x="0" y="468593"/>
                        </a:lnTo>
                        <a:lnTo>
                          <a:pt x="0" y="0"/>
                        </a:lnTo>
                        <a:lnTo>
                          <a:pt x="16478" y="0"/>
                        </a:lnTo>
                        <a:lnTo>
                          <a:pt x="16478" y="468593"/>
                        </a:lnTo>
                        <a:close/>
                        <a:moveTo>
                          <a:pt x="6920" y="461573"/>
                        </a:moveTo>
                        <a:lnTo>
                          <a:pt x="9508" y="461573"/>
                        </a:lnTo>
                        <a:lnTo>
                          <a:pt x="9508" y="6969"/>
                        </a:lnTo>
                        <a:lnTo>
                          <a:pt x="6920" y="6969"/>
                        </a:lnTo>
                        <a:lnTo>
                          <a:pt x="6920" y="461573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83" name="Freeform: Shape 282">
                    <a:extLst>
                      <a:ext uri="{FF2B5EF4-FFF2-40B4-BE49-F238E27FC236}">
                        <a16:creationId xmlns:a16="http://schemas.microsoft.com/office/drawing/2014/main" id="{C149CEFB-1772-2AA5-8820-9EE5BF73B985}"/>
                      </a:ext>
                    </a:extLst>
                  </p:cNvPr>
                  <p:cNvSpPr/>
                  <p:nvPr/>
                </p:nvSpPr>
                <p:spPr>
                  <a:xfrm>
                    <a:off x="2568178" y="3990028"/>
                    <a:ext cx="121914" cy="130775"/>
                  </a:xfrm>
                  <a:custGeom>
                    <a:avLst/>
                    <a:gdLst>
                      <a:gd name="connsiteX0" fmla="*/ 121915 w 121914"/>
                      <a:gd name="connsiteY0" fmla="*/ 130776 h 130775"/>
                      <a:gd name="connsiteX1" fmla="*/ 0 w 121914"/>
                      <a:gd name="connsiteY1" fmla="*/ 130776 h 130775"/>
                      <a:gd name="connsiteX2" fmla="*/ 0 w 121914"/>
                      <a:gd name="connsiteY2" fmla="*/ 0 h 130775"/>
                      <a:gd name="connsiteX3" fmla="*/ 121915 w 121914"/>
                      <a:gd name="connsiteY3" fmla="*/ 0 h 130775"/>
                      <a:gd name="connsiteX4" fmla="*/ 121915 w 121914"/>
                      <a:gd name="connsiteY4" fmla="*/ 130776 h 130775"/>
                      <a:gd name="connsiteX5" fmla="*/ 6970 w 121914"/>
                      <a:gd name="connsiteY5" fmla="*/ 123757 h 130775"/>
                      <a:gd name="connsiteX6" fmla="*/ 114945 w 121914"/>
                      <a:gd name="connsiteY6" fmla="*/ 123757 h 130775"/>
                      <a:gd name="connsiteX7" fmla="*/ 114945 w 121914"/>
                      <a:gd name="connsiteY7" fmla="*/ 6969 h 130775"/>
                      <a:gd name="connsiteX8" fmla="*/ 6970 w 121914"/>
                      <a:gd name="connsiteY8" fmla="*/ 6969 h 130775"/>
                      <a:gd name="connsiteX9" fmla="*/ 6970 w 121914"/>
                      <a:gd name="connsiteY9" fmla="*/ 123757 h 1307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21914" h="130775">
                        <a:moveTo>
                          <a:pt x="121915" y="130776"/>
                        </a:moveTo>
                        <a:lnTo>
                          <a:pt x="0" y="130776"/>
                        </a:lnTo>
                        <a:lnTo>
                          <a:pt x="0" y="0"/>
                        </a:lnTo>
                        <a:lnTo>
                          <a:pt x="121915" y="0"/>
                        </a:lnTo>
                        <a:lnTo>
                          <a:pt x="121915" y="130776"/>
                        </a:lnTo>
                        <a:close/>
                        <a:moveTo>
                          <a:pt x="6970" y="123757"/>
                        </a:moveTo>
                        <a:lnTo>
                          <a:pt x="114945" y="123757"/>
                        </a:lnTo>
                        <a:lnTo>
                          <a:pt x="114945" y="6969"/>
                        </a:lnTo>
                        <a:lnTo>
                          <a:pt x="6970" y="6969"/>
                        </a:lnTo>
                        <a:lnTo>
                          <a:pt x="6970" y="123757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84" name="Freeform: Shape 283">
                    <a:extLst>
                      <a:ext uri="{FF2B5EF4-FFF2-40B4-BE49-F238E27FC236}">
                        <a16:creationId xmlns:a16="http://schemas.microsoft.com/office/drawing/2014/main" id="{282961B8-8AFA-858D-CD49-C935619E38B9}"/>
                      </a:ext>
                    </a:extLst>
                  </p:cNvPr>
                  <p:cNvSpPr/>
                  <p:nvPr/>
                </p:nvSpPr>
                <p:spPr>
                  <a:xfrm>
                    <a:off x="2257442" y="4055242"/>
                    <a:ext cx="322085" cy="78754"/>
                  </a:xfrm>
                  <a:custGeom>
                    <a:avLst/>
                    <a:gdLst>
                      <a:gd name="connsiteX0" fmla="*/ 322086 w 322085"/>
                      <a:gd name="connsiteY0" fmla="*/ 78754 h 78754"/>
                      <a:gd name="connsiteX1" fmla="*/ 0 w 322085"/>
                      <a:gd name="connsiteY1" fmla="*/ 78754 h 78754"/>
                      <a:gd name="connsiteX2" fmla="*/ 0 w 322085"/>
                      <a:gd name="connsiteY2" fmla="*/ 0 h 78754"/>
                      <a:gd name="connsiteX3" fmla="*/ 322086 w 322085"/>
                      <a:gd name="connsiteY3" fmla="*/ 0 h 78754"/>
                      <a:gd name="connsiteX4" fmla="*/ 322086 w 322085"/>
                      <a:gd name="connsiteY4" fmla="*/ 78754 h 78754"/>
                      <a:gd name="connsiteX5" fmla="*/ 6969 w 322085"/>
                      <a:gd name="connsiteY5" fmla="*/ 71735 h 78754"/>
                      <a:gd name="connsiteX6" fmla="*/ 315116 w 322085"/>
                      <a:gd name="connsiteY6" fmla="*/ 71735 h 78754"/>
                      <a:gd name="connsiteX7" fmla="*/ 315116 w 322085"/>
                      <a:gd name="connsiteY7" fmla="*/ 6969 h 78754"/>
                      <a:gd name="connsiteX8" fmla="*/ 6969 w 322085"/>
                      <a:gd name="connsiteY8" fmla="*/ 6969 h 78754"/>
                      <a:gd name="connsiteX9" fmla="*/ 6969 w 322085"/>
                      <a:gd name="connsiteY9" fmla="*/ 71735 h 7875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322085" h="78754">
                        <a:moveTo>
                          <a:pt x="322086" y="78754"/>
                        </a:moveTo>
                        <a:lnTo>
                          <a:pt x="0" y="78754"/>
                        </a:lnTo>
                        <a:lnTo>
                          <a:pt x="0" y="0"/>
                        </a:lnTo>
                        <a:lnTo>
                          <a:pt x="322086" y="0"/>
                        </a:lnTo>
                        <a:lnTo>
                          <a:pt x="322086" y="78754"/>
                        </a:lnTo>
                        <a:close/>
                        <a:moveTo>
                          <a:pt x="6969" y="71735"/>
                        </a:moveTo>
                        <a:lnTo>
                          <a:pt x="315116" y="71735"/>
                        </a:lnTo>
                        <a:lnTo>
                          <a:pt x="315116" y="6969"/>
                        </a:lnTo>
                        <a:lnTo>
                          <a:pt x="6969" y="6969"/>
                        </a:lnTo>
                        <a:lnTo>
                          <a:pt x="6969" y="71735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85" name="Freeform: Shape 284">
                    <a:extLst>
                      <a:ext uri="{FF2B5EF4-FFF2-40B4-BE49-F238E27FC236}">
                        <a16:creationId xmlns:a16="http://schemas.microsoft.com/office/drawing/2014/main" id="{E436CD16-234A-8AE2-5AB4-2C03CBC92648}"/>
                      </a:ext>
                    </a:extLst>
                  </p:cNvPr>
                  <p:cNvSpPr/>
                  <p:nvPr/>
                </p:nvSpPr>
                <p:spPr>
                  <a:xfrm>
                    <a:off x="2148222" y="4071023"/>
                    <a:ext cx="431306" cy="78754"/>
                  </a:xfrm>
                  <a:custGeom>
                    <a:avLst/>
                    <a:gdLst>
                      <a:gd name="connsiteX0" fmla="*/ 431306 w 431306"/>
                      <a:gd name="connsiteY0" fmla="*/ 78754 h 78754"/>
                      <a:gd name="connsiteX1" fmla="*/ 0 w 431306"/>
                      <a:gd name="connsiteY1" fmla="*/ 78754 h 78754"/>
                      <a:gd name="connsiteX2" fmla="*/ 0 w 431306"/>
                      <a:gd name="connsiteY2" fmla="*/ 0 h 78754"/>
                      <a:gd name="connsiteX3" fmla="*/ 431306 w 431306"/>
                      <a:gd name="connsiteY3" fmla="*/ 0 h 78754"/>
                      <a:gd name="connsiteX4" fmla="*/ 431306 w 431306"/>
                      <a:gd name="connsiteY4" fmla="*/ 78754 h 78754"/>
                      <a:gd name="connsiteX5" fmla="*/ 6969 w 431306"/>
                      <a:gd name="connsiteY5" fmla="*/ 71735 h 78754"/>
                      <a:gd name="connsiteX6" fmla="*/ 424337 w 431306"/>
                      <a:gd name="connsiteY6" fmla="*/ 71735 h 78754"/>
                      <a:gd name="connsiteX7" fmla="*/ 424337 w 431306"/>
                      <a:gd name="connsiteY7" fmla="*/ 6969 h 78754"/>
                      <a:gd name="connsiteX8" fmla="*/ 6969 w 431306"/>
                      <a:gd name="connsiteY8" fmla="*/ 6969 h 78754"/>
                      <a:gd name="connsiteX9" fmla="*/ 6969 w 431306"/>
                      <a:gd name="connsiteY9" fmla="*/ 71735 h 7875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431306" h="78754">
                        <a:moveTo>
                          <a:pt x="431306" y="78754"/>
                        </a:moveTo>
                        <a:lnTo>
                          <a:pt x="0" y="78754"/>
                        </a:lnTo>
                        <a:lnTo>
                          <a:pt x="0" y="0"/>
                        </a:lnTo>
                        <a:lnTo>
                          <a:pt x="431306" y="0"/>
                        </a:lnTo>
                        <a:lnTo>
                          <a:pt x="431306" y="78754"/>
                        </a:lnTo>
                        <a:close/>
                        <a:moveTo>
                          <a:pt x="6969" y="71735"/>
                        </a:moveTo>
                        <a:lnTo>
                          <a:pt x="424337" y="71735"/>
                        </a:lnTo>
                        <a:lnTo>
                          <a:pt x="424337" y="6969"/>
                        </a:lnTo>
                        <a:lnTo>
                          <a:pt x="6969" y="6969"/>
                        </a:lnTo>
                        <a:lnTo>
                          <a:pt x="6969" y="71735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86" name="Freeform: Shape 285">
                    <a:extLst>
                      <a:ext uri="{FF2B5EF4-FFF2-40B4-BE49-F238E27FC236}">
                        <a16:creationId xmlns:a16="http://schemas.microsoft.com/office/drawing/2014/main" id="{A2012FA2-AA99-8045-8D18-42FFDE745A62}"/>
                      </a:ext>
                    </a:extLst>
                  </p:cNvPr>
                  <p:cNvSpPr/>
                  <p:nvPr/>
                </p:nvSpPr>
                <p:spPr>
                  <a:xfrm>
                    <a:off x="2429138" y="3990028"/>
                    <a:ext cx="45500" cy="78754"/>
                  </a:xfrm>
                  <a:custGeom>
                    <a:avLst/>
                    <a:gdLst>
                      <a:gd name="connsiteX0" fmla="*/ 45500 w 45500"/>
                      <a:gd name="connsiteY0" fmla="*/ 78754 h 78754"/>
                      <a:gd name="connsiteX1" fmla="*/ 0 w 45500"/>
                      <a:gd name="connsiteY1" fmla="*/ 78754 h 78754"/>
                      <a:gd name="connsiteX2" fmla="*/ 0 w 45500"/>
                      <a:gd name="connsiteY2" fmla="*/ 0 h 78754"/>
                      <a:gd name="connsiteX3" fmla="*/ 45500 w 45500"/>
                      <a:gd name="connsiteY3" fmla="*/ 0 h 78754"/>
                      <a:gd name="connsiteX4" fmla="*/ 45500 w 45500"/>
                      <a:gd name="connsiteY4" fmla="*/ 78754 h 78754"/>
                      <a:gd name="connsiteX5" fmla="*/ 6969 w 45500"/>
                      <a:gd name="connsiteY5" fmla="*/ 71735 h 78754"/>
                      <a:gd name="connsiteX6" fmla="*/ 38581 w 45500"/>
                      <a:gd name="connsiteY6" fmla="*/ 71735 h 78754"/>
                      <a:gd name="connsiteX7" fmla="*/ 38581 w 45500"/>
                      <a:gd name="connsiteY7" fmla="*/ 6969 h 78754"/>
                      <a:gd name="connsiteX8" fmla="*/ 6969 w 45500"/>
                      <a:gd name="connsiteY8" fmla="*/ 6969 h 78754"/>
                      <a:gd name="connsiteX9" fmla="*/ 6969 w 45500"/>
                      <a:gd name="connsiteY9" fmla="*/ 71735 h 7875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45500" h="78754">
                        <a:moveTo>
                          <a:pt x="45500" y="78754"/>
                        </a:moveTo>
                        <a:lnTo>
                          <a:pt x="0" y="78754"/>
                        </a:lnTo>
                        <a:lnTo>
                          <a:pt x="0" y="0"/>
                        </a:lnTo>
                        <a:lnTo>
                          <a:pt x="45500" y="0"/>
                        </a:lnTo>
                        <a:lnTo>
                          <a:pt x="45500" y="78754"/>
                        </a:lnTo>
                        <a:close/>
                        <a:moveTo>
                          <a:pt x="6969" y="71735"/>
                        </a:moveTo>
                        <a:lnTo>
                          <a:pt x="38581" y="71735"/>
                        </a:lnTo>
                        <a:lnTo>
                          <a:pt x="38581" y="6969"/>
                        </a:lnTo>
                        <a:lnTo>
                          <a:pt x="6969" y="6969"/>
                        </a:lnTo>
                        <a:lnTo>
                          <a:pt x="6969" y="71735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87" name="Freeform: Shape 286">
                    <a:extLst>
                      <a:ext uri="{FF2B5EF4-FFF2-40B4-BE49-F238E27FC236}">
                        <a16:creationId xmlns:a16="http://schemas.microsoft.com/office/drawing/2014/main" id="{2D29536A-AA9C-F80E-3D7D-F866D91DEBD5}"/>
                      </a:ext>
                    </a:extLst>
                  </p:cNvPr>
                  <p:cNvSpPr/>
                  <p:nvPr/>
                </p:nvSpPr>
                <p:spPr>
                  <a:xfrm>
                    <a:off x="2367410" y="3990028"/>
                    <a:ext cx="45549" cy="78754"/>
                  </a:xfrm>
                  <a:custGeom>
                    <a:avLst/>
                    <a:gdLst>
                      <a:gd name="connsiteX0" fmla="*/ 45550 w 45549"/>
                      <a:gd name="connsiteY0" fmla="*/ 78754 h 78754"/>
                      <a:gd name="connsiteX1" fmla="*/ 0 w 45549"/>
                      <a:gd name="connsiteY1" fmla="*/ 78754 h 78754"/>
                      <a:gd name="connsiteX2" fmla="*/ 0 w 45549"/>
                      <a:gd name="connsiteY2" fmla="*/ 0 h 78754"/>
                      <a:gd name="connsiteX3" fmla="*/ 45550 w 45549"/>
                      <a:gd name="connsiteY3" fmla="*/ 0 h 78754"/>
                      <a:gd name="connsiteX4" fmla="*/ 45550 w 45549"/>
                      <a:gd name="connsiteY4" fmla="*/ 78754 h 78754"/>
                      <a:gd name="connsiteX5" fmla="*/ 6969 w 45549"/>
                      <a:gd name="connsiteY5" fmla="*/ 71735 h 78754"/>
                      <a:gd name="connsiteX6" fmla="*/ 38580 w 45549"/>
                      <a:gd name="connsiteY6" fmla="*/ 71735 h 78754"/>
                      <a:gd name="connsiteX7" fmla="*/ 38580 w 45549"/>
                      <a:gd name="connsiteY7" fmla="*/ 6969 h 78754"/>
                      <a:gd name="connsiteX8" fmla="*/ 6969 w 45549"/>
                      <a:gd name="connsiteY8" fmla="*/ 6969 h 78754"/>
                      <a:gd name="connsiteX9" fmla="*/ 6969 w 45549"/>
                      <a:gd name="connsiteY9" fmla="*/ 71735 h 7875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45549" h="78754">
                        <a:moveTo>
                          <a:pt x="45550" y="78754"/>
                        </a:moveTo>
                        <a:lnTo>
                          <a:pt x="0" y="78754"/>
                        </a:lnTo>
                        <a:lnTo>
                          <a:pt x="0" y="0"/>
                        </a:lnTo>
                        <a:lnTo>
                          <a:pt x="45550" y="0"/>
                        </a:lnTo>
                        <a:lnTo>
                          <a:pt x="45550" y="78754"/>
                        </a:lnTo>
                        <a:close/>
                        <a:moveTo>
                          <a:pt x="6969" y="71735"/>
                        </a:moveTo>
                        <a:lnTo>
                          <a:pt x="38580" y="71735"/>
                        </a:lnTo>
                        <a:lnTo>
                          <a:pt x="38580" y="6969"/>
                        </a:lnTo>
                        <a:lnTo>
                          <a:pt x="6969" y="6969"/>
                        </a:lnTo>
                        <a:lnTo>
                          <a:pt x="6969" y="71735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88" name="Freeform: Shape 287">
                    <a:extLst>
                      <a:ext uri="{FF2B5EF4-FFF2-40B4-BE49-F238E27FC236}">
                        <a16:creationId xmlns:a16="http://schemas.microsoft.com/office/drawing/2014/main" id="{28829EE7-0890-9091-ABC8-3B05B6888B64}"/>
                      </a:ext>
                    </a:extLst>
                  </p:cNvPr>
                  <p:cNvSpPr/>
                  <p:nvPr/>
                </p:nvSpPr>
                <p:spPr>
                  <a:xfrm>
                    <a:off x="1757488" y="3990028"/>
                    <a:ext cx="578111" cy="130775"/>
                  </a:xfrm>
                  <a:custGeom>
                    <a:avLst/>
                    <a:gdLst>
                      <a:gd name="connsiteX0" fmla="*/ 578112 w 578111"/>
                      <a:gd name="connsiteY0" fmla="*/ 130776 h 130775"/>
                      <a:gd name="connsiteX1" fmla="*/ 0 w 578111"/>
                      <a:gd name="connsiteY1" fmla="*/ 130776 h 130775"/>
                      <a:gd name="connsiteX2" fmla="*/ 0 w 578111"/>
                      <a:gd name="connsiteY2" fmla="*/ 0 h 130775"/>
                      <a:gd name="connsiteX3" fmla="*/ 578112 w 578111"/>
                      <a:gd name="connsiteY3" fmla="*/ 0 h 130775"/>
                      <a:gd name="connsiteX4" fmla="*/ 578112 w 578111"/>
                      <a:gd name="connsiteY4" fmla="*/ 130776 h 130775"/>
                      <a:gd name="connsiteX5" fmla="*/ 6969 w 578111"/>
                      <a:gd name="connsiteY5" fmla="*/ 123757 h 130775"/>
                      <a:gd name="connsiteX6" fmla="*/ 571142 w 578111"/>
                      <a:gd name="connsiteY6" fmla="*/ 123757 h 130775"/>
                      <a:gd name="connsiteX7" fmla="*/ 571142 w 578111"/>
                      <a:gd name="connsiteY7" fmla="*/ 6969 h 130775"/>
                      <a:gd name="connsiteX8" fmla="*/ 6969 w 578111"/>
                      <a:gd name="connsiteY8" fmla="*/ 6969 h 130775"/>
                      <a:gd name="connsiteX9" fmla="*/ 6969 w 578111"/>
                      <a:gd name="connsiteY9" fmla="*/ 123757 h 130775"/>
                      <a:gd name="connsiteX10" fmla="*/ 489053 w 578111"/>
                      <a:gd name="connsiteY10" fmla="*/ 108075 h 130775"/>
                      <a:gd name="connsiteX11" fmla="*/ 443552 w 578111"/>
                      <a:gd name="connsiteY11" fmla="*/ 108075 h 130775"/>
                      <a:gd name="connsiteX12" fmla="*/ 443552 w 578111"/>
                      <a:gd name="connsiteY12" fmla="*/ 29321 h 130775"/>
                      <a:gd name="connsiteX13" fmla="*/ 489053 w 578111"/>
                      <a:gd name="connsiteY13" fmla="*/ 29321 h 130775"/>
                      <a:gd name="connsiteX14" fmla="*/ 489053 w 578111"/>
                      <a:gd name="connsiteY14" fmla="*/ 108075 h 130775"/>
                      <a:gd name="connsiteX15" fmla="*/ 450522 w 578111"/>
                      <a:gd name="connsiteY15" fmla="*/ 101056 h 130775"/>
                      <a:gd name="connsiteX16" fmla="*/ 482133 w 578111"/>
                      <a:gd name="connsiteY16" fmla="*/ 101056 h 130775"/>
                      <a:gd name="connsiteX17" fmla="*/ 482133 w 578111"/>
                      <a:gd name="connsiteY17" fmla="*/ 36290 h 130775"/>
                      <a:gd name="connsiteX18" fmla="*/ 450522 w 578111"/>
                      <a:gd name="connsiteY18" fmla="*/ 36290 h 130775"/>
                      <a:gd name="connsiteX19" fmla="*/ 450522 w 578111"/>
                      <a:gd name="connsiteY19" fmla="*/ 101056 h 1307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</a:cxnLst>
                    <a:rect l="l" t="t" r="r" b="b"/>
                    <a:pathLst>
                      <a:path w="578111" h="130775">
                        <a:moveTo>
                          <a:pt x="578112" y="130776"/>
                        </a:moveTo>
                        <a:lnTo>
                          <a:pt x="0" y="130776"/>
                        </a:lnTo>
                        <a:lnTo>
                          <a:pt x="0" y="0"/>
                        </a:lnTo>
                        <a:lnTo>
                          <a:pt x="578112" y="0"/>
                        </a:lnTo>
                        <a:lnTo>
                          <a:pt x="578112" y="130776"/>
                        </a:lnTo>
                        <a:close/>
                        <a:moveTo>
                          <a:pt x="6969" y="123757"/>
                        </a:moveTo>
                        <a:lnTo>
                          <a:pt x="571142" y="123757"/>
                        </a:lnTo>
                        <a:lnTo>
                          <a:pt x="571142" y="6969"/>
                        </a:lnTo>
                        <a:lnTo>
                          <a:pt x="6969" y="6969"/>
                        </a:lnTo>
                        <a:lnTo>
                          <a:pt x="6969" y="123757"/>
                        </a:lnTo>
                        <a:close/>
                        <a:moveTo>
                          <a:pt x="489053" y="108075"/>
                        </a:moveTo>
                        <a:lnTo>
                          <a:pt x="443552" y="108075"/>
                        </a:lnTo>
                        <a:lnTo>
                          <a:pt x="443552" y="29321"/>
                        </a:lnTo>
                        <a:lnTo>
                          <a:pt x="489053" y="29321"/>
                        </a:lnTo>
                        <a:lnTo>
                          <a:pt x="489053" y="108075"/>
                        </a:lnTo>
                        <a:close/>
                        <a:moveTo>
                          <a:pt x="450522" y="101056"/>
                        </a:moveTo>
                        <a:lnTo>
                          <a:pt x="482133" y="101056"/>
                        </a:lnTo>
                        <a:lnTo>
                          <a:pt x="482133" y="36290"/>
                        </a:lnTo>
                        <a:lnTo>
                          <a:pt x="450522" y="36290"/>
                        </a:lnTo>
                        <a:lnTo>
                          <a:pt x="450522" y="101056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89" name="Freeform: Shape 288">
                    <a:extLst>
                      <a:ext uri="{FF2B5EF4-FFF2-40B4-BE49-F238E27FC236}">
                        <a16:creationId xmlns:a16="http://schemas.microsoft.com/office/drawing/2014/main" id="{30ABCCA2-0431-6352-6BD2-E03901E4252C}"/>
                      </a:ext>
                    </a:extLst>
                  </p:cNvPr>
                  <p:cNvSpPr/>
                  <p:nvPr/>
                </p:nvSpPr>
                <p:spPr>
                  <a:xfrm>
                    <a:off x="2490818" y="3990028"/>
                    <a:ext cx="45549" cy="78754"/>
                  </a:xfrm>
                  <a:custGeom>
                    <a:avLst/>
                    <a:gdLst>
                      <a:gd name="connsiteX0" fmla="*/ 45550 w 45549"/>
                      <a:gd name="connsiteY0" fmla="*/ 78754 h 78754"/>
                      <a:gd name="connsiteX1" fmla="*/ 0 w 45549"/>
                      <a:gd name="connsiteY1" fmla="*/ 78754 h 78754"/>
                      <a:gd name="connsiteX2" fmla="*/ 0 w 45549"/>
                      <a:gd name="connsiteY2" fmla="*/ 0 h 78754"/>
                      <a:gd name="connsiteX3" fmla="*/ 45550 w 45549"/>
                      <a:gd name="connsiteY3" fmla="*/ 0 h 78754"/>
                      <a:gd name="connsiteX4" fmla="*/ 45550 w 45549"/>
                      <a:gd name="connsiteY4" fmla="*/ 78754 h 78754"/>
                      <a:gd name="connsiteX5" fmla="*/ 6969 w 45549"/>
                      <a:gd name="connsiteY5" fmla="*/ 71735 h 78754"/>
                      <a:gd name="connsiteX6" fmla="*/ 38580 w 45549"/>
                      <a:gd name="connsiteY6" fmla="*/ 71735 h 78754"/>
                      <a:gd name="connsiteX7" fmla="*/ 38580 w 45549"/>
                      <a:gd name="connsiteY7" fmla="*/ 6969 h 78754"/>
                      <a:gd name="connsiteX8" fmla="*/ 6969 w 45549"/>
                      <a:gd name="connsiteY8" fmla="*/ 6969 h 78754"/>
                      <a:gd name="connsiteX9" fmla="*/ 6969 w 45549"/>
                      <a:gd name="connsiteY9" fmla="*/ 71735 h 7875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45549" h="78754">
                        <a:moveTo>
                          <a:pt x="45550" y="78754"/>
                        </a:moveTo>
                        <a:lnTo>
                          <a:pt x="0" y="78754"/>
                        </a:lnTo>
                        <a:lnTo>
                          <a:pt x="0" y="0"/>
                        </a:lnTo>
                        <a:lnTo>
                          <a:pt x="45550" y="0"/>
                        </a:lnTo>
                        <a:lnTo>
                          <a:pt x="45550" y="78754"/>
                        </a:lnTo>
                        <a:close/>
                        <a:moveTo>
                          <a:pt x="6969" y="71735"/>
                        </a:moveTo>
                        <a:lnTo>
                          <a:pt x="38580" y="71735"/>
                        </a:lnTo>
                        <a:lnTo>
                          <a:pt x="38580" y="6969"/>
                        </a:lnTo>
                        <a:lnTo>
                          <a:pt x="6969" y="6969"/>
                        </a:lnTo>
                        <a:lnTo>
                          <a:pt x="6969" y="71735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90" name="Freeform: Shape 289">
                    <a:extLst>
                      <a:ext uri="{FF2B5EF4-FFF2-40B4-BE49-F238E27FC236}">
                        <a16:creationId xmlns:a16="http://schemas.microsoft.com/office/drawing/2014/main" id="{E996FDEC-4600-6654-D387-04F21EB4E9A4}"/>
                      </a:ext>
                    </a:extLst>
                  </p:cNvPr>
                  <p:cNvSpPr/>
                  <p:nvPr/>
                </p:nvSpPr>
                <p:spPr>
                  <a:xfrm>
                    <a:off x="1727221" y="4118414"/>
                    <a:ext cx="980046" cy="37983"/>
                  </a:xfrm>
                  <a:custGeom>
                    <a:avLst/>
                    <a:gdLst>
                      <a:gd name="connsiteX0" fmla="*/ 979997 w 980046"/>
                      <a:gd name="connsiteY0" fmla="*/ 37983 h 37983"/>
                      <a:gd name="connsiteX1" fmla="*/ 0 w 980046"/>
                      <a:gd name="connsiteY1" fmla="*/ 37983 h 37983"/>
                      <a:gd name="connsiteX2" fmla="*/ 0 w 980046"/>
                      <a:gd name="connsiteY2" fmla="*/ 0 h 37983"/>
                      <a:gd name="connsiteX3" fmla="*/ 980047 w 980046"/>
                      <a:gd name="connsiteY3" fmla="*/ 0 h 37983"/>
                      <a:gd name="connsiteX4" fmla="*/ 980047 w 980046"/>
                      <a:gd name="connsiteY4" fmla="*/ 37983 h 37983"/>
                      <a:gd name="connsiteX5" fmla="*/ 6920 w 980046"/>
                      <a:gd name="connsiteY5" fmla="*/ 30964 h 37983"/>
                      <a:gd name="connsiteX6" fmla="*/ 973027 w 980046"/>
                      <a:gd name="connsiteY6" fmla="*/ 30964 h 37983"/>
                      <a:gd name="connsiteX7" fmla="*/ 973027 w 980046"/>
                      <a:gd name="connsiteY7" fmla="*/ 7020 h 37983"/>
                      <a:gd name="connsiteX8" fmla="*/ 6920 w 980046"/>
                      <a:gd name="connsiteY8" fmla="*/ 7020 h 37983"/>
                      <a:gd name="connsiteX9" fmla="*/ 6920 w 980046"/>
                      <a:gd name="connsiteY9" fmla="*/ 30964 h 3798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980046" h="37983">
                        <a:moveTo>
                          <a:pt x="979997" y="37983"/>
                        </a:moveTo>
                        <a:lnTo>
                          <a:pt x="0" y="37983"/>
                        </a:lnTo>
                        <a:lnTo>
                          <a:pt x="0" y="0"/>
                        </a:lnTo>
                        <a:lnTo>
                          <a:pt x="980047" y="0"/>
                        </a:lnTo>
                        <a:lnTo>
                          <a:pt x="980047" y="37983"/>
                        </a:lnTo>
                        <a:close/>
                        <a:moveTo>
                          <a:pt x="6920" y="30964"/>
                        </a:moveTo>
                        <a:lnTo>
                          <a:pt x="973027" y="30964"/>
                        </a:lnTo>
                        <a:lnTo>
                          <a:pt x="973027" y="7020"/>
                        </a:lnTo>
                        <a:lnTo>
                          <a:pt x="6920" y="7020"/>
                        </a:lnTo>
                        <a:lnTo>
                          <a:pt x="6920" y="3096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91" name="Freeform: Shape 290">
                    <a:extLst>
                      <a:ext uri="{FF2B5EF4-FFF2-40B4-BE49-F238E27FC236}">
                        <a16:creationId xmlns:a16="http://schemas.microsoft.com/office/drawing/2014/main" id="{56A0F978-B264-954C-6388-C373BBCDE56F}"/>
                      </a:ext>
                    </a:extLst>
                  </p:cNvPr>
                  <p:cNvSpPr/>
                  <p:nvPr/>
                </p:nvSpPr>
                <p:spPr>
                  <a:xfrm>
                    <a:off x="1735086" y="4088795"/>
                    <a:ext cx="964265" cy="37933"/>
                  </a:xfrm>
                  <a:custGeom>
                    <a:avLst/>
                    <a:gdLst>
                      <a:gd name="connsiteX0" fmla="*/ 964266 w 964265"/>
                      <a:gd name="connsiteY0" fmla="*/ 37933 h 37933"/>
                      <a:gd name="connsiteX1" fmla="*/ 0 w 964265"/>
                      <a:gd name="connsiteY1" fmla="*/ 37933 h 37933"/>
                      <a:gd name="connsiteX2" fmla="*/ 0 w 964265"/>
                      <a:gd name="connsiteY2" fmla="*/ 0 h 37933"/>
                      <a:gd name="connsiteX3" fmla="*/ 964216 w 964265"/>
                      <a:gd name="connsiteY3" fmla="*/ 0 h 37933"/>
                      <a:gd name="connsiteX4" fmla="*/ 964216 w 964265"/>
                      <a:gd name="connsiteY4" fmla="*/ 37933 h 37933"/>
                      <a:gd name="connsiteX5" fmla="*/ 6969 w 964265"/>
                      <a:gd name="connsiteY5" fmla="*/ 30914 h 37933"/>
                      <a:gd name="connsiteX6" fmla="*/ 957297 w 964265"/>
                      <a:gd name="connsiteY6" fmla="*/ 30914 h 37933"/>
                      <a:gd name="connsiteX7" fmla="*/ 957297 w 964265"/>
                      <a:gd name="connsiteY7" fmla="*/ 7019 h 37933"/>
                      <a:gd name="connsiteX8" fmla="*/ 6969 w 964265"/>
                      <a:gd name="connsiteY8" fmla="*/ 7019 h 37933"/>
                      <a:gd name="connsiteX9" fmla="*/ 6969 w 964265"/>
                      <a:gd name="connsiteY9" fmla="*/ 30914 h 3793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964265" h="37933">
                        <a:moveTo>
                          <a:pt x="964266" y="37933"/>
                        </a:moveTo>
                        <a:lnTo>
                          <a:pt x="0" y="37933"/>
                        </a:lnTo>
                        <a:lnTo>
                          <a:pt x="0" y="0"/>
                        </a:lnTo>
                        <a:lnTo>
                          <a:pt x="964216" y="0"/>
                        </a:lnTo>
                        <a:lnTo>
                          <a:pt x="964216" y="37933"/>
                        </a:lnTo>
                        <a:close/>
                        <a:moveTo>
                          <a:pt x="6969" y="30914"/>
                        </a:moveTo>
                        <a:lnTo>
                          <a:pt x="957297" y="30914"/>
                        </a:lnTo>
                        <a:lnTo>
                          <a:pt x="957297" y="7019"/>
                        </a:lnTo>
                        <a:lnTo>
                          <a:pt x="6969" y="7019"/>
                        </a:lnTo>
                        <a:lnTo>
                          <a:pt x="6969" y="3091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92" name="Freeform: Shape 291">
                    <a:extLst>
                      <a:ext uri="{FF2B5EF4-FFF2-40B4-BE49-F238E27FC236}">
                        <a16:creationId xmlns:a16="http://schemas.microsoft.com/office/drawing/2014/main" id="{A8B84355-8B9B-2514-DC8E-974315976F56}"/>
                      </a:ext>
                    </a:extLst>
                  </p:cNvPr>
                  <p:cNvSpPr/>
                  <p:nvPr/>
                </p:nvSpPr>
                <p:spPr>
                  <a:xfrm>
                    <a:off x="1740363" y="4149378"/>
                    <a:ext cx="953712" cy="441511"/>
                  </a:xfrm>
                  <a:custGeom>
                    <a:avLst/>
                    <a:gdLst>
                      <a:gd name="connsiteX0" fmla="*/ 953712 w 953712"/>
                      <a:gd name="connsiteY0" fmla="*/ 441512 h 441511"/>
                      <a:gd name="connsiteX1" fmla="*/ 0 w 953712"/>
                      <a:gd name="connsiteY1" fmla="*/ 441512 h 441511"/>
                      <a:gd name="connsiteX2" fmla="*/ 0 w 953712"/>
                      <a:gd name="connsiteY2" fmla="*/ 0 h 441511"/>
                      <a:gd name="connsiteX3" fmla="*/ 953712 w 953712"/>
                      <a:gd name="connsiteY3" fmla="*/ 0 h 441511"/>
                      <a:gd name="connsiteX4" fmla="*/ 953712 w 953712"/>
                      <a:gd name="connsiteY4" fmla="*/ 441512 h 441511"/>
                      <a:gd name="connsiteX5" fmla="*/ 6969 w 953712"/>
                      <a:gd name="connsiteY5" fmla="*/ 434542 h 441511"/>
                      <a:gd name="connsiteX6" fmla="*/ 946743 w 953712"/>
                      <a:gd name="connsiteY6" fmla="*/ 434542 h 441511"/>
                      <a:gd name="connsiteX7" fmla="*/ 946743 w 953712"/>
                      <a:gd name="connsiteY7" fmla="*/ 7019 h 441511"/>
                      <a:gd name="connsiteX8" fmla="*/ 6969 w 953712"/>
                      <a:gd name="connsiteY8" fmla="*/ 7019 h 441511"/>
                      <a:gd name="connsiteX9" fmla="*/ 6969 w 953712"/>
                      <a:gd name="connsiteY9" fmla="*/ 434542 h 4415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953712" h="441511">
                        <a:moveTo>
                          <a:pt x="953712" y="441512"/>
                        </a:moveTo>
                        <a:lnTo>
                          <a:pt x="0" y="441512"/>
                        </a:lnTo>
                        <a:lnTo>
                          <a:pt x="0" y="0"/>
                        </a:lnTo>
                        <a:lnTo>
                          <a:pt x="953712" y="0"/>
                        </a:lnTo>
                        <a:lnTo>
                          <a:pt x="953712" y="441512"/>
                        </a:lnTo>
                        <a:close/>
                        <a:moveTo>
                          <a:pt x="6969" y="434542"/>
                        </a:moveTo>
                        <a:lnTo>
                          <a:pt x="946743" y="434542"/>
                        </a:lnTo>
                        <a:lnTo>
                          <a:pt x="946743" y="7019"/>
                        </a:lnTo>
                        <a:lnTo>
                          <a:pt x="6969" y="7019"/>
                        </a:lnTo>
                        <a:lnTo>
                          <a:pt x="6969" y="434542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93" name="Freeform: Shape 292">
                    <a:extLst>
                      <a:ext uri="{FF2B5EF4-FFF2-40B4-BE49-F238E27FC236}">
                        <a16:creationId xmlns:a16="http://schemas.microsoft.com/office/drawing/2014/main" id="{ADE3A075-13F8-1C8E-5EB1-CBAD804DCFB7}"/>
                      </a:ext>
                    </a:extLst>
                  </p:cNvPr>
                  <p:cNvSpPr/>
                  <p:nvPr/>
                </p:nvSpPr>
                <p:spPr>
                  <a:xfrm>
                    <a:off x="1874673" y="4290907"/>
                    <a:ext cx="93788" cy="84976"/>
                  </a:xfrm>
                  <a:custGeom>
                    <a:avLst/>
                    <a:gdLst>
                      <a:gd name="connsiteX0" fmla="*/ 93788 w 93788"/>
                      <a:gd name="connsiteY0" fmla="*/ 84977 h 84976"/>
                      <a:gd name="connsiteX1" fmla="*/ 0 w 93788"/>
                      <a:gd name="connsiteY1" fmla="*/ 84977 h 84976"/>
                      <a:gd name="connsiteX2" fmla="*/ 0 w 93788"/>
                      <a:gd name="connsiteY2" fmla="*/ 0 h 84976"/>
                      <a:gd name="connsiteX3" fmla="*/ 93788 w 93788"/>
                      <a:gd name="connsiteY3" fmla="*/ 0 h 84976"/>
                      <a:gd name="connsiteX4" fmla="*/ 93788 w 93788"/>
                      <a:gd name="connsiteY4" fmla="*/ 84977 h 84976"/>
                      <a:gd name="connsiteX5" fmla="*/ 6969 w 93788"/>
                      <a:gd name="connsiteY5" fmla="*/ 77958 h 84976"/>
                      <a:gd name="connsiteX6" fmla="*/ 86819 w 93788"/>
                      <a:gd name="connsiteY6" fmla="*/ 77958 h 84976"/>
                      <a:gd name="connsiteX7" fmla="*/ 86819 w 93788"/>
                      <a:gd name="connsiteY7" fmla="*/ 6969 h 84976"/>
                      <a:gd name="connsiteX8" fmla="*/ 6969 w 93788"/>
                      <a:gd name="connsiteY8" fmla="*/ 6969 h 84976"/>
                      <a:gd name="connsiteX9" fmla="*/ 6969 w 93788"/>
                      <a:gd name="connsiteY9" fmla="*/ 77958 h 8497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93788" h="84976">
                        <a:moveTo>
                          <a:pt x="93788" y="84977"/>
                        </a:moveTo>
                        <a:lnTo>
                          <a:pt x="0" y="84977"/>
                        </a:lnTo>
                        <a:lnTo>
                          <a:pt x="0" y="0"/>
                        </a:lnTo>
                        <a:lnTo>
                          <a:pt x="93788" y="0"/>
                        </a:lnTo>
                        <a:lnTo>
                          <a:pt x="93788" y="84977"/>
                        </a:lnTo>
                        <a:close/>
                        <a:moveTo>
                          <a:pt x="6969" y="77958"/>
                        </a:moveTo>
                        <a:lnTo>
                          <a:pt x="86819" y="77958"/>
                        </a:lnTo>
                        <a:lnTo>
                          <a:pt x="86819" y="6969"/>
                        </a:lnTo>
                        <a:lnTo>
                          <a:pt x="6969" y="6969"/>
                        </a:lnTo>
                        <a:lnTo>
                          <a:pt x="6969" y="77958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94" name="Freeform: Shape 293">
                    <a:extLst>
                      <a:ext uri="{FF2B5EF4-FFF2-40B4-BE49-F238E27FC236}">
                        <a16:creationId xmlns:a16="http://schemas.microsoft.com/office/drawing/2014/main" id="{7952569F-83FE-B628-D186-CAAFECB58320}"/>
                      </a:ext>
                    </a:extLst>
                  </p:cNvPr>
                  <p:cNvSpPr/>
                  <p:nvPr/>
                </p:nvSpPr>
                <p:spPr>
                  <a:xfrm>
                    <a:off x="1523764" y="4576005"/>
                    <a:ext cx="1386910" cy="536345"/>
                  </a:xfrm>
                  <a:custGeom>
                    <a:avLst/>
                    <a:gdLst>
                      <a:gd name="connsiteX0" fmla="*/ 1386910 w 1386910"/>
                      <a:gd name="connsiteY0" fmla="*/ 536345 h 536345"/>
                      <a:gd name="connsiteX1" fmla="*/ 0 w 1386910"/>
                      <a:gd name="connsiteY1" fmla="*/ 536345 h 536345"/>
                      <a:gd name="connsiteX2" fmla="*/ 0 w 1386910"/>
                      <a:gd name="connsiteY2" fmla="*/ 0 h 536345"/>
                      <a:gd name="connsiteX3" fmla="*/ 1386910 w 1386910"/>
                      <a:gd name="connsiteY3" fmla="*/ 0 h 536345"/>
                      <a:gd name="connsiteX4" fmla="*/ 1386910 w 1386910"/>
                      <a:gd name="connsiteY4" fmla="*/ 536345 h 536345"/>
                      <a:gd name="connsiteX5" fmla="*/ 6920 w 1386910"/>
                      <a:gd name="connsiteY5" fmla="*/ 529326 h 536345"/>
                      <a:gd name="connsiteX6" fmla="*/ 1379941 w 1386910"/>
                      <a:gd name="connsiteY6" fmla="*/ 529326 h 536345"/>
                      <a:gd name="connsiteX7" fmla="*/ 1379941 w 1386910"/>
                      <a:gd name="connsiteY7" fmla="*/ 6969 h 536345"/>
                      <a:gd name="connsiteX8" fmla="*/ 6920 w 1386910"/>
                      <a:gd name="connsiteY8" fmla="*/ 6969 h 536345"/>
                      <a:gd name="connsiteX9" fmla="*/ 6920 w 1386910"/>
                      <a:gd name="connsiteY9" fmla="*/ 529326 h 53634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386910" h="536345">
                        <a:moveTo>
                          <a:pt x="1386910" y="536345"/>
                        </a:moveTo>
                        <a:lnTo>
                          <a:pt x="0" y="536345"/>
                        </a:lnTo>
                        <a:lnTo>
                          <a:pt x="0" y="0"/>
                        </a:lnTo>
                        <a:lnTo>
                          <a:pt x="1386910" y="0"/>
                        </a:lnTo>
                        <a:lnTo>
                          <a:pt x="1386910" y="536345"/>
                        </a:lnTo>
                        <a:close/>
                        <a:moveTo>
                          <a:pt x="6920" y="529326"/>
                        </a:moveTo>
                        <a:lnTo>
                          <a:pt x="1379941" y="529326"/>
                        </a:lnTo>
                        <a:lnTo>
                          <a:pt x="1379941" y="6969"/>
                        </a:lnTo>
                        <a:lnTo>
                          <a:pt x="6920" y="6969"/>
                        </a:lnTo>
                        <a:lnTo>
                          <a:pt x="6920" y="529326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95" name="Freeform: Shape 294">
                    <a:extLst>
                      <a:ext uri="{FF2B5EF4-FFF2-40B4-BE49-F238E27FC236}">
                        <a16:creationId xmlns:a16="http://schemas.microsoft.com/office/drawing/2014/main" id="{9EBF3F95-E742-2871-BC61-4F67DECE9979}"/>
                      </a:ext>
                    </a:extLst>
                  </p:cNvPr>
                  <p:cNvSpPr/>
                  <p:nvPr/>
                </p:nvSpPr>
                <p:spPr>
                  <a:xfrm>
                    <a:off x="2213734" y="4576005"/>
                    <a:ext cx="696939" cy="536345"/>
                  </a:xfrm>
                  <a:custGeom>
                    <a:avLst/>
                    <a:gdLst>
                      <a:gd name="connsiteX0" fmla="*/ 696940 w 696939"/>
                      <a:gd name="connsiteY0" fmla="*/ 536345 h 536345"/>
                      <a:gd name="connsiteX1" fmla="*/ 0 w 696939"/>
                      <a:gd name="connsiteY1" fmla="*/ 536345 h 536345"/>
                      <a:gd name="connsiteX2" fmla="*/ 0 w 696939"/>
                      <a:gd name="connsiteY2" fmla="*/ 0 h 536345"/>
                      <a:gd name="connsiteX3" fmla="*/ 696940 w 696939"/>
                      <a:gd name="connsiteY3" fmla="*/ 0 h 536345"/>
                      <a:gd name="connsiteX4" fmla="*/ 696940 w 696939"/>
                      <a:gd name="connsiteY4" fmla="*/ 536345 h 536345"/>
                      <a:gd name="connsiteX5" fmla="*/ 6969 w 696939"/>
                      <a:gd name="connsiteY5" fmla="*/ 529326 h 536345"/>
                      <a:gd name="connsiteX6" fmla="*/ 690020 w 696939"/>
                      <a:gd name="connsiteY6" fmla="*/ 529326 h 536345"/>
                      <a:gd name="connsiteX7" fmla="*/ 690020 w 696939"/>
                      <a:gd name="connsiteY7" fmla="*/ 6969 h 536345"/>
                      <a:gd name="connsiteX8" fmla="*/ 6969 w 696939"/>
                      <a:gd name="connsiteY8" fmla="*/ 6969 h 536345"/>
                      <a:gd name="connsiteX9" fmla="*/ 6969 w 696939"/>
                      <a:gd name="connsiteY9" fmla="*/ 529326 h 53634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696939" h="536345">
                        <a:moveTo>
                          <a:pt x="696940" y="536345"/>
                        </a:moveTo>
                        <a:lnTo>
                          <a:pt x="0" y="536345"/>
                        </a:lnTo>
                        <a:lnTo>
                          <a:pt x="0" y="0"/>
                        </a:lnTo>
                        <a:lnTo>
                          <a:pt x="696940" y="0"/>
                        </a:lnTo>
                        <a:lnTo>
                          <a:pt x="696940" y="536345"/>
                        </a:lnTo>
                        <a:close/>
                        <a:moveTo>
                          <a:pt x="6969" y="529326"/>
                        </a:moveTo>
                        <a:lnTo>
                          <a:pt x="690020" y="529326"/>
                        </a:lnTo>
                        <a:lnTo>
                          <a:pt x="690020" y="6969"/>
                        </a:lnTo>
                        <a:lnTo>
                          <a:pt x="6969" y="6969"/>
                        </a:lnTo>
                        <a:lnTo>
                          <a:pt x="6969" y="529326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96" name="Freeform: Shape 295">
                    <a:extLst>
                      <a:ext uri="{FF2B5EF4-FFF2-40B4-BE49-F238E27FC236}">
                        <a16:creationId xmlns:a16="http://schemas.microsoft.com/office/drawing/2014/main" id="{8C1945A2-2E2D-EE3E-05B2-5B9803600019}"/>
                      </a:ext>
                    </a:extLst>
                  </p:cNvPr>
                  <p:cNvSpPr/>
                  <p:nvPr/>
                </p:nvSpPr>
                <p:spPr>
                  <a:xfrm>
                    <a:off x="1740363" y="4149378"/>
                    <a:ext cx="953712" cy="37933"/>
                  </a:xfrm>
                  <a:custGeom>
                    <a:avLst/>
                    <a:gdLst>
                      <a:gd name="connsiteX0" fmla="*/ 953712 w 953712"/>
                      <a:gd name="connsiteY0" fmla="*/ 37933 h 37933"/>
                      <a:gd name="connsiteX1" fmla="*/ 0 w 953712"/>
                      <a:gd name="connsiteY1" fmla="*/ 37933 h 37933"/>
                      <a:gd name="connsiteX2" fmla="*/ 0 w 953712"/>
                      <a:gd name="connsiteY2" fmla="*/ 0 h 37933"/>
                      <a:gd name="connsiteX3" fmla="*/ 953712 w 953712"/>
                      <a:gd name="connsiteY3" fmla="*/ 0 h 37933"/>
                      <a:gd name="connsiteX4" fmla="*/ 953712 w 953712"/>
                      <a:gd name="connsiteY4" fmla="*/ 37933 h 37933"/>
                      <a:gd name="connsiteX5" fmla="*/ 6969 w 953712"/>
                      <a:gd name="connsiteY5" fmla="*/ 30914 h 37933"/>
                      <a:gd name="connsiteX6" fmla="*/ 946743 w 953712"/>
                      <a:gd name="connsiteY6" fmla="*/ 30914 h 37933"/>
                      <a:gd name="connsiteX7" fmla="*/ 946743 w 953712"/>
                      <a:gd name="connsiteY7" fmla="*/ 7019 h 37933"/>
                      <a:gd name="connsiteX8" fmla="*/ 6969 w 953712"/>
                      <a:gd name="connsiteY8" fmla="*/ 7019 h 37933"/>
                      <a:gd name="connsiteX9" fmla="*/ 6969 w 953712"/>
                      <a:gd name="connsiteY9" fmla="*/ 30914 h 3793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953712" h="37933">
                        <a:moveTo>
                          <a:pt x="953712" y="37933"/>
                        </a:moveTo>
                        <a:lnTo>
                          <a:pt x="0" y="37933"/>
                        </a:lnTo>
                        <a:lnTo>
                          <a:pt x="0" y="0"/>
                        </a:lnTo>
                        <a:lnTo>
                          <a:pt x="953712" y="0"/>
                        </a:lnTo>
                        <a:lnTo>
                          <a:pt x="953712" y="37933"/>
                        </a:lnTo>
                        <a:close/>
                        <a:moveTo>
                          <a:pt x="6969" y="30914"/>
                        </a:moveTo>
                        <a:lnTo>
                          <a:pt x="946743" y="30914"/>
                        </a:lnTo>
                        <a:lnTo>
                          <a:pt x="946743" y="7019"/>
                        </a:lnTo>
                        <a:lnTo>
                          <a:pt x="6969" y="7019"/>
                        </a:lnTo>
                        <a:lnTo>
                          <a:pt x="6969" y="3091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97" name="Freeform: Shape 296">
                    <a:extLst>
                      <a:ext uri="{FF2B5EF4-FFF2-40B4-BE49-F238E27FC236}">
                        <a16:creationId xmlns:a16="http://schemas.microsoft.com/office/drawing/2014/main" id="{6C111EF4-D5A3-5590-931D-8EDBAB45A4EF}"/>
                      </a:ext>
                    </a:extLst>
                  </p:cNvPr>
                  <p:cNvSpPr/>
                  <p:nvPr/>
                </p:nvSpPr>
                <p:spPr>
                  <a:xfrm>
                    <a:off x="1507933" y="4575955"/>
                    <a:ext cx="1423150" cy="68897"/>
                  </a:xfrm>
                  <a:custGeom>
                    <a:avLst/>
                    <a:gdLst>
                      <a:gd name="connsiteX0" fmla="*/ 1423151 w 1423150"/>
                      <a:gd name="connsiteY0" fmla="*/ 68898 h 68897"/>
                      <a:gd name="connsiteX1" fmla="*/ 0 w 1423150"/>
                      <a:gd name="connsiteY1" fmla="*/ 68898 h 68897"/>
                      <a:gd name="connsiteX2" fmla="*/ 0 w 1423150"/>
                      <a:gd name="connsiteY2" fmla="*/ 0 h 68897"/>
                      <a:gd name="connsiteX3" fmla="*/ 1423151 w 1423150"/>
                      <a:gd name="connsiteY3" fmla="*/ 0 h 68897"/>
                      <a:gd name="connsiteX4" fmla="*/ 1423151 w 1423150"/>
                      <a:gd name="connsiteY4" fmla="*/ 68898 h 68897"/>
                      <a:gd name="connsiteX5" fmla="*/ 6969 w 1423150"/>
                      <a:gd name="connsiteY5" fmla="*/ 61928 h 68897"/>
                      <a:gd name="connsiteX6" fmla="*/ 1416231 w 1423150"/>
                      <a:gd name="connsiteY6" fmla="*/ 61928 h 68897"/>
                      <a:gd name="connsiteX7" fmla="*/ 1416231 w 1423150"/>
                      <a:gd name="connsiteY7" fmla="*/ 7019 h 68897"/>
                      <a:gd name="connsiteX8" fmla="*/ 6969 w 1423150"/>
                      <a:gd name="connsiteY8" fmla="*/ 7019 h 68897"/>
                      <a:gd name="connsiteX9" fmla="*/ 6969 w 1423150"/>
                      <a:gd name="connsiteY9" fmla="*/ 61928 h 6889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423150" h="68897">
                        <a:moveTo>
                          <a:pt x="1423151" y="68898"/>
                        </a:moveTo>
                        <a:lnTo>
                          <a:pt x="0" y="68898"/>
                        </a:lnTo>
                        <a:lnTo>
                          <a:pt x="0" y="0"/>
                        </a:lnTo>
                        <a:lnTo>
                          <a:pt x="1423151" y="0"/>
                        </a:lnTo>
                        <a:lnTo>
                          <a:pt x="1423151" y="68898"/>
                        </a:lnTo>
                        <a:close/>
                        <a:moveTo>
                          <a:pt x="6969" y="61928"/>
                        </a:moveTo>
                        <a:lnTo>
                          <a:pt x="1416231" y="61928"/>
                        </a:lnTo>
                        <a:lnTo>
                          <a:pt x="1416231" y="7019"/>
                        </a:lnTo>
                        <a:lnTo>
                          <a:pt x="6969" y="7019"/>
                        </a:lnTo>
                        <a:lnTo>
                          <a:pt x="6969" y="61928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98" name="Freeform: Shape 297">
                    <a:extLst>
                      <a:ext uri="{FF2B5EF4-FFF2-40B4-BE49-F238E27FC236}">
                        <a16:creationId xmlns:a16="http://schemas.microsoft.com/office/drawing/2014/main" id="{6DA8479A-8ED5-0952-3468-C0D37BBCF3E3}"/>
                      </a:ext>
                    </a:extLst>
                  </p:cNvPr>
                  <p:cNvSpPr/>
                  <p:nvPr/>
                </p:nvSpPr>
                <p:spPr>
                  <a:xfrm>
                    <a:off x="2213734" y="4575955"/>
                    <a:ext cx="717350" cy="68897"/>
                  </a:xfrm>
                  <a:custGeom>
                    <a:avLst/>
                    <a:gdLst>
                      <a:gd name="connsiteX0" fmla="*/ 717350 w 717350"/>
                      <a:gd name="connsiteY0" fmla="*/ 68898 h 68897"/>
                      <a:gd name="connsiteX1" fmla="*/ 0 w 717350"/>
                      <a:gd name="connsiteY1" fmla="*/ 68898 h 68897"/>
                      <a:gd name="connsiteX2" fmla="*/ 0 w 717350"/>
                      <a:gd name="connsiteY2" fmla="*/ 0 h 68897"/>
                      <a:gd name="connsiteX3" fmla="*/ 717350 w 717350"/>
                      <a:gd name="connsiteY3" fmla="*/ 0 h 68897"/>
                      <a:gd name="connsiteX4" fmla="*/ 717350 w 717350"/>
                      <a:gd name="connsiteY4" fmla="*/ 68898 h 68897"/>
                      <a:gd name="connsiteX5" fmla="*/ 6969 w 717350"/>
                      <a:gd name="connsiteY5" fmla="*/ 61928 h 68897"/>
                      <a:gd name="connsiteX6" fmla="*/ 710431 w 717350"/>
                      <a:gd name="connsiteY6" fmla="*/ 61928 h 68897"/>
                      <a:gd name="connsiteX7" fmla="*/ 710431 w 717350"/>
                      <a:gd name="connsiteY7" fmla="*/ 7019 h 68897"/>
                      <a:gd name="connsiteX8" fmla="*/ 6969 w 717350"/>
                      <a:gd name="connsiteY8" fmla="*/ 7019 h 68897"/>
                      <a:gd name="connsiteX9" fmla="*/ 6969 w 717350"/>
                      <a:gd name="connsiteY9" fmla="*/ 61928 h 6889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717350" h="68897">
                        <a:moveTo>
                          <a:pt x="717350" y="68898"/>
                        </a:moveTo>
                        <a:lnTo>
                          <a:pt x="0" y="68898"/>
                        </a:lnTo>
                        <a:lnTo>
                          <a:pt x="0" y="0"/>
                        </a:lnTo>
                        <a:lnTo>
                          <a:pt x="717350" y="0"/>
                        </a:lnTo>
                        <a:lnTo>
                          <a:pt x="717350" y="68898"/>
                        </a:lnTo>
                        <a:close/>
                        <a:moveTo>
                          <a:pt x="6969" y="61928"/>
                        </a:moveTo>
                        <a:lnTo>
                          <a:pt x="710431" y="61928"/>
                        </a:lnTo>
                        <a:lnTo>
                          <a:pt x="710431" y="7019"/>
                        </a:lnTo>
                        <a:lnTo>
                          <a:pt x="6969" y="7019"/>
                        </a:lnTo>
                        <a:lnTo>
                          <a:pt x="6969" y="61928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99" name="Freeform: Shape 298">
                    <a:extLst>
                      <a:ext uri="{FF2B5EF4-FFF2-40B4-BE49-F238E27FC236}">
                        <a16:creationId xmlns:a16="http://schemas.microsoft.com/office/drawing/2014/main" id="{9021EBC1-D2F1-C80E-9CBB-08B6D3CA25CA}"/>
                      </a:ext>
                    </a:extLst>
                  </p:cNvPr>
                  <p:cNvSpPr/>
                  <p:nvPr/>
                </p:nvSpPr>
                <p:spPr>
                  <a:xfrm>
                    <a:off x="1527149" y="4637834"/>
                    <a:ext cx="1384769" cy="37983"/>
                  </a:xfrm>
                  <a:custGeom>
                    <a:avLst/>
                    <a:gdLst>
                      <a:gd name="connsiteX0" fmla="*/ 1384770 w 1384769"/>
                      <a:gd name="connsiteY0" fmla="*/ 37983 h 37983"/>
                      <a:gd name="connsiteX1" fmla="*/ 0 w 1384769"/>
                      <a:gd name="connsiteY1" fmla="*/ 37983 h 37983"/>
                      <a:gd name="connsiteX2" fmla="*/ 0 w 1384769"/>
                      <a:gd name="connsiteY2" fmla="*/ 0 h 37983"/>
                      <a:gd name="connsiteX3" fmla="*/ 1384770 w 1384769"/>
                      <a:gd name="connsiteY3" fmla="*/ 0 h 37983"/>
                      <a:gd name="connsiteX4" fmla="*/ 1384770 w 1384769"/>
                      <a:gd name="connsiteY4" fmla="*/ 37983 h 37983"/>
                      <a:gd name="connsiteX5" fmla="*/ 6920 w 1384769"/>
                      <a:gd name="connsiteY5" fmla="*/ 31013 h 37983"/>
                      <a:gd name="connsiteX6" fmla="*/ 1377800 w 1384769"/>
                      <a:gd name="connsiteY6" fmla="*/ 31013 h 37983"/>
                      <a:gd name="connsiteX7" fmla="*/ 1377800 w 1384769"/>
                      <a:gd name="connsiteY7" fmla="*/ 7069 h 37983"/>
                      <a:gd name="connsiteX8" fmla="*/ 6920 w 1384769"/>
                      <a:gd name="connsiteY8" fmla="*/ 7069 h 37983"/>
                      <a:gd name="connsiteX9" fmla="*/ 6920 w 1384769"/>
                      <a:gd name="connsiteY9" fmla="*/ 31013 h 3798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384769" h="37983">
                        <a:moveTo>
                          <a:pt x="1384770" y="37983"/>
                        </a:moveTo>
                        <a:lnTo>
                          <a:pt x="0" y="37983"/>
                        </a:lnTo>
                        <a:lnTo>
                          <a:pt x="0" y="0"/>
                        </a:lnTo>
                        <a:lnTo>
                          <a:pt x="1384770" y="0"/>
                        </a:lnTo>
                        <a:lnTo>
                          <a:pt x="1384770" y="37983"/>
                        </a:lnTo>
                        <a:close/>
                        <a:moveTo>
                          <a:pt x="6920" y="31013"/>
                        </a:moveTo>
                        <a:lnTo>
                          <a:pt x="1377800" y="31013"/>
                        </a:lnTo>
                        <a:lnTo>
                          <a:pt x="1377800" y="7069"/>
                        </a:lnTo>
                        <a:lnTo>
                          <a:pt x="6920" y="7069"/>
                        </a:lnTo>
                        <a:lnTo>
                          <a:pt x="6920" y="31013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00" name="Freeform: Shape 299">
                    <a:extLst>
                      <a:ext uri="{FF2B5EF4-FFF2-40B4-BE49-F238E27FC236}">
                        <a16:creationId xmlns:a16="http://schemas.microsoft.com/office/drawing/2014/main" id="{EA0ECD47-7591-3130-2DFD-D5B4C0AA806D}"/>
                      </a:ext>
                    </a:extLst>
                  </p:cNvPr>
                  <p:cNvSpPr/>
                  <p:nvPr/>
                </p:nvSpPr>
                <p:spPr>
                  <a:xfrm>
                    <a:off x="2215576" y="3631901"/>
                    <a:ext cx="90701" cy="101305"/>
                  </a:xfrm>
                  <a:custGeom>
                    <a:avLst/>
                    <a:gdLst>
                      <a:gd name="connsiteX0" fmla="*/ 90702 w 90701"/>
                      <a:gd name="connsiteY0" fmla="*/ 101305 h 101305"/>
                      <a:gd name="connsiteX1" fmla="*/ 0 w 90701"/>
                      <a:gd name="connsiteY1" fmla="*/ 101305 h 101305"/>
                      <a:gd name="connsiteX2" fmla="*/ 0 w 90701"/>
                      <a:gd name="connsiteY2" fmla="*/ 0 h 101305"/>
                      <a:gd name="connsiteX3" fmla="*/ 90702 w 90701"/>
                      <a:gd name="connsiteY3" fmla="*/ 0 h 101305"/>
                      <a:gd name="connsiteX4" fmla="*/ 90702 w 90701"/>
                      <a:gd name="connsiteY4" fmla="*/ 101305 h 101305"/>
                      <a:gd name="connsiteX5" fmla="*/ 6920 w 90701"/>
                      <a:gd name="connsiteY5" fmla="*/ 94286 h 101305"/>
                      <a:gd name="connsiteX6" fmla="*/ 83732 w 90701"/>
                      <a:gd name="connsiteY6" fmla="*/ 94286 h 101305"/>
                      <a:gd name="connsiteX7" fmla="*/ 83732 w 90701"/>
                      <a:gd name="connsiteY7" fmla="*/ 6970 h 101305"/>
                      <a:gd name="connsiteX8" fmla="*/ 6920 w 90701"/>
                      <a:gd name="connsiteY8" fmla="*/ 6970 h 101305"/>
                      <a:gd name="connsiteX9" fmla="*/ 6920 w 90701"/>
                      <a:gd name="connsiteY9" fmla="*/ 94286 h 10130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90701" h="101305">
                        <a:moveTo>
                          <a:pt x="90702" y="101305"/>
                        </a:moveTo>
                        <a:lnTo>
                          <a:pt x="0" y="101305"/>
                        </a:lnTo>
                        <a:lnTo>
                          <a:pt x="0" y="0"/>
                        </a:lnTo>
                        <a:lnTo>
                          <a:pt x="90702" y="0"/>
                        </a:lnTo>
                        <a:lnTo>
                          <a:pt x="90702" y="101305"/>
                        </a:lnTo>
                        <a:close/>
                        <a:moveTo>
                          <a:pt x="6920" y="94286"/>
                        </a:moveTo>
                        <a:lnTo>
                          <a:pt x="83732" y="94286"/>
                        </a:lnTo>
                        <a:lnTo>
                          <a:pt x="83732" y="6970"/>
                        </a:lnTo>
                        <a:lnTo>
                          <a:pt x="6920" y="6970"/>
                        </a:lnTo>
                        <a:lnTo>
                          <a:pt x="6920" y="94286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01" name="Freeform: Shape 300">
                    <a:extLst>
                      <a:ext uri="{FF2B5EF4-FFF2-40B4-BE49-F238E27FC236}">
                        <a16:creationId xmlns:a16="http://schemas.microsoft.com/office/drawing/2014/main" id="{28F4C94C-9628-ECBD-AD7B-0FD3D7D923D8}"/>
                      </a:ext>
                    </a:extLst>
                  </p:cNvPr>
                  <p:cNvSpPr/>
                  <p:nvPr/>
                </p:nvSpPr>
                <p:spPr>
                  <a:xfrm>
                    <a:off x="2265358" y="3658534"/>
                    <a:ext cx="83732" cy="101355"/>
                  </a:xfrm>
                  <a:custGeom>
                    <a:avLst/>
                    <a:gdLst>
                      <a:gd name="connsiteX0" fmla="*/ 83732 w 83732"/>
                      <a:gd name="connsiteY0" fmla="*/ 101355 h 101355"/>
                      <a:gd name="connsiteX1" fmla="*/ 0 w 83732"/>
                      <a:gd name="connsiteY1" fmla="*/ 101355 h 101355"/>
                      <a:gd name="connsiteX2" fmla="*/ 0 w 83732"/>
                      <a:gd name="connsiteY2" fmla="*/ 0 h 101355"/>
                      <a:gd name="connsiteX3" fmla="*/ 83732 w 83732"/>
                      <a:gd name="connsiteY3" fmla="*/ 0 h 101355"/>
                      <a:gd name="connsiteX4" fmla="*/ 83732 w 83732"/>
                      <a:gd name="connsiteY4" fmla="*/ 101355 h 101355"/>
                      <a:gd name="connsiteX5" fmla="*/ 6920 w 83732"/>
                      <a:gd name="connsiteY5" fmla="*/ 94336 h 101355"/>
                      <a:gd name="connsiteX6" fmla="*/ 76763 w 83732"/>
                      <a:gd name="connsiteY6" fmla="*/ 94336 h 101355"/>
                      <a:gd name="connsiteX7" fmla="*/ 76763 w 83732"/>
                      <a:gd name="connsiteY7" fmla="*/ 6970 h 101355"/>
                      <a:gd name="connsiteX8" fmla="*/ 6920 w 83732"/>
                      <a:gd name="connsiteY8" fmla="*/ 6970 h 101355"/>
                      <a:gd name="connsiteX9" fmla="*/ 6920 w 83732"/>
                      <a:gd name="connsiteY9" fmla="*/ 94336 h 1013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3732" h="101355">
                        <a:moveTo>
                          <a:pt x="83732" y="101355"/>
                        </a:moveTo>
                        <a:lnTo>
                          <a:pt x="0" y="101355"/>
                        </a:lnTo>
                        <a:lnTo>
                          <a:pt x="0" y="0"/>
                        </a:lnTo>
                        <a:lnTo>
                          <a:pt x="83732" y="0"/>
                        </a:lnTo>
                        <a:lnTo>
                          <a:pt x="83732" y="101355"/>
                        </a:lnTo>
                        <a:close/>
                        <a:moveTo>
                          <a:pt x="6920" y="94336"/>
                        </a:moveTo>
                        <a:lnTo>
                          <a:pt x="76763" y="94336"/>
                        </a:lnTo>
                        <a:lnTo>
                          <a:pt x="76763" y="6970"/>
                        </a:lnTo>
                        <a:lnTo>
                          <a:pt x="6920" y="6970"/>
                        </a:lnTo>
                        <a:lnTo>
                          <a:pt x="6920" y="94336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02" name="Freeform: Shape 301">
                    <a:extLst>
                      <a:ext uri="{FF2B5EF4-FFF2-40B4-BE49-F238E27FC236}">
                        <a16:creationId xmlns:a16="http://schemas.microsoft.com/office/drawing/2014/main" id="{A4AF0D89-DDC4-42A6-228C-50723619CC08}"/>
                      </a:ext>
                    </a:extLst>
                  </p:cNvPr>
                  <p:cNvSpPr/>
                  <p:nvPr/>
                </p:nvSpPr>
                <p:spPr>
                  <a:xfrm>
                    <a:off x="2259035" y="3628167"/>
                    <a:ext cx="47242" cy="37336"/>
                  </a:xfrm>
                  <a:custGeom>
                    <a:avLst/>
                    <a:gdLst>
                      <a:gd name="connsiteX0" fmla="*/ 47243 w 47242"/>
                      <a:gd name="connsiteY0" fmla="*/ 37336 h 37336"/>
                      <a:gd name="connsiteX1" fmla="*/ 0 w 47242"/>
                      <a:gd name="connsiteY1" fmla="*/ 37336 h 37336"/>
                      <a:gd name="connsiteX2" fmla="*/ 47243 w 47242"/>
                      <a:gd name="connsiteY2" fmla="*/ 0 h 37336"/>
                      <a:gd name="connsiteX3" fmla="*/ 47243 w 47242"/>
                      <a:gd name="connsiteY3" fmla="*/ 37336 h 37336"/>
                      <a:gd name="connsiteX4" fmla="*/ 20062 w 47242"/>
                      <a:gd name="connsiteY4" fmla="*/ 30367 h 37336"/>
                      <a:gd name="connsiteX5" fmla="*/ 40273 w 47242"/>
                      <a:gd name="connsiteY5" fmla="*/ 30367 h 37336"/>
                      <a:gd name="connsiteX6" fmla="*/ 40273 w 47242"/>
                      <a:gd name="connsiteY6" fmla="*/ 14436 h 37336"/>
                      <a:gd name="connsiteX7" fmla="*/ 20062 w 47242"/>
                      <a:gd name="connsiteY7" fmla="*/ 30367 h 3733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47242" h="37336">
                        <a:moveTo>
                          <a:pt x="47243" y="37336"/>
                        </a:moveTo>
                        <a:lnTo>
                          <a:pt x="0" y="37336"/>
                        </a:lnTo>
                        <a:lnTo>
                          <a:pt x="47243" y="0"/>
                        </a:lnTo>
                        <a:lnTo>
                          <a:pt x="47243" y="37336"/>
                        </a:lnTo>
                        <a:close/>
                        <a:moveTo>
                          <a:pt x="20062" y="30367"/>
                        </a:moveTo>
                        <a:lnTo>
                          <a:pt x="40273" y="30367"/>
                        </a:lnTo>
                        <a:lnTo>
                          <a:pt x="40273" y="14436"/>
                        </a:lnTo>
                        <a:lnTo>
                          <a:pt x="20062" y="30367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03" name="Freeform: Shape 302">
                    <a:extLst>
                      <a:ext uri="{FF2B5EF4-FFF2-40B4-BE49-F238E27FC236}">
                        <a16:creationId xmlns:a16="http://schemas.microsoft.com/office/drawing/2014/main" id="{EB2C0D0D-1E5F-3036-B47D-69FE082C77C4}"/>
                      </a:ext>
                    </a:extLst>
                  </p:cNvPr>
                  <p:cNvSpPr/>
                  <p:nvPr/>
                </p:nvSpPr>
                <p:spPr>
                  <a:xfrm>
                    <a:off x="1874723" y="4290907"/>
                    <a:ext cx="72780" cy="57049"/>
                  </a:xfrm>
                  <a:custGeom>
                    <a:avLst/>
                    <a:gdLst>
                      <a:gd name="connsiteX0" fmla="*/ 72780 w 72780"/>
                      <a:gd name="connsiteY0" fmla="*/ 57049 h 57049"/>
                      <a:gd name="connsiteX1" fmla="*/ 0 w 72780"/>
                      <a:gd name="connsiteY1" fmla="*/ 57049 h 57049"/>
                      <a:gd name="connsiteX2" fmla="*/ 0 w 72780"/>
                      <a:gd name="connsiteY2" fmla="*/ 0 h 57049"/>
                      <a:gd name="connsiteX3" fmla="*/ 72780 w 72780"/>
                      <a:gd name="connsiteY3" fmla="*/ 0 h 57049"/>
                      <a:gd name="connsiteX4" fmla="*/ 72780 w 72780"/>
                      <a:gd name="connsiteY4" fmla="*/ 57049 h 57049"/>
                      <a:gd name="connsiteX5" fmla="*/ 6920 w 72780"/>
                      <a:gd name="connsiteY5" fmla="*/ 50080 h 57049"/>
                      <a:gd name="connsiteX6" fmla="*/ 65811 w 72780"/>
                      <a:gd name="connsiteY6" fmla="*/ 50080 h 57049"/>
                      <a:gd name="connsiteX7" fmla="*/ 65811 w 72780"/>
                      <a:gd name="connsiteY7" fmla="*/ 7019 h 57049"/>
                      <a:gd name="connsiteX8" fmla="*/ 6920 w 72780"/>
                      <a:gd name="connsiteY8" fmla="*/ 7019 h 57049"/>
                      <a:gd name="connsiteX9" fmla="*/ 6920 w 72780"/>
                      <a:gd name="connsiteY9" fmla="*/ 50080 h 5704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72780" h="57049">
                        <a:moveTo>
                          <a:pt x="72780" y="57049"/>
                        </a:moveTo>
                        <a:lnTo>
                          <a:pt x="0" y="57049"/>
                        </a:lnTo>
                        <a:lnTo>
                          <a:pt x="0" y="0"/>
                        </a:lnTo>
                        <a:lnTo>
                          <a:pt x="72780" y="0"/>
                        </a:lnTo>
                        <a:lnTo>
                          <a:pt x="72780" y="57049"/>
                        </a:lnTo>
                        <a:close/>
                        <a:moveTo>
                          <a:pt x="6920" y="50080"/>
                        </a:moveTo>
                        <a:lnTo>
                          <a:pt x="65811" y="50080"/>
                        </a:lnTo>
                        <a:lnTo>
                          <a:pt x="65811" y="7019"/>
                        </a:lnTo>
                        <a:lnTo>
                          <a:pt x="6920" y="7019"/>
                        </a:lnTo>
                        <a:lnTo>
                          <a:pt x="6920" y="50080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04" name="Freeform: Shape 303">
                    <a:extLst>
                      <a:ext uri="{FF2B5EF4-FFF2-40B4-BE49-F238E27FC236}">
                        <a16:creationId xmlns:a16="http://schemas.microsoft.com/office/drawing/2014/main" id="{05EF0E82-FFBB-762C-DE6B-D92E67420B63}"/>
                      </a:ext>
                    </a:extLst>
                  </p:cNvPr>
                  <p:cNvSpPr/>
                  <p:nvPr/>
                </p:nvSpPr>
                <p:spPr>
                  <a:xfrm>
                    <a:off x="2459306" y="4290907"/>
                    <a:ext cx="93788" cy="84976"/>
                  </a:xfrm>
                  <a:custGeom>
                    <a:avLst/>
                    <a:gdLst>
                      <a:gd name="connsiteX0" fmla="*/ 93788 w 93788"/>
                      <a:gd name="connsiteY0" fmla="*/ 84977 h 84976"/>
                      <a:gd name="connsiteX1" fmla="*/ 0 w 93788"/>
                      <a:gd name="connsiteY1" fmla="*/ 84977 h 84976"/>
                      <a:gd name="connsiteX2" fmla="*/ 0 w 93788"/>
                      <a:gd name="connsiteY2" fmla="*/ 0 h 84976"/>
                      <a:gd name="connsiteX3" fmla="*/ 93788 w 93788"/>
                      <a:gd name="connsiteY3" fmla="*/ 0 h 84976"/>
                      <a:gd name="connsiteX4" fmla="*/ 93788 w 93788"/>
                      <a:gd name="connsiteY4" fmla="*/ 84977 h 84976"/>
                      <a:gd name="connsiteX5" fmla="*/ 6970 w 93788"/>
                      <a:gd name="connsiteY5" fmla="*/ 77958 h 84976"/>
                      <a:gd name="connsiteX6" fmla="*/ 86819 w 93788"/>
                      <a:gd name="connsiteY6" fmla="*/ 77958 h 84976"/>
                      <a:gd name="connsiteX7" fmla="*/ 86819 w 93788"/>
                      <a:gd name="connsiteY7" fmla="*/ 6969 h 84976"/>
                      <a:gd name="connsiteX8" fmla="*/ 6970 w 93788"/>
                      <a:gd name="connsiteY8" fmla="*/ 6969 h 84976"/>
                      <a:gd name="connsiteX9" fmla="*/ 6970 w 93788"/>
                      <a:gd name="connsiteY9" fmla="*/ 77958 h 8497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93788" h="84976">
                        <a:moveTo>
                          <a:pt x="93788" y="84977"/>
                        </a:moveTo>
                        <a:lnTo>
                          <a:pt x="0" y="84977"/>
                        </a:lnTo>
                        <a:lnTo>
                          <a:pt x="0" y="0"/>
                        </a:lnTo>
                        <a:lnTo>
                          <a:pt x="93788" y="0"/>
                        </a:lnTo>
                        <a:lnTo>
                          <a:pt x="93788" y="84977"/>
                        </a:lnTo>
                        <a:close/>
                        <a:moveTo>
                          <a:pt x="6970" y="77958"/>
                        </a:moveTo>
                        <a:lnTo>
                          <a:pt x="86819" y="77958"/>
                        </a:lnTo>
                        <a:lnTo>
                          <a:pt x="86819" y="6969"/>
                        </a:lnTo>
                        <a:lnTo>
                          <a:pt x="6970" y="6969"/>
                        </a:lnTo>
                        <a:lnTo>
                          <a:pt x="6970" y="77958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05" name="Freeform: Shape 304">
                    <a:extLst>
                      <a:ext uri="{FF2B5EF4-FFF2-40B4-BE49-F238E27FC236}">
                        <a16:creationId xmlns:a16="http://schemas.microsoft.com/office/drawing/2014/main" id="{15149399-54FD-12DF-E1EB-5BB37D924AFC}"/>
                      </a:ext>
                    </a:extLst>
                  </p:cNvPr>
                  <p:cNvSpPr/>
                  <p:nvPr/>
                </p:nvSpPr>
                <p:spPr>
                  <a:xfrm>
                    <a:off x="2459356" y="4290907"/>
                    <a:ext cx="72780" cy="57049"/>
                  </a:xfrm>
                  <a:custGeom>
                    <a:avLst/>
                    <a:gdLst>
                      <a:gd name="connsiteX0" fmla="*/ 72780 w 72780"/>
                      <a:gd name="connsiteY0" fmla="*/ 57049 h 57049"/>
                      <a:gd name="connsiteX1" fmla="*/ 0 w 72780"/>
                      <a:gd name="connsiteY1" fmla="*/ 57049 h 57049"/>
                      <a:gd name="connsiteX2" fmla="*/ 0 w 72780"/>
                      <a:gd name="connsiteY2" fmla="*/ 0 h 57049"/>
                      <a:gd name="connsiteX3" fmla="*/ 72780 w 72780"/>
                      <a:gd name="connsiteY3" fmla="*/ 0 h 57049"/>
                      <a:gd name="connsiteX4" fmla="*/ 72780 w 72780"/>
                      <a:gd name="connsiteY4" fmla="*/ 57049 h 57049"/>
                      <a:gd name="connsiteX5" fmla="*/ 6920 w 72780"/>
                      <a:gd name="connsiteY5" fmla="*/ 50080 h 57049"/>
                      <a:gd name="connsiteX6" fmla="*/ 65811 w 72780"/>
                      <a:gd name="connsiteY6" fmla="*/ 50080 h 57049"/>
                      <a:gd name="connsiteX7" fmla="*/ 65811 w 72780"/>
                      <a:gd name="connsiteY7" fmla="*/ 7019 h 57049"/>
                      <a:gd name="connsiteX8" fmla="*/ 6920 w 72780"/>
                      <a:gd name="connsiteY8" fmla="*/ 7019 h 57049"/>
                      <a:gd name="connsiteX9" fmla="*/ 6920 w 72780"/>
                      <a:gd name="connsiteY9" fmla="*/ 50080 h 5704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72780" h="57049">
                        <a:moveTo>
                          <a:pt x="72780" y="57049"/>
                        </a:moveTo>
                        <a:lnTo>
                          <a:pt x="0" y="57049"/>
                        </a:lnTo>
                        <a:lnTo>
                          <a:pt x="0" y="0"/>
                        </a:lnTo>
                        <a:lnTo>
                          <a:pt x="72780" y="0"/>
                        </a:lnTo>
                        <a:lnTo>
                          <a:pt x="72780" y="57049"/>
                        </a:lnTo>
                        <a:close/>
                        <a:moveTo>
                          <a:pt x="6920" y="50080"/>
                        </a:moveTo>
                        <a:lnTo>
                          <a:pt x="65811" y="50080"/>
                        </a:lnTo>
                        <a:lnTo>
                          <a:pt x="65811" y="7019"/>
                        </a:lnTo>
                        <a:lnTo>
                          <a:pt x="6920" y="7019"/>
                        </a:lnTo>
                        <a:lnTo>
                          <a:pt x="6920" y="50080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06" name="Freeform: Shape 305">
                    <a:extLst>
                      <a:ext uri="{FF2B5EF4-FFF2-40B4-BE49-F238E27FC236}">
                        <a16:creationId xmlns:a16="http://schemas.microsoft.com/office/drawing/2014/main" id="{862AF6E6-D32C-B5BD-21A8-9B94E1EA804E}"/>
                      </a:ext>
                    </a:extLst>
                  </p:cNvPr>
                  <p:cNvSpPr/>
                  <p:nvPr/>
                </p:nvSpPr>
                <p:spPr>
                  <a:xfrm>
                    <a:off x="2467719" y="4840693"/>
                    <a:ext cx="189020" cy="271657"/>
                  </a:xfrm>
                  <a:custGeom>
                    <a:avLst/>
                    <a:gdLst>
                      <a:gd name="connsiteX0" fmla="*/ 189020 w 189020"/>
                      <a:gd name="connsiteY0" fmla="*/ 271657 h 271657"/>
                      <a:gd name="connsiteX1" fmla="*/ 0 w 189020"/>
                      <a:gd name="connsiteY1" fmla="*/ 271657 h 271657"/>
                      <a:gd name="connsiteX2" fmla="*/ 0 w 189020"/>
                      <a:gd name="connsiteY2" fmla="*/ 0 h 271657"/>
                      <a:gd name="connsiteX3" fmla="*/ 189020 w 189020"/>
                      <a:gd name="connsiteY3" fmla="*/ 0 h 271657"/>
                      <a:gd name="connsiteX4" fmla="*/ 189020 w 189020"/>
                      <a:gd name="connsiteY4" fmla="*/ 271657 h 271657"/>
                      <a:gd name="connsiteX5" fmla="*/ 6920 w 189020"/>
                      <a:gd name="connsiteY5" fmla="*/ 264638 h 271657"/>
                      <a:gd name="connsiteX6" fmla="*/ 182051 w 189020"/>
                      <a:gd name="connsiteY6" fmla="*/ 264638 h 271657"/>
                      <a:gd name="connsiteX7" fmla="*/ 182051 w 189020"/>
                      <a:gd name="connsiteY7" fmla="*/ 6969 h 271657"/>
                      <a:gd name="connsiteX8" fmla="*/ 6920 w 189020"/>
                      <a:gd name="connsiteY8" fmla="*/ 6969 h 271657"/>
                      <a:gd name="connsiteX9" fmla="*/ 6920 w 189020"/>
                      <a:gd name="connsiteY9" fmla="*/ 264638 h 27165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89020" h="271657">
                        <a:moveTo>
                          <a:pt x="189020" y="271657"/>
                        </a:moveTo>
                        <a:lnTo>
                          <a:pt x="0" y="271657"/>
                        </a:lnTo>
                        <a:lnTo>
                          <a:pt x="0" y="0"/>
                        </a:lnTo>
                        <a:lnTo>
                          <a:pt x="189020" y="0"/>
                        </a:lnTo>
                        <a:lnTo>
                          <a:pt x="189020" y="271657"/>
                        </a:lnTo>
                        <a:close/>
                        <a:moveTo>
                          <a:pt x="6920" y="264638"/>
                        </a:moveTo>
                        <a:lnTo>
                          <a:pt x="182051" y="264638"/>
                        </a:lnTo>
                        <a:lnTo>
                          <a:pt x="182051" y="6969"/>
                        </a:lnTo>
                        <a:lnTo>
                          <a:pt x="6920" y="6969"/>
                        </a:lnTo>
                        <a:lnTo>
                          <a:pt x="6920" y="264638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07" name="Freeform: Shape 306">
                    <a:extLst>
                      <a:ext uri="{FF2B5EF4-FFF2-40B4-BE49-F238E27FC236}">
                        <a16:creationId xmlns:a16="http://schemas.microsoft.com/office/drawing/2014/main" id="{FFB333E1-E6A8-5F1A-B3B8-22D760142AD1}"/>
                      </a:ext>
                    </a:extLst>
                  </p:cNvPr>
                  <p:cNvSpPr/>
                  <p:nvPr/>
                </p:nvSpPr>
                <p:spPr>
                  <a:xfrm>
                    <a:off x="2497488" y="4872304"/>
                    <a:ext cx="129431" cy="240045"/>
                  </a:xfrm>
                  <a:custGeom>
                    <a:avLst/>
                    <a:gdLst>
                      <a:gd name="connsiteX0" fmla="*/ 129432 w 129431"/>
                      <a:gd name="connsiteY0" fmla="*/ 240046 h 240045"/>
                      <a:gd name="connsiteX1" fmla="*/ 0 w 129431"/>
                      <a:gd name="connsiteY1" fmla="*/ 240046 h 240045"/>
                      <a:gd name="connsiteX2" fmla="*/ 0 w 129431"/>
                      <a:gd name="connsiteY2" fmla="*/ 0 h 240045"/>
                      <a:gd name="connsiteX3" fmla="*/ 129432 w 129431"/>
                      <a:gd name="connsiteY3" fmla="*/ 0 h 240045"/>
                      <a:gd name="connsiteX4" fmla="*/ 129432 w 129431"/>
                      <a:gd name="connsiteY4" fmla="*/ 240046 h 240045"/>
                      <a:gd name="connsiteX5" fmla="*/ 6969 w 129431"/>
                      <a:gd name="connsiteY5" fmla="*/ 233027 h 240045"/>
                      <a:gd name="connsiteX6" fmla="*/ 122462 w 129431"/>
                      <a:gd name="connsiteY6" fmla="*/ 233027 h 240045"/>
                      <a:gd name="connsiteX7" fmla="*/ 122462 w 129431"/>
                      <a:gd name="connsiteY7" fmla="*/ 6969 h 240045"/>
                      <a:gd name="connsiteX8" fmla="*/ 6969 w 129431"/>
                      <a:gd name="connsiteY8" fmla="*/ 6969 h 240045"/>
                      <a:gd name="connsiteX9" fmla="*/ 6969 w 129431"/>
                      <a:gd name="connsiteY9" fmla="*/ 233027 h 24004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29431" h="240045">
                        <a:moveTo>
                          <a:pt x="129432" y="240046"/>
                        </a:moveTo>
                        <a:lnTo>
                          <a:pt x="0" y="240046"/>
                        </a:lnTo>
                        <a:lnTo>
                          <a:pt x="0" y="0"/>
                        </a:lnTo>
                        <a:lnTo>
                          <a:pt x="129432" y="0"/>
                        </a:lnTo>
                        <a:lnTo>
                          <a:pt x="129432" y="240046"/>
                        </a:lnTo>
                        <a:close/>
                        <a:moveTo>
                          <a:pt x="6969" y="233027"/>
                        </a:moveTo>
                        <a:lnTo>
                          <a:pt x="122462" y="233027"/>
                        </a:lnTo>
                        <a:lnTo>
                          <a:pt x="122462" y="6969"/>
                        </a:lnTo>
                        <a:lnTo>
                          <a:pt x="6969" y="6969"/>
                        </a:lnTo>
                        <a:lnTo>
                          <a:pt x="6969" y="233027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08" name="Freeform: Shape 307">
                    <a:extLst>
                      <a:ext uri="{FF2B5EF4-FFF2-40B4-BE49-F238E27FC236}">
                        <a16:creationId xmlns:a16="http://schemas.microsoft.com/office/drawing/2014/main" id="{2F08CBA7-B9ED-9ADA-F56B-0A8F0C072C05}"/>
                      </a:ext>
                    </a:extLst>
                  </p:cNvPr>
                  <p:cNvSpPr/>
                  <p:nvPr/>
                </p:nvSpPr>
                <p:spPr>
                  <a:xfrm>
                    <a:off x="2497538" y="4872304"/>
                    <a:ext cx="129431" cy="240045"/>
                  </a:xfrm>
                  <a:custGeom>
                    <a:avLst/>
                    <a:gdLst>
                      <a:gd name="connsiteX0" fmla="*/ 34598 w 129431"/>
                      <a:gd name="connsiteY0" fmla="*/ 240046 h 240045"/>
                      <a:gd name="connsiteX1" fmla="*/ 0 w 129431"/>
                      <a:gd name="connsiteY1" fmla="*/ 240046 h 240045"/>
                      <a:gd name="connsiteX2" fmla="*/ 0 w 129431"/>
                      <a:gd name="connsiteY2" fmla="*/ 0 h 240045"/>
                      <a:gd name="connsiteX3" fmla="*/ 129432 w 129431"/>
                      <a:gd name="connsiteY3" fmla="*/ 0 h 240045"/>
                      <a:gd name="connsiteX4" fmla="*/ 129432 w 129431"/>
                      <a:gd name="connsiteY4" fmla="*/ 35295 h 240045"/>
                      <a:gd name="connsiteX5" fmla="*/ 34598 w 129431"/>
                      <a:gd name="connsiteY5" fmla="*/ 35295 h 240045"/>
                      <a:gd name="connsiteX6" fmla="*/ 34598 w 129431"/>
                      <a:gd name="connsiteY6" fmla="*/ 240046 h 240045"/>
                      <a:gd name="connsiteX7" fmla="*/ 6920 w 129431"/>
                      <a:gd name="connsiteY7" fmla="*/ 233027 h 240045"/>
                      <a:gd name="connsiteX8" fmla="*/ 27629 w 129431"/>
                      <a:gd name="connsiteY8" fmla="*/ 233027 h 240045"/>
                      <a:gd name="connsiteX9" fmla="*/ 27629 w 129431"/>
                      <a:gd name="connsiteY9" fmla="*/ 28276 h 240045"/>
                      <a:gd name="connsiteX10" fmla="*/ 122412 w 129431"/>
                      <a:gd name="connsiteY10" fmla="*/ 28276 h 240045"/>
                      <a:gd name="connsiteX11" fmla="*/ 122412 w 129431"/>
                      <a:gd name="connsiteY11" fmla="*/ 6969 h 240045"/>
                      <a:gd name="connsiteX12" fmla="*/ 6920 w 129431"/>
                      <a:gd name="connsiteY12" fmla="*/ 6969 h 240045"/>
                      <a:gd name="connsiteX13" fmla="*/ 6920 w 129431"/>
                      <a:gd name="connsiteY13" fmla="*/ 233027 h 24004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129431" h="240045">
                        <a:moveTo>
                          <a:pt x="34598" y="240046"/>
                        </a:moveTo>
                        <a:lnTo>
                          <a:pt x="0" y="240046"/>
                        </a:lnTo>
                        <a:lnTo>
                          <a:pt x="0" y="0"/>
                        </a:lnTo>
                        <a:lnTo>
                          <a:pt x="129432" y="0"/>
                        </a:lnTo>
                        <a:lnTo>
                          <a:pt x="129432" y="35295"/>
                        </a:lnTo>
                        <a:lnTo>
                          <a:pt x="34598" y="35295"/>
                        </a:lnTo>
                        <a:lnTo>
                          <a:pt x="34598" y="240046"/>
                        </a:lnTo>
                        <a:close/>
                        <a:moveTo>
                          <a:pt x="6920" y="233027"/>
                        </a:moveTo>
                        <a:lnTo>
                          <a:pt x="27629" y="233027"/>
                        </a:lnTo>
                        <a:lnTo>
                          <a:pt x="27629" y="28276"/>
                        </a:lnTo>
                        <a:lnTo>
                          <a:pt x="122412" y="28276"/>
                        </a:lnTo>
                        <a:lnTo>
                          <a:pt x="122412" y="6969"/>
                        </a:lnTo>
                        <a:lnTo>
                          <a:pt x="6920" y="6969"/>
                        </a:lnTo>
                        <a:lnTo>
                          <a:pt x="6920" y="233027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09" name="Freeform: Shape 308">
                    <a:extLst>
                      <a:ext uri="{FF2B5EF4-FFF2-40B4-BE49-F238E27FC236}">
                        <a16:creationId xmlns:a16="http://schemas.microsoft.com/office/drawing/2014/main" id="{83D21D35-5890-CCA4-7E36-CAB7142A5CA4}"/>
                      </a:ext>
                    </a:extLst>
                  </p:cNvPr>
                  <p:cNvSpPr/>
                  <p:nvPr/>
                </p:nvSpPr>
                <p:spPr>
                  <a:xfrm>
                    <a:off x="2163405" y="4344920"/>
                    <a:ext cx="107726" cy="238054"/>
                  </a:xfrm>
                  <a:custGeom>
                    <a:avLst/>
                    <a:gdLst>
                      <a:gd name="connsiteX0" fmla="*/ 107677 w 107726"/>
                      <a:gd name="connsiteY0" fmla="*/ 238055 h 238054"/>
                      <a:gd name="connsiteX1" fmla="*/ 0 w 107726"/>
                      <a:gd name="connsiteY1" fmla="*/ 238055 h 238054"/>
                      <a:gd name="connsiteX2" fmla="*/ 0 w 107726"/>
                      <a:gd name="connsiteY2" fmla="*/ 53864 h 238054"/>
                      <a:gd name="connsiteX3" fmla="*/ 53863 w 107726"/>
                      <a:gd name="connsiteY3" fmla="*/ 0 h 238054"/>
                      <a:gd name="connsiteX4" fmla="*/ 107727 w 107726"/>
                      <a:gd name="connsiteY4" fmla="*/ 53864 h 238054"/>
                      <a:gd name="connsiteX5" fmla="*/ 107727 w 107726"/>
                      <a:gd name="connsiteY5" fmla="*/ 238055 h 238054"/>
                      <a:gd name="connsiteX6" fmla="*/ 6920 w 107726"/>
                      <a:gd name="connsiteY6" fmla="*/ 231085 h 238054"/>
                      <a:gd name="connsiteX7" fmla="*/ 100708 w 107726"/>
                      <a:gd name="connsiteY7" fmla="*/ 231085 h 238054"/>
                      <a:gd name="connsiteX8" fmla="*/ 100708 w 107726"/>
                      <a:gd name="connsiteY8" fmla="*/ 53864 h 238054"/>
                      <a:gd name="connsiteX9" fmla="*/ 53814 w 107726"/>
                      <a:gd name="connsiteY9" fmla="*/ 7019 h 238054"/>
                      <a:gd name="connsiteX10" fmla="*/ 6920 w 107726"/>
                      <a:gd name="connsiteY10" fmla="*/ 53864 h 238054"/>
                      <a:gd name="connsiteX11" fmla="*/ 6920 w 107726"/>
                      <a:gd name="connsiteY11" fmla="*/ 231085 h 23805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107726" h="238054">
                        <a:moveTo>
                          <a:pt x="107677" y="238055"/>
                        </a:moveTo>
                        <a:lnTo>
                          <a:pt x="0" y="238055"/>
                        </a:lnTo>
                        <a:lnTo>
                          <a:pt x="0" y="53864"/>
                        </a:lnTo>
                        <a:cubicBezTo>
                          <a:pt x="0" y="24144"/>
                          <a:pt x="24144" y="0"/>
                          <a:pt x="53863" y="0"/>
                        </a:cubicBezTo>
                        <a:cubicBezTo>
                          <a:pt x="83583" y="0"/>
                          <a:pt x="107727" y="24144"/>
                          <a:pt x="107727" y="53864"/>
                        </a:cubicBezTo>
                        <a:lnTo>
                          <a:pt x="107727" y="238055"/>
                        </a:lnTo>
                        <a:close/>
                        <a:moveTo>
                          <a:pt x="6920" y="231085"/>
                        </a:moveTo>
                        <a:lnTo>
                          <a:pt x="100708" y="231085"/>
                        </a:lnTo>
                        <a:lnTo>
                          <a:pt x="100708" y="53864"/>
                        </a:lnTo>
                        <a:cubicBezTo>
                          <a:pt x="100708" y="27977"/>
                          <a:pt x="79650" y="7019"/>
                          <a:pt x="53814" y="7019"/>
                        </a:cubicBezTo>
                        <a:cubicBezTo>
                          <a:pt x="27977" y="7019"/>
                          <a:pt x="6920" y="28027"/>
                          <a:pt x="6920" y="53864"/>
                        </a:cubicBezTo>
                        <a:lnTo>
                          <a:pt x="6920" y="231085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10" name="Freeform: Shape 309">
                    <a:extLst>
                      <a:ext uri="{FF2B5EF4-FFF2-40B4-BE49-F238E27FC236}">
                        <a16:creationId xmlns:a16="http://schemas.microsoft.com/office/drawing/2014/main" id="{50F0FBB0-776B-FFEC-0F6E-2A367C4A45CE}"/>
                      </a:ext>
                    </a:extLst>
                  </p:cNvPr>
                  <p:cNvSpPr/>
                  <p:nvPr/>
                </p:nvSpPr>
                <p:spPr>
                  <a:xfrm>
                    <a:off x="2163356" y="4344920"/>
                    <a:ext cx="100160" cy="238054"/>
                  </a:xfrm>
                  <a:custGeom>
                    <a:avLst/>
                    <a:gdLst>
                      <a:gd name="connsiteX0" fmla="*/ 35594 w 100160"/>
                      <a:gd name="connsiteY0" fmla="*/ 238055 h 238054"/>
                      <a:gd name="connsiteX1" fmla="*/ 0 w 100160"/>
                      <a:gd name="connsiteY1" fmla="*/ 238055 h 238054"/>
                      <a:gd name="connsiteX2" fmla="*/ 0 w 100160"/>
                      <a:gd name="connsiteY2" fmla="*/ 53864 h 238054"/>
                      <a:gd name="connsiteX3" fmla="*/ 53863 w 100160"/>
                      <a:gd name="connsiteY3" fmla="*/ 0 h 238054"/>
                      <a:gd name="connsiteX4" fmla="*/ 93290 w 100160"/>
                      <a:gd name="connsiteY4" fmla="*/ 17423 h 238054"/>
                      <a:gd name="connsiteX5" fmla="*/ 100160 w 100160"/>
                      <a:gd name="connsiteY5" fmla="*/ 24841 h 238054"/>
                      <a:gd name="connsiteX6" fmla="*/ 90154 w 100160"/>
                      <a:gd name="connsiteY6" fmla="*/ 23248 h 238054"/>
                      <a:gd name="connsiteX7" fmla="*/ 82438 w 100160"/>
                      <a:gd name="connsiteY7" fmla="*/ 22451 h 238054"/>
                      <a:gd name="connsiteX8" fmla="*/ 35544 w 100160"/>
                      <a:gd name="connsiteY8" fmla="*/ 69345 h 238054"/>
                      <a:gd name="connsiteX9" fmla="*/ 35544 w 100160"/>
                      <a:gd name="connsiteY9" fmla="*/ 238055 h 238054"/>
                      <a:gd name="connsiteX10" fmla="*/ 6969 w 100160"/>
                      <a:gd name="connsiteY10" fmla="*/ 231085 h 238054"/>
                      <a:gd name="connsiteX11" fmla="*/ 28624 w 100160"/>
                      <a:gd name="connsiteY11" fmla="*/ 231085 h 238054"/>
                      <a:gd name="connsiteX12" fmla="*/ 28624 w 100160"/>
                      <a:gd name="connsiteY12" fmla="*/ 69345 h 238054"/>
                      <a:gd name="connsiteX13" fmla="*/ 80646 w 100160"/>
                      <a:gd name="connsiteY13" fmla="*/ 15532 h 238054"/>
                      <a:gd name="connsiteX14" fmla="*/ 53863 w 100160"/>
                      <a:gd name="connsiteY14" fmla="*/ 7019 h 238054"/>
                      <a:gd name="connsiteX15" fmla="*/ 6969 w 100160"/>
                      <a:gd name="connsiteY15" fmla="*/ 53864 h 238054"/>
                      <a:gd name="connsiteX16" fmla="*/ 6969 w 100160"/>
                      <a:gd name="connsiteY16" fmla="*/ 231085 h 23805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100160" h="238054">
                        <a:moveTo>
                          <a:pt x="35594" y="238055"/>
                        </a:moveTo>
                        <a:lnTo>
                          <a:pt x="0" y="238055"/>
                        </a:lnTo>
                        <a:lnTo>
                          <a:pt x="0" y="53864"/>
                        </a:lnTo>
                        <a:cubicBezTo>
                          <a:pt x="0" y="24144"/>
                          <a:pt x="24144" y="0"/>
                          <a:pt x="53863" y="0"/>
                        </a:cubicBezTo>
                        <a:cubicBezTo>
                          <a:pt x="68947" y="0"/>
                          <a:pt x="82936" y="6173"/>
                          <a:pt x="93290" y="17423"/>
                        </a:cubicBezTo>
                        <a:lnTo>
                          <a:pt x="100160" y="24841"/>
                        </a:lnTo>
                        <a:lnTo>
                          <a:pt x="90154" y="23248"/>
                        </a:lnTo>
                        <a:cubicBezTo>
                          <a:pt x="87715" y="22850"/>
                          <a:pt x="85126" y="22451"/>
                          <a:pt x="82438" y="22451"/>
                        </a:cubicBezTo>
                        <a:cubicBezTo>
                          <a:pt x="56601" y="22451"/>
                          <a:pt x="35544" y="43459"/>
                          <a:pt x="35544" y="69345"/>
                        </a:cubicBezTo>
                        <a:lnTo>
                          <a:pt x="35544" y="238055"/>
                        </a:lnTo>
                        <a:close/>
                        <a:moveTo>
                          <a:pt x="6969" y="231085"/>
                        </a:moveTo>
                        <a:lnTo>
                          <a:pt x="28624" y="231085"/>
                        </a:lnTo>
                        <a:lnTo>
                          <a:pt x="28624" y="69345"/>
                        </a:lnTo>
                        <a:cubicBezTo>
                          <a:pt x="28624" y="40273"/>
                          <a:pt x="51773" y="16478"/>
                          <a:pt x="80646" y="15532"/>
                        </a:cubicBezTo>
                        <a:cubicBezTo>
                          <a:pt x="72830" y="10006"/>
                          <a:pt x="63621" y="7019"/>
                          <a:pt x="53863" y="7019"/>
                        </a:cubicBezTo>
                        <a:cubicBezTo>
                          <a:pt x="28027" y="7019"/>
                          <a:pt x="6969" y="28027"/>
                          <a:pt x="6969" y="53864"/>
                        </a:cubicBezTo>
                        <a:lnTo>
                          <a:pt x="6969" y="231085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11" name="Freeform: Shape 310">
                    <a:extLst>
                      <a:ext uri="{FF2B5EF4-FFF2-40B4-BE49-F238E27FC236}">
                        <a16:creationId xmlns:a16="http://schemas.microsoft.com/office/drawing/2014/main" id="{FF56AD0A-397F-B713-4164-AC94D6E595A7}"/>
                      </a:ext>
                    </a:extLst>
                  </p:cNvPr>
                  <p:cNvSpPr/>
                  <p:nvPr/>
                </p:nvSpPr>
                <p:spPr>
                  <a:xfrm>
                    <a:off x="1624024" y="4767265"/>
                    <a:ext cx="79152" cy="45450"/>
                  </a:xfrm>
                  <a:custGeom>
                    <a:avLst/>
                    <a:gdLst>
                      <a:gd name="connsiteX0" fmla="*/ 70640 w 79152"/>
                      <a:gd name="connsiteY0" fmla="*/ 45451 h 45450"/>
                      <a:gd name="connsiteX1" fmla="*/ 8513 w 79152"/>
                      <a:gd name="connsiteY1" fmla="*/ 45451 h 45450"/>
                      <a:gd name="connsiteX2" fmla="*/ 0 w 79152"/>
                      <a:gd name="connsiteY2" fmla="*/ 36888 h 45450"/>
                      <a:gd name="connsiteX3" fmla="*/ 0 w 79152"/>
                      <a:gd name="connsiteY3" fmla="*/ 8562 h 45450"/>
                      <a:gd name="connsiteX4" fmla="*/ 8513 w 79152"/>
                      <a:gd name="connsiteY4" fmla="*/ 0 h 45450"/>
                      <a:gd name="connsiteX5" fmla="*/ 70640 w 79152"/>
                      <a:gd name="connsiteY5" fmla="*/ 0 h 45450"/>
                      <a:gd name="connsiteX6" fmla="*/ 79152 w 79152"/>
                      <a:gd name="connsiteY6" fmla="*/ 8562 h 45450"/>
                      <a:gd name="connsiteX7" fmla="*/ 79152 w 79152"/>
                      <a:gd name="connsiteY7" fmla="*/ 36888 h 45450"/>
                      <a:gd name="connsiteX8" fmla="*/ 70640 w 79152"/>
                      <a:gd name="connsiteY8" fmla="*/ 45451 h 45450"/>
                      <a:gd name="connsiteX9" fmla="*/ 8513 w 79152"/>
                      <a:gd name="connsiteY9" fmla="*/ 7019 h 45450"/>
                      <a:gd name="connsiteX10" fmla="*/ 6920 w 79152"/>
                      <a:gd name="connsiteY10" fmla="*/ 8562 h 45450"/>
                      <a:gd name="connsiteX11" fmla="*/ 6920 w 79152"/>
                      <a:gd name="connsiteY11" fmla="*/ 36888 h 45450"/>
                      <a:gd name="connsiteX12" fmla="*/ 8513 w 79152"/>
                      <a:gd name="connsiteY12" fmla="*/ 38431 h 45450"/>
                      <a:gd name="connsiteX13" fmla="*/ 70640 w 79152"/>
                      <a:gd name="connsiteY13" fmla="*/ 38431 h 45450"/>
                      <a:gd name="connsiteX14" fmla="*/ 72233 w 79152"/>
                      <a:gd name="connsiteY14" fmla="*/ 36888 h 45450"/>
                      <a:gd name="connsiteX15" fmla="*/ 72233 w 79152"/>
                      <a:gd name="connsiteY15" fmla="*/ 8562 h 45450"/>
                      <a:gd name="connsiteX16" fmla="*/ 70640 w 79152"/>
                      <a:gd name="connsiteY16" fmla="*/ 7019 h 45450"/>
                      <a:gd name="connsiteX17" fmla="*/ 8513 w 79152"/>
                      <a:gd name="connsiteY17" fmla="*/ 7019 h 454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79152" h="45450">
                        <a:moveTo>
                          <a:pt x="70640" y="45451"/>
                        </a:moveTo>
                        <a:lnTo>
                          <a:pt x="8513" y="45451"/>
                        </a:lnTo>
                        <a:cubicBezTo>
                          <a:pt x="3783" y="45451"/>
                          <a:pt x="0" y="41617"/>
                          <a:pt x="0" y="36888"/>
                        </a:cubicBezTo>
                        <a:lnTo>
                          <a:pt x="0" y="8562"/>
                        </a:lnTo>
                        <a:cubicBezTo>
                          <a:pt x="0" y="3833"/>
                          <a:pt x="3833" y="0"/>
                          <a:pt x="8513" y="0"/>
                        </a:cubicBezTo>
                        <a:lnTo>
                          <a:pt x="70640" y="0"/>
                        </a:lnTo>
                        <a:cubicBezTo>
                          <a:pt x="75369" y="0"/>
                          <a:pt x="79152" y="3833"/>
                          <a:pt x="79152" y="8562"/>
                        </a:cubicBezTo>
                        <a:lnTo>
                          <a:pt x="79152" y="36888"/>
                        </a:lnTo>
                        <a:cubicBezTo>
                          <a:pt x="79152" y="41617"/>
                          <a:pt x="75369" y="45451"/>
                          <a:pt x="70640" y="45451"/>
                        </a:cubicBezTo>
                        <a:close/>
                        <a:moveTo>
                          <a:pt x="8513" y="7019"/>
                        </a:moveTo>
                        <a:cubicBezTo>
                          <a:pt x="7666" y="7019"/>
                          <a:pt x="6920" y="7716"/>
                          <a:pt x="6920" y="8562"/>
                        </a:cubicBezTo>
                        <a:lnTo>
                          <a:pt x="6920" y="36888"/>
                        </a:lnTo>
                        <a:cubicBezTo>
                          <a:pt x="6920" y="37734"/>
                          <a:pt x="7617" y="38431"/>
                          <a:pt x="8513" y="38431"/>
                        </a:cubicBezTo>
                        <a:lnTo>
                          <a:pt x="70640" y="38431"/>
                        </a:lnTo>
                        <a:cubicBezTo>
                          <a:pt x="71536" y="38431"/>
                          <a:pt x="72233" y="37734"/>
                          <a:pt x="72233" y="36888"/>
                        </a:cubicBezTo>
                        <a:lnTo>
                          <a:pt x="72233" y="8562"/>
                        </a:lnTo>
                        <a:cubicBezTo>
                          <a:pt x="72233" y="7666"/>
                          <a:pt x="71486" y="7019"/>
                          <a:pt x="70640" y="7019"/>
                        </a:cubicBezTo>
                        <a:lnTo>
                          <a:pt x="8513" y="7019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12" name="Freeform: Shape 311">
                    <a:extLst>
                      <a:ext uri="{FF2B5EF4-FFF2-40B4-BE49-F238E27FC236}">
                        <a16:creationId xmlns:a16="http://schemas.microsoft.com/office/drawing/2014/main" id="{9AF70F2C-172A-74EB-3457-49D3B72110FC}"/>
                      </a:ext>
                    </a:extLst>
                  </p:cNvPr>
                  <p:cNvSpPr/>
                  <p:nvPr/>
                </p:nvSpPr>
                <p:spPr>
                  <a:xfrm>
                    <a:off x="1668180" y="4814010"/>
                    <a:ext cx="79152" cy="45450"/>
                  </a:xfrm>
                  <a:custGeom>
                    <a:avLst/>
                    <a:gdLst>
                      <a:gd name="connsiteX0" fmla="*/ 70640 w 79152"/>
                      <a:gd name="connsiteY0" fmla="*/ 45451 h 45450"/>
                      <a:gd name="connsiteX1" fmla="*/ 8513 w 79152"/>
                      <a:gd name="connsiteY1" fmla="*/ 45451 h 45450"/>
                      <a:gd name="connsiteX2" fmla="*/ 0 w 79152"/>
                      <a:gd name="connsiteY2" fmla="*/ 36888 h 45450"/>
                      <a:gd name="connsiteX3" fmla="*/ 0 w 79152"/>
                      <a:gd name="connsiteY3" fmla="*/ 8563 h 45450"/>
                      <a:gd name="connsiteX4" fmla="*/ 8513 w 79152"/>
                      <a:gd name="connsiteY4" fmla="*/ 0 h 45450"/>
                      <a:gd name="connsiteX5" fmla="*/ 70640 w 79152"/>
                      <a:gd name="connsiteY5" fmla="*/ 0 h 45450"/>
                      <a:gd name="connsiteX6" fmla="*/ 79152 w 79152"/>
                      <a:gd name="connsiteY6" fmla="*/ 8563 h 45450"/>
                      <a:gd name="connsiteX7" fmla="*/ 79152 w 79152"/>
                      <a:gd name="connsiteY7" fmla="*/ 36888 h 45450"/>
                      <a:gd name="connsiteX8" fmla="*/ 70640 w 79152"/>
                      <a:gd name="connsiteY8" fmla="*/ 45451 h 45450"/>
                      <a:gd name="connsiteX9" fmla="*/ 8513 w 79152"/>
                      <a:gd name="connsiteY9" fmla="*/ 6970 h 45450"/>
                      <a:gd name="connsiteX10" fmla="*/ 6920 w 79152"/>
                      <a:gd name="connsiteY10" fmla="*/ 8513 h 45450"/>
                      <a:gd name="connsiteX11" fmla="*/ 6920 w 79152"/>
                      <a:gd name="connsiteY11" fmla="*/ 36839 h 45450"/>
                      <a:gd name="connsiteX12" fmla="*/ 8513 w 79152"/>
                      <a:gd name="connsiteY12" fmla="*/ 38382 h 45450"/>
                      <a:gd name="connsiteX13" fmla="*/ 70640 w 79152"/>
                      <a:gd name="connsiteY13" fmla="*/ 38382 h 45450"/>
                      <a:gd name="connsiteX14" fmla="*/ 72233 w 79152"/>
                      <a:gd name="connsiteY14" fmla="*/ 36839 h 45450"/>
                      <a:gd name="connsiteX15" fmla="*/ 72233 w 79152"/>
                      <a:gd name="connsiteY15" fmla="*/ 8513 h 45450"/>
                      <a:gd name="connsiteX16" fmla="*/ 70640 w 79152"/>
                      <a:gd name="connsiteY16" fmla="*/ 6970 h 45450"/>
                      <a:gd name="connsiteX17" fmla="*/ 8513 w 79152"/>
                      <a:gd name="connsiteY17" fmla="*/ 6970 h 454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79152" h="45450">
                        <a:moveTo>
                          <a:pt x="70640" y="45451"/>
                        </a:moveTo>
                        <a:lnTo>
                          <a:pt x="8513" y="45451"/>
                        </a:lnTo>
                        <a:cubicBezTo>
                          <a:pt x="3783" y="45451"/>
                          <a:pt x="0" y="41618"/>
                          <a:pt x="0" y="36888"/>
                        </a:cubicBezTo>
                        <a:lnTo>
                          <a:pt x="0" y="8563"/>
                        </a:lnTo>
                        <a:cubicBezTo>
                          <a:pt x="0" y="3833"/>
                          <a:pt x="3833" y="0"/>
                          <a:pt x="8513" y="0"/>
                        </a:cubicBezTo>
                        <a:lnTo>
                          <a:pt x="70640" y="0"/>
                        </a:lnTo>
                        <a:cubicBezTo>
                          <a:pt x="75369" y="0"/>
                          <a:pt x="79152" y="3833"/>
                          <a:pt x="79152" y="8563"/>
                        </a:cubicBezTo>
                        <a:lnTo>
                          <a:pt x="79152" y="36888"/>
                        </a:lnTo>
                        <a:cubicBezTo>
                          <a:pt x="79152" y="41618"/>
                          <a:pt x="75319" y="45451"/>
                          <a:pt x="70640" y="45451"/>
                        </a:cubicBezTo>
                        <a:close/>
                        <a:moveTo>
                          <a:pt x="8513" y="6970"/>
                        </a:moveTo>
                        <a:cubicBezTo>
                          <a:pt x="7666" y="6970"/>
                          <a:pt x="6920" y="7667"/>
                          <a:pt x="6920" y="8513"/>
                        </a:cubicBezTo>
                        <a:lnTo>
                          <a:pt x="6920" y="36839"/>
                        </a:lnTo>
                        <a:cubicBezTo>
                          <a:pt x="6920" y="37734"/>
                          <a:pt x="7666" y="38382"/>
                          <a:pt x="8513" y="38382"/>
                        </a:cubicBezTo>
                        <a:lnTo>
                          <a:pt x="70640" y="38382"/>
                        </a:lnTo>
                        <a:cubicBezTo>
                          <a:pt x="71486" y="38382"/>
                          <a:pt x="72233" y="37685"/>
                          <a:pt x="72233" y="36839"/>
                        </a:cubicBezTo>
                        <a:lnTo>
                          <a:pt x="72233" y="8513"/>
                        </a:lnTo>
                        <a:cubicBezTo>
                          <a:pt x="72233" y="7617"/>
                          <a:pt x="71486" y="6970"/>
                          <a:pt x="70640" y="6970"/>
                        </a:cubicBezTo>
                        <a:lnTo>
                          <a:pt x="8513" y="6970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13" name="Freeform: Shape 312">
                    <a:extLst>
                      <a:ext uri="{FF2B5EF4-FFF2-40B4-BE49-F238E27FC236}">
                        <a16:creationId xmlns:a16="http://schemas.microsoft.com/office/drawing/2014/main" id="{E5382F6B-2450-4748-D164-BE5D85627053}"/>
                      </a:ext>
                    </a:extLst>
                  </p:cNvPr>
                  <p:cNvSpPr/>
                  <p:nvPr/>
                </p:nvSpPr>
                <p:spPr>
                  <a:xfrm>
                    <a:off x="2271829" y="4707030"/>
                    <a:ext cx="79202" cy="45450"/>
                  </a:xfrm>
                  <a:custGeom>
                    <a:avLst/>
                    <a:gdLst>
                      <a:gd name="connsiteX0" fmla="*/ 70690 w 79202"/>
                      <a:gd name="connsiteY0" fmla="*/ 45450 h 45450"/>
                      <a:gd name="connsiteX1" fmla="*/ 8562 w 79202"/>
                      <a:gd name="connsiteY1" fmla="*/ 45450 h 45450"/>
                      <a:gd name="connsiteX2" fmla="*/ 0 w 79202"/>
                      <a:gd name="connsiteY2" fmla="*/ 36888 h 45450"/>
                      <a:gd name="connsiteX3" fmla="*/ 0 w 79202"/>
                      <a:gd name="connsiteY3" fmla="*/ 8562 h 45450"/>
                      <a:gd name="connsiteX4" fmla="*/ 8562 w 79202"/>
                      <a:gd name="connsiteY4" fmla="*/ 0 h 45450"/>
                      <a:gd name="connsiteX5" fmla="*/ 70690 w 79202"/>
                      <a:gd name="connsiteY5" fmla="*/ 0 h 45450"/>
                      <a:gd name="connsiteX6" fmla="*/ 79202 w 79202"/>
                      <a:gd name="connsiteY6" fmla="*/ 8562 h 45450"/>
                      <a:gd name="connsiteX7" fmla="*/ 79202 w 79202"/>
                      <a:gd name="connsiteY7" fmla="*/ 36888 h 45450"/>
                      <a:gd name="connsiteX8" fmla="*/ 70690 w 79202"/>
                      <a:gd name="connsiteY8" fmla="*/ 45450 h 45450"/>
                      <a:gd name="connsiteX9" fmla="*/ 8562 w 79202"/>
                      <a:gd name="connsiteY9" fmla="*/ 7019 h 45450"/>
                      <a:gd name="connsiteX10" fmla="*/ 6969 w 79202"/>
                      <a:gd name="connsiteY10" fmla="*/ 8562 h 45450"/>
                      <a:gd name="connsiteX11" fmla="*/ 6969 w 79202"/>
                      <a:gd name="connsiteY11" fmla="*/ 36888 h 45450"/>
                      <a:gd name="connsiteX12" fmla="*/ 8562 w 79202"/>
                      <a:gd name="connsiteY12" fmla="*/ 38431 h 45450"/>
                      <a:gd name="connsiteX13" fmla="*/ 70690 w 79202"/>
                      <a:gd name="connsiteY13" fmla="*/ 38431 h 45450"/>
                      <a:gd name="connsiteX14" fmla="*/ 72283 w 79202"/>
                      <a:gd name="connsiteY14" fmla="*/ 36888 h 45450"/>
                      <a:gd name="connsiteX15" fmla="*/ 72283 w 79202"/>
                      <a:gd name="connsiteY15" fmla="*/ 8562 h 45450"/>
                      <a:gd name="connsiteX16" fmla="*/ 70690 w 79202"/>
                      <a:gd name="connsiteY16" fmla="*/ 7019 h 45450"/>
                      <a:gd name="connsiteX17" fmla="*/ 8562 w 79202"/>
                      <a:gd name="connsiteY17" fmla="*/ 7019 h 454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79202" h="45450">
                        <a:moveTo>
                          <a:pt x="70690" y="45450"/>
                        </a:moveTo>
                        <a:lnTo>
                          <a:pt x="8562" y="45450"/>
                        </a:lnTo>
                        <a:cubicBezTo>
                          <a:pt x="3833" y="45450"/>
                          <a:pt x="0" y="41617"/>
                          <a:pt x="0" y="36888"/>
                        </a:cubicBezTo>
                        <a:lnTo>
                          <a:pt x="0" y="8562"/>
                        </a:lnTo>
                        <a:cubicBezTo>
                          <a:pt x="0" y="3833"/>
                          <a:pt x="3833" y="0"/>
                          <a:pt x="8562" y="0"/>
                        </a:cubicBezTo>
                        <a:lnTo>
                          <a:pt x="70690" y="0"/>
                        </a:lnTo>
                        <a:cubicBezTo>
                          <a:pt x="75419" y="0"/>
                          <a:pt x="79202" y="3833"/>
                          <a:pt x="79202" y="8562"/>
                        </a:cubicBezTo>
                        <a:lnTo>
                          <a:pt x="79202" y="36888"/>
                        </a:lnTo>
                        <a:cubicBezTo>
                          <a:pt x="79202" y="41617"/>
                          <a:pt x="75369" y="45450"/>
                          <a:pt x="70690" y="45450"/>
                        </a:cubicBezTo>
                        <a:close/>
                        <a:moveTo>
                          <a:pt x="8562" y="7019"/>
                        </a:moveTo>
                        <a:cubicBezTo>
                          <a:pt x="7666" y="7019"/>
                          <a:pt x="6969" y="7716"/>
                          <a:pt x="6969" y="8562"/>
                        </a:cubicBezTo>
                        <a:lnTo>
                          <a:pt x="6969" y="36888"/>
                        </a:lnTo>
                        <a:cubicBezTo>
                          <a:pt x="6969" y="37784"/>
                          <a:pt x="7716" y="38431"/>
                          <a:pt x="8562" y="38431"/>
                        </a:cubicBezTo>
                        <a:lnTo>
                          <a:pt x="70690" y="38431"/>
                        </a:lnTo>
                        <a:cubicBezTo>
                          <a:pt x="71536" y="38431"/>
                          <a:pt x="72283" y="37734"/>
                          <a:pt x="72283" y="36888"/>
                        </a:cubicBezTo>
                        <a:lnTo>
                          <a:pt x="72283" y="8562"/>
                        </a:lnTo>
                        <a:cubicBezTo>
                          <a:pt x="72283" y="7666"/>
                          <a:pt x="71536" y="7019"/>
                          <a:pt x="70690" y="7019"/>
                        </a:cubicBezTo>
                        <a:lnTo>
                          <a:pt x="8562" y="7019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14" name="Freeform: Shape 313">
                    <a:extLst>
                      <a:ext uri="{FF2B5EF4-FFF2-40B4-BE49-F238E27FC236}">
                        <a16:creationId xmlns:a16="http://schemas.microsoft.com/office/drawing/2014/main" id="{E3D70A21-8F88-8E61-4B4E-EF2B295AFD89}"/>
                      </a:ext>
                    </a:extLst>
                  </p:cNvPr>
                  <p:cNvSpPr/>
                  <p:nvPr/>
                </p:nvSpPr>
                <p:spPr>
                  <a:xfrm>
                    <a:off x="2315985" y="4753775"/>
                    <a:ext cx="79152" cy="45450"/>
                  </a:xfrm>
                  <a:custGeom>
                    <a:avLst/>
                    <a:gdLst>
                      <a:gd name="connsiteX0" fmla="*/ 70640 w 79152"/>
                      <a:gd name="connsiteY0" fmla="*/ 45451 h 45450"/>
                      <a:gd name="connsiteX1" fmla="*/ 8513 w 79152"/>
                      <a:gd name="connsiteY1" fmla="*/ 45451 h 45450"/>
                      <a:gd name="connsiteX2" fmla="*/ 0 w 79152"/>
                      <a:gd name="connsiteY2" fmla="*/ 36888 h 45450"/>
                      <a:gd name="connsiteX3" fmla="*/ 0 w 79152"/>
                      <a:gd name="connsiteY3" fmla="*/ 8563 h 45450"/>
                      <a:gd name="connsiteX4" fmla="*/ 8513 w 79152"/>
                      <a:gd name="connsiteY4" fmla="*/ 0 h 45450"/>
                      <a:gd name="connsiteX5" fmla="*/ 70640 w 79152"/>
                      <a:gd name="connsiteY5" fmla="*/ 0 h 45450"/>
                      <a:gd name="connsiteX6" fmla="*/ 79152 w 79152"/>
                      <a:gd name="connsiteY6" fmla="*/ 8563 h 45450"/>
                      <a:gd name="connsiteX7" fmla="*/ 79152 w 79152"/>
                      <a:gd name="connsiteY7" fmla="*/ 36888 h 45450"/>
                      <a:gd name="connsiteX8" fmla="*/ 70640 w 79152"/>
                      <a:gd name="connsiteY8" fmla="*/ 45451 h 45450"/>
                      <a:gd name="connsiteX9" fmla="*/ 8513 w 79152"/>
                      <a:gd name="connsiteY9" fmla="*/ 6969 h 45450"/>
                      <a:gd name="connsiteX10" fmla="*/ 6920 w 79152"/>
                      <a:gd name="connsiteY10" fmla="*/ 8513 h 45450"/>
                      <a:gd name="connsiteX11" fmla="*/ 6920 w 79152"/>
                      <a:gd name="connsiteY11" fmla="*/ 36839 h 45450"/>
                      <a:gd name="connsiteX12" fmla="*/ 8513 w 79152"/>
                      <a:gd name="connsiteY12" fmla="*/ 38382 h 45450"/>
                      <a:gd name="connsiteX13" fmla="*/ 70640 w 79152"/>
                      <a:gd name="connsiteY13" fmla="*/ 38382 h 45450"/>
                      <a:gd name="connsiteX14" fmla="*/ 72233 w 79152"/>
                      <a:gd name="connsiteY14" fmla="*/ 36839 h 45450"/>
                      <a:gd name="connsiteX15" fmla="*/ 72233 w 79152"/>
                      <a:gd name="connsiteY15" fmla="*/ 8513 h 45450"/>
                      <a:gd name="connsiteX16" fmla="*/ 70640 w 79152"/>
                      <a:gd name="connsiteY16" fmla="*/ 6969 h 45450"/>
                      <a:gd name="connsiteX17" fmla="*/ 8513 w 79152"/>
                      <a:gd name="connsiteY17" fmla="*/ 6969 h 454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79152" h="45450">
                        <a:moveTo>
                          <a:pt x="70640" y="45451"/>
                        </a:moveTo>
                        <a:lnTo>
                          <a:pt x="8513" y="45451"/>
                        </a:lnTo>
                        <a:cubicBezTo>
                          <a:pt x="3783" y="45451"/>
                          <a:pt x="0" y="41617"/>
                          <a:pt x="0" y="36888"/>
                        </a:cubicBezTo>
                        <a:lnTo>
                          <a:pt x="0" y="8563"/>
                        </a:lnTo>
                        <a:cubicBezTo>
                          <a:pt x="0" y="3833"/>
                          <a:pt x="3833" y="0"/>
                          <a:pt x="8513" y="0"/>
                        </a:cubicBezTo>
                        <a:lnTo>
                          <a:pt x="70640" y="0"/>
                        </a:lnTo>
                        <a:cubicBezTo>
                          <a:pt x="75369" y="0"/>
                          <a:pt x="79152" y="3833"/>
                          <a:pt x="79152" y="8563"/>
                        </a:cubicBezTo>
                        <a:lnTo>
                          <a:pt x="79152" y="36888"/>
                        </a:lnTo>
                        <a:cubicBezTo>
                          <a:pt x="79202" y="41617"/>
                          <a:pt x="75369" y="45451"/>
                          <a:pt x="70640" y="45451"/>
                        </a:cubicBezTo>
                        <a:close/>
                        <a:moveTo>
                          <a:pt x="8513" y="6969"/>
                        </a:moveTo>
                        <a:cubicBezTo>
                          <a:pt x="7617" y="6969"/>
                          <a:pt x="6920" y="7666"/>
                          <a:pt x="6920" y="8513"/>
                        </a:cubicBezTo>
                        <a:lnTo>
                          <a:pt x="6920" y="36839"/>
                        </a:lnTo>
                        <a:cubicBezTo>
                          <a:pt x="6920" y="37734"/>
                          <a:pt x="7666" y="38382"/>
                          <a:pt x="8513" y="38382"/>
                        </a:cubicBezTo>
                        <a:lnTo>
                          <a:pt x="70640" y="38382"/>
                        </a:lnTo>
                        <a:cubicBezTo>
                          <a:pt x="71486" y="38382"/>
                          <a:pt x="72233" y="37685"/>
                          <a:pt x="72233" y="36839"/>
                        </a:cubicBezTo>
                        <a:lnTo>
                          <a:pt x="72233" y="8513"/>
                        </a:lnTo>
                        <a:cubicBezTo>
                          <a:pt x="72233" y="7617"/>
                          <a:pt x="71536" y="6969"/>
                          <a:pt x="70640" y="6969"/>
                        </a:cubicBezTo>
                        <a:lnTo>
                          <a:pt x="8513" y="6969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15" name="Freeform: Shape 314">
                    <a:extLst>
                      <a:ext uri="{FF2B5EF4-FFF2-40B4-BE49-F238E27FC236}">
                        <a16:creationId xmlns:a16="http://schemas.microsoft.com/office/drawing/2014/main" id="{9E2DF1DA-965C-7DF2-8CA6-243ED18681E3}"/>
                      </a:ext>
                    </a:extLst>
                  </p:cNvPr>
                  <p:cNvSpPr/>
                  <p:nvPr/>
                </p:nvSpPr>
                <p:spPr>
                  <a:xfrm>
                    <a:off x="2722202" y="4946230"/>
                    <a:ext cx="79152" cy="45450"/>
                  </a:xfrm>
                  <a:custGeom>
                    <a:avLst/>
                    <a:gdLst>
                      <a:gd name="connsiteX0" fmla="*/ 70640 w 79152"/>
                      <a:gd name="connsiteY0" fmla="*/ 45450 h 45450"/>
                      <a:gd name="connsiteX1" fmla="*/ 8513 w 79152"/>
                      <a:gd name="connsiteY1" fmla="*/ 45450 h 45450"/>
                      <a:gd name="connsiteX2" fmla="*/ 0 w 79152"/>
                      <a:gd name="connsiteY2" fmla="*/ 36888 h 45450"/>
                      <a:gd name="connsiteX3" fmla="*/ 0 w 79152"/>
                      <a:gd name="connsiteY3" fmla="*/ 8562 h 45450"/>
                      <a:gd name="connsiteX4" fmla="*/ 8513 w 79152"/>
                      <a:gd name="connsiteY4" fmla="*/ 0 h 45450"/>
                      <a:gd name="connsiteX5" fmla="*/ 70640 w 79152"/>
                      <a:gd name="connsiteY5" fmla="*/ 0 h 45450"/>
                      <a:gd name="connsiteX6" fmla="*/ 79152 w 79152"/>
                      <a:gd name="connsiteY6" fmla="*/ 8562 h 45450"/>
                      <a:gd name="connsiteX7" fmla="*/ 79152 w 79152"/>
                      <a:gd name="connsiteY7" fmla="*/ 36888 h 45450"/>
                      <a:gd name="connsiteX8" fmla="*/ 70640 w 79152"/>
                      <a:gd name="connsiteY8" fmla="*/ 45450 h 45450"/>
                      <a:gd name="connsiteX9" fmla="*/ 8513 w 79152"/>
                      <a:gd name="connsiteY9" fmla="*/ 7019 h 45450"/>
                      <a:gd name="connsiteX10" fmla="*/ 6920 w 79152"/>
                      <a:gd name="connsiteY10" fmla="*/ 8562 h 45450"/>
                      <a:gd name="connsiteX11" fmla="*/ 6920 w 79152"/>
                      <a:gd name="connsiteY11" fmla="*/ 36888 h 45450"/>
                      <a:gd name="connsiteX12" fmla="*/ 8513 w 79152"/>
                      <a:gd name="connsiteY12" fmla="*/ 38431 h 45450"/>
                      <a:gd name="connsiteX13" fmla="*/ 70640 w 79152"/>
                      <a:gd name="connsiteY13" fmla="*/ 38431 h 45450"/>
                      <a:gd name="connsiteX14" fmla="*/ 72233 w 79152"/>
                      <a:gd name="connsiteY14" fmla="*/ 36888 h 45450"/>
                      <a:gd name="connsiteX15" fmla="*/ 72233 w 79152"/>
                      <a:gd name="connsiteY15" fmla="*/ 8562 h 45450"/>
                      <a:gd name="connsiteX16" fmla="*/ 70640 w 79152"/>
                      <a:gd name="connsiteY16" fmla="*/ 7019 h 45450"/>
                      <a:gd name="connsiteX17" fmla="*/ 8513 w 79152"/>
                      <a:gd name="connsiteY17" fmla="*/ 7019 h 454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79152" h="45450">
                        <a:moveTo>
                          <a:pt x="70640" y="45450"/>
                        </a:moveTo>
                        <a:lnTo>
                          <a:pt x="8513" y="45450"/>
                        </a:lnTo>
                        <a:cubicBezTo>
                          <a:pt x="3783" y="45450"/>
                          <a:pt x="0" y="41617"/>
                          <a:pt x="0" y="36888"/>
                        </a:cubicBezTo>
                        <a:lnTo>
                          <a:pt x="0" y="8562"/>
                        </a:lnTo>
                        <a:cubicBezTo>
                          <a:pt x="0" y="3833"/>
                          <a:pt x="3833" y="0"/>
                          <a:pt x="8513" y="0"/>
                        </a:cubicBezTo>
                        <a:lnTo>
                          <a:pt x="70640" y="0"/>
                        </a:lnTo>
                        <a:cubicBezTo>
                          <a:pt x="75369" y="0"/>
                          <a:pt x="79152" y="3833"/>
                          <a:pt x="79152" y="8562"/>
                        </a:cubicBezTo>
                        <a:lnTo>
                          <a:pt x="79152" y="36888"/>
                        </a:lnTo>
                        <a:cubicBezTo>
                          <a:pt x="79152" y="41617"/>
                          <a:pt x="75369" y="45450"/>
                          <a:pt x="70640" y="45450"/>
                        </a:cubicBezTo>
                        <a:close/>
                        <a:moveTo>
                          <a:pt x="8513" y="7019"/>
                        </a:moveTo>
                        <a:cubicBezTo>
                          <a:pt x="7666" y="7019"/>
                          <a:pt x="6920" y="7716"/>
                          <a:pt x="6920" y="8562"/>
                        </a:cubicBezTo>
                        <a:lnTo>
                          <a:pt x="6920" y="36888"/>
                        </a:lnTo>
                        <a:cubicBezTo>
                          <a:pt x="6920" y="37784"/>
                          <a:pt x="7666" y="38431"/>
                          <a:pt x="8513" y="38431"/>
                        </a:cubicBezTo>
                        <a:lnTo>
                          <a:pt x="70640" y="38431"/>
                        </a:lnTo>
                        <a:cubicBezTo>
                          <a:pt x="71486" y="38431"/>
                          <a:pt x="72233" y="37734"/>
                          <a:pt x="72233" y="36888"/>
                        </a:cubicBezTo>
                        <a:lnTo>
                          <a:pt x="72233" y="8562"/>
                        </a:lnTo>
                        <a:cubicBezTo>
                          <a:pt x="72233" y="7666"/>
                          <a:pt x="71486" y="7019"/>
                          <a:pt x="70640" y="7019"/>
                        </a:cubicBezTo>
                        <a:lnTo>
                          <a:pt x="8513" y="7019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16" name="Freeform: Shape 315">
                    <a:extLst>
                      <a:ext uri="{FF2B5EF4-FFF2-40B4-BE49-F238E27FC236}">
                        <a16:creationId xmlns:a16="http://schemas.microsoft.com/office/drawing/2014/main" id="{E902B5A3-F695-515B-3D24-D6CC4246EE46}"/>
                      </a:ext>
                    </a:extLst>
                  </p:cNvPr>
                  <p:cNvSpPr/>
                  <p:nvPr/>
                </p:nvSpPr>
                <p:spPr>
                  <a:xfrm>
                    <a:off x="2766308" y="4992875"/>
                    <a:ext cx="79152" cy="45500"/>
                  </a:xfrm>
                  <a:custGeom>
                    <a:avLst/>
                    <a:gdLst>
                      <a:gd name="connsiteX0" fmla="*/ 70640 w 79152"/>
                      <a:gd name="connsiteY0" fmla="*/ 45500 h 45500"/>
                      <a:gd name="connsiteX1" fmla="*/ 8513 w 79152"/>
                      <a:gd name="connsiteY1" fmla="*/ 45500 h 45500"/>
                      <a:gd name="connsiteX2" fmla="*/ 0 w 79152"/>
                      <a:gd name="connsiteY2" fmla="*/ 36938 h 45500"/>
                      <a:gd name="connsiteX3" fmla="*/ 0 w 79152"/>
                      <a:gd name="connsiteY3" fmla="*/ 8563 h 45500"/>
                      <a:gd name="connsiteX4" fmla="*/ 8513 w 79152"/>
                      <a:gd name="connsiteY4" fmla="*/ 0 h 45500"/>
                      <a:gd name="connsiteX5" fmla="*/ 70640 w 79152"/>
                      <a:gd name="connsiteY5" fmla="*/ 0 h 45500"/>
                      <a:gd name="connsiteX6" fmla="*/ 79152 w 79152"/>
                      <a:gd name="connsiteY6" fmla="*/ 8563 h 45500"/>
                      <a:gd name="connsiteX7" fmla="*/ 79152 w 79152"/>
                      <a:gd name="connsiteY7" fmla="*/ 36938 h 45500"/>
                      <a:gd name="connsiteX8" fmla="*/ 70640 w 79152"/>
                      <a:gd name="connsiteY8" fmla="*/ 45500 h 45500"/>
                      <a:gd name="connsiteX9" fmla="*/ 8562 w 79152"/>
                      <a:gd name="connsiteY9" fmla="*/ 7019 h 45500"/>
                      <a:gd name="connsiteX10" fmla="*/ 6969 w 79152"/>
                      <a:gd name="connsiteY10" fmla="*/ 8563 h 45500"/>
                      <a:gd name="connsiteX11" fmla="*/ 6969 w 79152"/>
                      <a:gd name="connsiteY11" fmla="*/ 36938 h 45500"/>
                      <a:gd name="connsiteX12" fmla="*/ 8562 w 79152"/>
                      <a:gd name="connsiteY12" fmla="*/ 38481 h 45500"/>
                      <a:gd name="connsiteX13" fmla="*/ 70690 w 79152"/>
                      <a:gd name="connsiteY13" fmla="*/ 38481 h 45500"/>
                      <a:gd name="connsiteX14" fmla="*/ 72283 w 79152"/>
                      <a:gd name="connsiteY14" fmla="*/ 36938 h 45500"/>
                      <a:gd name="connsiteX15" fmla="*/ 72283 w 79152"/>
                      <a:gd name="connsiteY15" fmla="*/ 8563 h 45500"/>
                      <a:gd name="connsiteX16" fmla="*/ 70690 w 79152"/>
                      <a:gd name="connsiteY16" fmla="*/ 7019 h 45500"/>
                      <a:gd name="connsiteX17" fmla="*/ 8562 w 79152"/>
                      <a:gd name="connsiteY17" fmla="*/ 7019 h 45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79152" h="45500">
                        <a:moveTo>
                          <a:pt x="70640" y="45500"/>
                        </a:moveTo>
                        <a:lnTo>
                          <a:pt x="8513" y="45500"/>
                        </a:lnTo>
                        <a:cubicBezTo>
                          <a:pt x="3783" y="45500"/>
                          <a:pt x="0" y="41667"/>
                          <a:pt x="0" y="36938"/>
                        </a:cubicBezTo>
                        <a:lnTo>
                          <a:pt x="0" y="8563"/>
                        </a:lnTo>
                        <a:cubicBezTo>
                          <a:pt x="0" y="3833"/>
                          <a:pt x="3833" y="0"/>
                          <a:pt x="8513" y="0"/>
                        </a:cubicBezTo>
                        <a:lnTo>
                          <a:pt x="70640" y="0"/>
                        </a:lnTo>
                        <a:cubicBezTo>
                          <a:pt x="75369" y="0"/>
                          <a:pt x="79152" y="3833"/>
                          <a:pt x="79152" y="8563"/>
                        </a:cubicBezTo>
                        <a:lnTo>
                          <a:pt x="79152" y="36938"/>
                        </a:lnTo>
                        <a:cubicBezTo>
                          <a:pt x="79202" y="41667"/>
                          <a:pt x="75369" y="45500"/>
                          <a:pt x="70640" y="45500"/>
                        </a:cubicBezTo>
                        <a:close/>
                        <a:moveTo>
                          <a:pt x="8562" y="7019"/>
                        </a:moveTo>
                        <a:cubicBezTo>
                          <a:pt x="7716" y="7019"/>
                          <a:pt x="6969" y="7716"/>
                          <a:pt x="6969" y="8563"/>
                        </a:cubicBezTo>
                        <a:lnTo>
                          <a:pt x="6969" y="36938"/>
                        </a:lnTo>
                        <a:cubicBezTo>
                          <a:pt x="6969" y="37834"/>
                          <a:pt x="7716" y="38481"/>
                          <a:pt x="8562" y="38481"/>
                        </a:cubicBezTo>
                        <a:lnTo>
                          <a:pt x="70690" y="38481"/>
                        </a:lnTo>
                        <a:cubicBezTo>
                          <a:pt x="71536" y="38481"/>
                          <a:pt x="72283" y="37784"/>
                          <a:pt x="72283" y="36938"/>
                        </a:cubicBezTo>
                        <a:lnTo>
                          <a:pt x="72283" y="8563"/>
                        </a:lnTo>
                        <a:cubicBezTo>
                          <a:pt x="72283" y="7666"/>
                          <a:pt x="71536" y="7019"/>
                          <a:pt x="70690" y="7019"/>
                        </a:cubicBezTo>
                        <a:lnTo>
                          <a:pt x="8562" y="7019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17" name="Freeform: Shape 316">
                    <a:extLst>
                      <a:ext uri="{FF2B5EF4-FFF2-40B4-BE49-F238E27FC236}">
                        <a16:creationId xmlns:a16="http://schemas.microsoft.com/office/drawing/2014/main" id="{D1943D12-423C-64E3-E4D6-DE822F5C746D}"/>
                      </a:ext>
                    </a:extLst>
                  </p:cNvPr>
                  <p:cNvSpPr/>
                  <p:nvPr/>
                </p:nvSpPr>
                <p:spPr>
                  <a:xfrm>
                    <a:off x="2285868" y="4219371"/>
                    <a:ext cx="79202" cy="45500"/>
                  </a:xfrm>
                  <a:custGeom>
                    <a:avLst/>
                    <a:gdLst>
                      <a:gd name="connsiteX0" fmla="*/ 70690 w 79202"/>
                      <a:gd name="connsiteY0" fmla="*/ 45500 h 45500"/>
                      <a:gd name="connsiteX1" fmla="*/ 8562 w 79202"/>
                      <a:gd name="connsiteY1" fmla="*/ 45500 h 45500"/>
                      <a:gd name="connsiteX2" fmla="*/ 0 w 79202"/>
                      <a:gd name="connsiteY2" fmla="*/ 36938 h 45500"/>
                      <a:gd name="connsiteX3" fmla="*/ 0 w 79202"/>
                      <a:gd name="connsiteY3" fmla="*/ 8612 h 45500"/>
                      <a:gd name="connsiteX4" fmla="*/ 8562 w 79202"/>
                      <a:gd name="connsiteY4" fmla="*/ 0 h 45500"/>
                      <a:gd name="connsiteX5" fmla="*/ 70690 w 79202"/>
                      <a:gd name="connsiteY5" fmla="*/ 0 h 45500"/>
                      <a:gd name="connsiteX6" fmla="*/ 79202 w 79202"/>
                      <a:gd name="connsiteY6" fmla="*/ 8612 h 45500"/>
                      <a:gd name="connsiteX7" fmla="*/ 79202 w 79202"/>
                      <a:gd name="connsiteY7" fmla="*/ 36938 h 45500"/>
                      <a:gd name="connsiteX8" fmla="*/ 70690 w 79202"/>
                      <a:gd name="connsiteY8" fmla="*/ 45500 h 45500"/>
                      <a:gd name="connsiteX9" fmla="*/ 8562 w 79202"/>
                      <a:gd name="connsiteY9" fmla="*/ 6969 h 45500"/>
                      <a:gd name="connsiteX10" fmla="*/ 6969 w 79202"/>
                      <a:gd name="connsiteY10" fmla="*/ 8563 h 45500"/>
                      <a:gd name="connsiteX11" fmla="*/ 6969 w 79202"/>
                      <a:gd name="connsiteY11" fmla="*/ 36888 h 45500"/>
                      <a:gd name="connsiteX12" fmla="*/ 8562 w 79202"/>
                      <a:gd name="connsiteY12" fmla="*/ 38431 h 45500"/>
                      <a:gd name="connsiteX13" fmla="*/ 70690 w 79202"/>
                      <a:gd name="connsiteY13" fmla="*/ 38431 h 45500"/>
                      <a:gd name="connsiteX14" fmla="*/ 72283 w 79202"/>
                      <a:gd name="connsiteY14" fmla="*/ 36888 h 45500"/>
                      <a:gd name="connsiteX15" fmla="*/ 72283 w 79202"/>
                      <a:gd name="connsiteY15" fmla="*/ 8563 h 45500"/>
                      <a:gd name="connsiteX16" fmla="*/ 70690 w 79202"/>
                      <a:gd name="connsiteY16" fmla="*/ 6969 h 45500"/>
                      <a:gd name="connsiteX17" fmla="*/ 8562 w 79202"/>
                      <a:gd name="connsiteY17" fmla="*/ 6969 h 45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79202" h="45500">
                        <a:moveTo>
                          <a:pt x="70690" y="45500"/>
                        </a:moveTo>
                        <a:lnTo>
                          <a:pt x="8562" y="45500"/>
                        </a:lnTo>
                        <a:cubicBezTo>
                          <a:pt x="3833" y="45500"/>
                          <a:pt x="0" y="41667"/>
                          <a:pt x="0" y="36938"/>
                        </a:cubicBezTo>
                        <a:lnTo>
                          <a:pt x="0" y="8612"/>
                        </a:lnTo>
                        <a:cubicBezTo>
                          <a:pt x="0" y="3883"/>
                          <a:pt x="3833" y="0"/>
                          <a:pt x="8562" y="0"/>
                        </a:cubicBezTo>
                        <a:lnTo>
                          <a:pt x="70690" y="0"/>
                        </a:lnTo>
                        <a:cubicBezTo>
                          <a:pt x="75419" y="0"/>
                          <a:pt x="79202" y="3883"/>
                          <a:pt x="79202" y="8612"/>
                        </a:cubicBezTo>
                        <a:lnTo>
                          <a:pt x="79202" y="36938"/>
                        </a:lnTo>
                        <a:cubicBezTo>
                          <a:pt x="79202" y="41618"/>
                          <a:pt x="75419" y="45500"/>
                          <a:pt x="70690" y="45500"/>
                        </a:cubicBezTo>
                        <a:close/>
                        <a:moveTo>
                          <a:pt x="8562" y="6969"/>
                        </a:moveTo>
                        <a:cubicBezTo>
                          <a:pt x="7666" y="6969"/>
                          <a:pt x="6969" y="7716"/>
                          <a:pt x="6969" y="8563"/>
                        </a:cubicBezTo>
                        <a:lnTo>
                          <a:pt x="6969" y="36888"/>
                        </a:lnTo>
                        <a:cubicBezTo>
                          <a:pt x="6969" y="37784"/>
                          <a:pt x="7716" y="38431"/>
                          <a:pt x="8562" y="38431"/>
                        </a:cubicBezTo>
                        <a:lnTo>
                          <a:pt x="70690" y="38431"/>
                        </a:lnTo>
                        <a:cubicBezTo>
                          <a:pt x="71536" y="38431"/>
                          <a:pt x="72283" y="37734"/>
                          <a:pt x="72283" y="36888"/>
                        </a:cubicBezTo>
                        <a:lnTo>
                          <a:pt x="72283" y="8563"/>
                        </a:lnTo>
                        <a:cubicBezTo>
                          <a:pt x="72283" y="7666"/>
                          <a:pt x="71586" y="6969"/>
                          <a:pt x="70690" y="6969"/>
                        </a:cubicBezTo>
                        <a:lnTo>
                          <a:pt x="8562" y="6969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18" name="Freeform: Shape 317">
                    <a:extLst>
                      <a:ext uri="{FF2B5EF4-FFF2-40B4-BE49-F238E27FC236}">
                        <a16:creationId xmlns:a16="http://schemas.microsoft.com/office/drawing/2014/main" id="{15173D2A-1841-A10B-3F08-961B9B3014A2}"/>
                      </a:ext>
                    </a:extLst>
                  </p:cNvPr>
                  <p:cNvSpPr/>
                  <p:nvPr/>
                </p:nvSpPr>
                <p:spPr>
                  <a:xfrm>
                    <a:off x="2330074" y="4266066"/>
                    <a:ext cx="79152" cy="45500"/>
                  </a:xfrm>
                  <a:custGeom>
                    <a:avLst/>
                    <a:gdLst>
                      <a:gd name="connsiteX0" fmla="*/ 70640 w 79152"/>
                      <a:gd name="connsiteY0" fmla="*/ 45500 h 45500"/>
                      <a:gd name="connsiteX1" fmla="*/ 8513 w 79152"/>
                      <a:gd name="connsiteY1" fmla="*/ 45500 h 45500"/>
                      <a:gd name="connsiteX2" fmla="*/ 0 w 79152"/>
                      <a:gd name="connsiteY2" fmla="*/ 36888 h 45500"/>
                      <a:gd name="connsiteX3" fmla="*/ 0 w 79152"/>
                      <a:gd name="connsiteY3" fmla="*/ 8562 h 45500"/>
                      <a:gd name="connsiteX4" fmla="*/ 8513 w 79152"/>
                      <a:gd name="connsiteY4" fmla="*/ 0 h 45500"/>
                      <a:gd name="connsiteX5" fmla="*/ 70640 w 79152"/>
                      <a:gd name="connsiteY5" fmla="*/ 0 h 45500"/>
                      <a:gd name="connsiteX6" fmla="*/ 79152 w 79152"/>
                      <a:gd name="connsiteY6" fmla="*/ 8562 h 45500"/>
                      <a:gd name="connsiteX7" fmla="*/ 79152 w 79152"/>
                      <a:gd name="connsiteY7" fmla="*/ 36888 h 45500"/>
                      <a:gd name="connsiteX8" fmla="*/ 70640 w 79152"/>
                      <a:gd name="connsiteY8" fmla="*/ 45500 h 45500"/>
                      <a:gd name="connsiteX9" fmla="*/ 8463 w 79152"/>
                      <a:gd name="connsiteY9" fmla="*/ 7019 h 45500"/>
                      <a:gd name="connsiteX10" fmla="*/ 6870 w 79152"/>
                      <a:gd name="connsiteY10" fmla="*/ 8562 h 45500"/>
                      <a:gd name="connsiteX11" fmla="*/ 6870 w 79152"/>
                      <a:gd name="connsiteY11" fmla="*/ 36888 h 45500"/>
                      <a:gd name="connsiteX12" fmla="*/ 8463 w 79152"/>
                      <a:gd name="connsiteY12" fmla="*/ 38481 h 45500"/>
                      <a:gd name="connsiteX13" fmla="*/ 70640 w 79152"/>
                      <a:gd name="connsiteY13" fmla="*/ 38481 h 45500"/>
                      <a:gd name="connsiteX14" fmla="*/ 72233 w 79152"/>
                      <a:gd name="connsiteY14" fmla="*/ 36888 h 45500"/>
                      <a:gd name="connsiteX15" fmla="*/ 72233 w 79152"/>
                      <a:gd name="connsiteY15" fmla="*/ 8562 h 45500"/>
                      <a:gd name="connsiteX16" fmla="*/ 70640 w 79152"/>
                      <a:gd name="connsiteY16" fmla="*/ 7019 h 45500"/>
                      <a:gd name="connsiteX17" fmla="*/ 8463 w 79152"/>
                      <a:gd name="connsiteY17" fmla="*/ 7019 h 45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79152" h="45500">
                        <a:moveTo>
                          <a:pt x="70640" y="45500"/>
                        </a:moveTo>
                        <a:lnTo>
                          <a:pt x="8513" y="45500"/>
                        </a:lnTo>
                        <a:cubicBezTo>
                          <a:pt x="3783" y="45500"/>
                          <a:pt x="0" y="41617"/>
                          <a:pt x="0" y="36888"/>
                        </a:cubicBezTo>
                        <a:lnTo>
                          <a:pt x="0" y="8562"/>
                        </a:lnTo>
                        <a:cubicBezTo>
                          <a:pt x="0" y="3833"/>
                          <a:pt x="3833" y="0"/>
                          <a:pt x="8513" y="0"/>
                        </a:cubicBezTo>
                        <a:lnTo>
                          <a:pt x="70640" y="0"/>
                        </a:lnTo>
                        <a:cubicBezTo>
                          <a:pt x="75369" y="0"/>
                          <a:pt x="79152" y="3833"/>
                          <a:pt x="79152" y="8562"/>
                        </a:cubicBezTo>
                        <a:lnTo>
                          <a:pt x="79152" y="36888"/>
                        </a:lnTo>
                        <a:cubicBezTo>
                          <a:pt x="79152" y="41617"/>
                          <a:pt x="75319" y="45500"/>
                          <a:pt x="70640" y="45500"/>
                        </a:cubicBezTo>
                        <a:close/>
                        <a:moveTo>
                          <a:pt x="8463" y="7019"/>
                        </a:moveTo>
                        <a:cubicBezTo>
                          <a:pt x="7617" y="7019"/>
                          <a:pt x="6870" y="7716"/>
                          <a:pt x="6870" y="8562"/>
                        </a:cubicBezTo>
                        <a:lnTo>
                          <a:pt x="6870" y="36888"/>
                        </a:lnTo>
                        <a:cubicBezTo>
                          <a:pt x="6870" y="37784"/>
                          <a:pt x="7617" y="38481"/>
                          <a:pt x="8463" y="38481"/>
                        </a:cubicBezTo>
                        <a:lnTo>
                          <a:pt x="70640" y="38481"/>
                        </a:lnTo>
                        <a:cubicBezTo>
                          <a:pt x="71486" y="38481"/>
                          <a:pt x="72233" y="37734"/>
                          <a:pt x="72233" y="36888"/>
                        </a:cubicBezTo>
                        <a:lnTo>
                          <a:pt x="72233" y="8562"/>
                        </a:lnTo>
                        <a:cubicBezTo>
                          <a:pt x="72233" y="7666"/>
                          <a:pt x="71486" y="7019"/>
                          <a:pt x="70640" y="7019"/>
                        </a:cubicBezTo>
                        <a:lnTo>
                          <a:pt x="8463" y="7019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19" name="Freeform: Shape 318">
                    <a:extLst>
                      <a:ext uri="{FF2B5EF4-FFF2-40B4-BE49-F238E27FC236}">
                        <a16:creationId xmlns:a16="http://schemas.microsoft.com/office/drawing/2014/main" id="{592ECF1C-E579-7E44-967E-AD7E082E2AD6}"/>
                      </a:ext>
                    </a:extLst>
                  </p:cNvPr>
                  <p:cNvSpPr/>
                  <p:nvPr/>
                </p:nvSpPr>
                <p:spPr>
                  <a:xfrm>
                    <a:off x="2510033" y="4206826"/>
                    <a:ext cx="79152" cy="45500"/>
                  </a:xfrm>
                  <a:custGeom>
                    <a:avLst/>
                    <a:gdLst>
                      <a:gd name="connsiteX0" fmla="*/ 70640 w 79152"/>
                      <a:gd name="connsiteY0" fmla="*/ 45500 h 45500"/>
                      <a:gd name="connsiteX1" fmla="*/ 8513 w 79152"/>
                      <a:gd name="connsiteY1" fmla="*/ 45500 h 45500"/>
                      <a:gd name="connsiteX2" fmla="*/ 0 w 79152"/>
                      <a:gd name="connsiteY2" fmla="*/ 36938 h 45500"/>
                      <a:gd name="connsiteX3" fmla="*/ 0 w 79152"/>
                      <a:gd name="connsiteY3" fmla="*/ 8563 h 45500"/>
                      <a:gd name="connsiteX4" fmla="*/ 8513 w 79152"/>
                      <a:gd name="connsiteY4" fmla="*/ 0 h 45500"/>
                      <a:gd name="connsiteX5" fmla="*/ 70640 w 79152"/>
                      <a:gd name="connsiteY5" fmla="*/ 0 h 45500"/>
                      <a:gd name="connsiteX6" fmla="*/ 79152 w 79152"/>
                      <a:gd name="connsiteY6" fmla="*/ 8563 h 45500"/>
                      <a:gd name="connsiteX7" fmla="*/ 79152 w 79152"/>
                      <a:gd name="connsiteY7" fmla="*/ 36938 h 45500"/>
                      <a:gd name="connsiteX8" fmla="*/ 70640 w 79152"/>
                      <a:gd name="connsiteY8" fmla="*/ 45500 h 45500"/>
                      <a:gd name="connsiteX9" fmla="*/ 8513 w 79152"/>
                      <a:gd name="connsiteY9" fmla="*/ 6969 h 45500"/>
                      <a:gd name="connsiteX10" fmla="*/ 6920 w 79152"/>
                      <a:gd name="connsiteY10" fmla="*/ 8513 h 45500"/>
                      <a:gd name="connsiteX11" fmla="*/ 6920 w 79152"/>
                      <a:gd name="connsiteY11" fmla="*/ 36888 h 45500"/>
                      <a:gd name="connsiteX12" fmla="*/ 8513 w 79152"/>
                      <a:gd name="connsiteY12" fmla="*/ 38431 h 45500"/>
                      <a:gd name="connsiteX13" fmla="*/ 70640 w 79152"/>
                      <a:gd name="connsiteY13" fmla="*/ 38431 h 45500"/>
                      <a:gd name="connsiteX14" fmla="*/ 72233 w 79152"/>
                      <a:gd name="connsiteY14" fmla="*/ 36888 h 45500"/>
                      <a:gd name="connsiteX15" fmla="*/ 72233 w 79152"/>
                      <a:gd name="connsiteY15" fmla="*/ 8513 h 45500"/>
                      <a:gd name="connsiteX16" fmla="*/ 70640 w 79152"/>
                      <a:gd name="connsiteY16" fmla="*/ 6969 h 45500"/>
                      <a:gd name="connsiteX17" fmla="*/ 8513 w 79152"/>
                      <a:gd name="connsiteY17" fmla="*/ 6969 h 45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79152" h="45500">
                        <a:moveTo>
                          <a:pt x="70640" y="45500"/>
                        </a:moveTo>
                        <a:lnTo>
                          <a:pt x="8513" y="45500"/>
                        </a:lnTo>
                        <a:cubicBezTo>
                          <a:pt x="3783" y="45500"/>
                          <a:pt x="0" y="41667"/>
                          <a:pt x="0" y="36938"/>
                        </a:cubicBezTo>
                        <a:lnTo>
                          <a:pt x="0" y="8563"/>
                        </a:lnTo>
                        <a:cubicBezTo>
                          <a:pt x="0" y="3833"/>
                          <a:pt x="3833" y="0"/>
                          <a:pt x="8513" y="0"/>
                        </a:cubicBezTo>
                        <a:lnTo>
                          <a:pt x="70640" y="0"/>
                        </a:lnTo>
                        <a:cubicBezTo>
                          <a:pt x="75369" y="0"/>
                          <a:pt x="79152" y="3833"/>
                          <a:pt x="79152" y="8563"/>
                        </a:cubicBezTo>
                        <a:lnTo>
                          <a:pt x="79152" y="36938"/>
                        </a:lnTo>
                        <a:cubicBezTo>
                          <a:pt x="79202" y="41617"/>
                          <a:pt x="75369" y="45500"/>
                          <a:pt x="70640" y="45500"/>
                        </a:cubicBezTo>
                        <a:close/>
                        <a:moveTo>
                          <a:pt x="8513" y="6969"/>
                        </a:moveTo>
                        <a:cubicBezTo>
                          <a:pt x="7666" y="6969"/>
                          <a:pt x="6920" y="7666"/>
                          <a:pt x="6920" y="8513"/>
                        </a:cubicBezTo>
                        <a:lnTo>
                          <a:pt x="6920" y="36888"/>
                        </a:lnTo>
                        <a:cubicBezTo>
                          <a:pt x="6920" y="37784"/>
                          <a:pt x="7666" y="38431"/>
                          <a:pt x="8513" y="38431"/>
                        </a:cubicBezTo>
                        <a:lnTo>
                          <a:pt x="70640" y="38431"/>
                        </a:lnTo>
                        <a:cubicBezTo>
                          <a:pt x="71486" y="38431"/>
                          <a:pt x="72233" y="37734"/>
                          <a:pt x="72233" y="36888"/>
                        </a:cubicBezTo>
                        <a:lnTo>
                          <a:pt x="72233" y="8513"/>
                        </a:lnTo>
                        <a:cubicBezTo>
                          <a:pt x="72233" y="7617"/>
                          <a:pt x="71486" y="6969"/>
                          <a:pt x="70640" y="6969"/>
                        </a:cubicBezTo>
                        <a:lnTo>
                          <a:pt x="8513" y="6969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20" name="Freeform: Shape 319">
                    <a:extLst>
                      <a:ext uri="{FF2B5EF4-FFF2-40B4-BE49-F238E27FC236}">
                        <a16:creationId xmlns:a16="http://schemas.microsoft.com/office/drawing/2014/main" id="{F17D5DE0-3328-A2C0-DC57-BCB088B0AE11}"/>
                      </a:ext>
                    </a:extLst>
                  </p:cNvPr>
                  <p:cNvSpPr/>
                  <p:nvPr/>
                </p:nvSpPr>
                <p:spPr>
                  <a:xfrm>
                    <a:off x="1951735" y="4020694"/>
                    <a:ext cx="79152" cy="45450"/>
                  </a:xfrm>
                  <a:custGeom>
                    <a:avLst/>
                    <a:gdLst>
                      <a:gd name="connsiteX0" fmla="*/ 70640 w 79152"/>
                      <a:gd name="connsiteY0" fmla="*/ 45451 h 45450"/>
                      <a:gd name="connsiteX1" fmla="*/ 8513 w 79152"/>
                      <a:gd name="connsiteY1" fmla="*/ 45451 h 45450"/>
                      <a:gd name="connsiteX2" fmla="*/ 0 w 79152"/>
                      <a:gd name="connsiteY2" fmla="*/ 36888 h 45450"/>
                      <a:gd name="connsiteX3" fmla="*/ 0 w 79152"/>
                      <a:gd name="connsiteY3" fmla="*/ 8562 h 45450"/>
                      <a:gd name="connsiteX4" fmla="*/ 8513 w 79152"/>
                      <a:gd name="connsiteY4" fmla="*/ 0 h 45450"/>
                      <a:gd name="connsiteX5" fmla="*/ 70640 w 79152"/>
                      <a:gd name="connsiteY5" fmla="*/ 0 h 45450"/>
                      <a:gd name="connsiteX6" fmla="*/ 79152 w 79152"/>
                      <a:gd name="connsiteY6" fmla="*/ 8562 h 45450"/>
                      <a:gd name="connsiteX7" fmla="*/ 79152 w 79152"/>
                      <a:gd name="connsiteY7" fmla="*/ 36888 h 45450"/>
                      <a:gd name="connsiteX8" fmla="*/ 70640 w 79152"/>
                      <a:gd name="connsiteY8" fmla="*/ 45451 h 45450"/>
                      <a:gd name="connsiteX9" fmla="*/ 8513 w 79152"/>
                      <a:gd name="connsiteY9" fmla="*/ 7019 h 45450"/>
                      <a:gd name="connsiteX10" fmla="*/ 6920 w 79152"/>
                      <a:gd name="connsiteY10" fmla="*/ 8562 h 45450"/>
                      <a:gd name="connsiteX11" fmla="*/ 6920 w 79152"/>
                      <a:gd name="connsiteY11" fmla="*/ 36888 h 45450"/>
                      <a:gd name="connsiteX12" fmla="*/ 8513 w 79152"/>
                      <a:gd name="connsiteY12" fmla="*/ 38431 h 45450"/>
                      <a:gd name="connsiteX13" fmla="*/ 70640 w 79152"/>
                      <a:gd name="connsiteY13" fmla="*/ 38431 h 45450"/>
                      <a:gd name="connsiteX14" fmla="*/ 72233 w 79152"/>
                      <a:gd name="connsiteY14" fmla="*/ 36888 h 45450"/>
                      <a:gd name="connsiteX15" fmla="*/ 72233 w 79152"/>
                      <a:gd name="connsiteY15" fmla="*/ 8562 h 45450"/>
                      <a:gd name="connsiteX16" fmla="*/ 70640 w 79152"/>
                      <a:gd name="connsiteY16" fmla="*/ 7019 h 45450"/>
                      <a:gd name="connsiteX17" fmla="*/ 8513 w 79152"/>
                      <a:gd name="connsiteY17" fmla="*/ 7019 h 454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79152" h="45450">
                        <a:moveTo>
                          <a:pt x="70640" y="45451"/>
                        </a:moveTo>
                        <a:lnTo>
                          <a:pt x="8513" y="45451"/>
                        </a:lnTo>
                        <a:cubicBezTo>
                          <a:pt x="3783" y="45451"/>
                          <a:pt x="0" y="41617"/>
                          <a:pt x="0" y="36888"/>
                        </a:cubicBezTo>
                        <a:lnTo>
                          <a:pt x="0" y="8562"/>
                        </a:lnTo>
                        <a:cubicBezTo>
                          <a:pt x="0" y="3833"/>
                          <a:pt x="3833" y="0"/>
                          <a:pt x="8513" y="0"/>
                        </a:cubicBezTo>
                        <a:lnTo>
                          <a:pt x="70640" y="0"/>
                        </a:lnTo>
                        <a:cubicBezTo>
                          <a:pt x="75369" y="0"/>
                          <a:pt x="79152" y="3833"/>
                          <a:pt x="79152" y="8562"/>
                        </a:cubicBezTo>
                        <a:lnTo>
                          <a:pt x="79152" y="36888"/>
                        </a:lnTo>
                        <a:cubicBezTo>
                          <a:pt x="79152" y="41617"/>
                          <a:pt x="75369" y="45451"/>
                          <a:pt x="70640" y="45451"/>
                        </a:cubicBezTo>
                        <a:close/>
                        <a:moveTo>
                          <a:pt x="8513" y="7019"/>
                        </a:moveTo>
                        <a:cubicBezTo>
                          <a:pt x="7666" y="7019"/>
                          <a:pt x="6920" y="7716"/>
                          <a:pt x="6920" y="8562"/>
                        </a:cubicBezTo>
                        <a:lnTo>
                          <a:pt x="6920" y="36888"/>
                        </a:lnTo>
                        <a:cubicBezTo>
                          <a:pt x="6920" y="37784"/>
                          <a:pt x="7617" y="38431"/>
                          <a:pt x="8513" y="38431"/>
                        </a:cubicBezTo>
                        <a:lnTo>
                          <a:pt x="70640" y="38431"/>
                        </a:lnTo>
                        <a:cubicBezTo>
                          <a:pt x="71536" y="38431"/>
                          <a:pt x="72233" y="37734"/>
                          <a:pt x="72233" y="36888"/>
                        </a:cubicBezTo>
                        <a:lnTo>
                          <a:pt x="72233" y="8562"/>
                        </a:lnTo>
                        <a:cubicBezTo>
                          <a:pt x="72233" y="7666"/>
                          <a:pt x="71486" y="7019"/>
                          <a:pt x="70640" y="7019"/>
                        </a:cubicBezTo>
                        <a:lnTo>
                          <a:pt x="8513" y="7019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21" name="Freeform: Shape 320">
                    <a:extLst>
                      <a:ext uri="{FF2B5EF4-FFF2-40B4-BE49-F238E27FC236}">
                        <a16:creationId xmlns:a16="http://schemas.microsoft.com/office/drawing/2014/main" id="{09099764-D399-AC0A-30EB-57D66721F89D}"/>
                      </a:ext>
                    </a:extLst>
                  </p:cNvPr>
                  <p:cNvSpPr/>
                  <p:nvPr/>
                </p:nvSpPr>
                <p:spPr>
                  <a:xfrm>
                    <a:off x="2694125" y="4707030"/>
                    <a:ext cx="79152" cy="45450"/>
                  </a:xfrm>
                  <a:custGeom>
                    <a:avLst/>
                    <a:gdLst>
                      <a:gd name="connsiteX0" fmla="*/ 70640 w 79152"/>
                      <a:gd name="connsiteY0" fmla="*/ 45450 h 45450"/>
                      <a:gd name="connsiteX1" fmla="*/ 8513 w 79152"/>
                      <a:gd name="connsiteY1" fmla="*/ 45450 h 45450"/>
                      <a:gd name="connsiteX2" fmla="*/ 0 w 79152"/>
                      <a:gd name="connsiteY2" fmla="*/ 36888 h 45450"/>
                      <a:gd name="connsiteX3" fmla="*/ 0 w 79152"/>
                      <a:gd name="connsiteY3" fmla="*/ 8562 h 45450"/>
                      <a:gd name="connsiteX4" fmla="*/ 8513 w 79152"/>
                      <a:gd name="connsiteY4" fmla="*/ 0 h 45450"/>
                      <a:gd name="connsiteX5" fmla="*/ 70640 w 79152"/>
                      <a:gd name="connsiteY5" fmla="*/ 0 h 45450"/>
                      <a:gd name="connsiteX6" fmla="*/ 79152 w 79152"/>
                      <a:gd name="connsiteY6" fmla="*/ 8562 h 45450"/>
                      <a:gd name="connsiteX7" fmla="*/ 79152 w 79152"/>
                      <a:gd name="connsiteY7" fmla="*/ 36888 h 45450"/>
                      <a:gd name="connsiteX8" fmla="*/ 70640 w 79152"/>
                      <a:gd name="connsiteY8" fmla="*/ 45450 h 45450"/>
                      <a:gd name="connsiteX9" fmla="*/ 8463 w 79152"/>
                      <a:gd name="connsiteY9" fmla="*/ 7019 h 45450"/>
                      <a:gd name="connsiteX10" fmla="*/ 6870 w 79152"/>
                      <a:gd name="connsiteY10" fmla="*/ 8562 h 45450"/>
                      <a:gd name="connsiteX11" fmla="*/ 6870 w 79152"/>
                      <a:gd name="connsiteY11" fmla="*/ 36888 h 45450"/>
                      <a:gd name="connsiteX12" fmla="*/ 8463 w 79152"/>
                      <a:gd name="connsiteY12" fmla="*/ 38431 h 45450"/>
                      <a:gd name="connsiteX13" fmla="*/ 70590 w 79152"/>
                      <a:gd name="connsiteY13" fmla="*/ 38431 h 45450"/>
                      <a:gd name="connsiteX14" fmla="*/ 72183 w 79152"/>
                      <a:gd name="connsiteY14" fmla="*/ 36888 h 45450"/>
                      <a:gd name="connsiteX15" fmla="*/ 72183 w 79152"/>
                      <a:gd name="connsiteY15" fmla="*/ 8562 h 45450"/>
                      <a:gd name="connsiteX16" fmla="*/ 70590 w 79152"/>
                      <a:gd name="connsiteY16" fmla="*/ 7019 h 45450"/>
                      <a:gd name="connsiteX17" fmla="*/ 8463 w 79152"/>
                      <a:gd name="connsiteY17" fmla="*/ 7019 h 454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79152" h="45450">
                        <a:moveTo>
                          <a:pt x="70640" y="45450"/>
                        </a:moveTo>
                        <a:lnTo>
                          <a:pt x="8513" y="45450"/>
                        </a:lnTo>
                        <a:cubicBezTo>
                          <a:pt x="3783" y="45450"/>
                          <a:pt x="0" y="41617"/>
                          <a:pt x="0" y="36888"/>
                        </a:cubicBezTo>
                        <a:lnTo>
                          <a:pt x="0" y="8562"/>
                        </a:lnTo>
                        <a:cubicBezTo>
                          <a:pt x="0" y="3833"/>
                          <a:pt x="3833" y="0"/>
                          <a:pt x="8513" y="0"/>
                        </a:cubicBezTo>
                        <a:lnTo>
                          <a:pt x="70640" y="0"/>
                        </a:lnTo>
                        <a:cubicBezTo>
                          <a:pt x="75369" y="0"/>
                          <a:pt x="79152" y="3833"/>
                          <a:pt x="79152" y="8562"/>
                        </a:cubicBezTo>
                        <a:lnTo>
                          <a:pt x="79152" y="36888"/>
                        </a:lnTo>
                        <a:cubicBezTo>
                          <a:pt x="79152" y="41617"/>
                          <a:pt x="75319" y="45450"/>
                          <a:pt x="70640" y="45450"/>
                        </a:cubicBezTo>
                        <a:close/>
                        <a:moveTo>
                          <a:pt x="8463" y="7019"/>
                        </a:moveTo>
                        <a:cubicBezTo>
                          <a:pt x="7617" y="7019"/>
                          <a:pt x="6870" y="7716"/>
                          <a:pt x="6870" y="8562"/>
                        </a:cubicBezTo>
                        <a:lnTo>
                          <a:pt x="6870" y="36888"/>
                        </a:lnTo>
                        <a:cubicBezTo>
                          <a:pt x="6870" y="37784"/>
                          <a:pt x="7617" y="38431"/>
                          <a:pt x="8463" y="38431"/>
                        </a:cubicBezTo>
                        <a:lnTo>
                          <a:pt x="70590" y="38431"/>
                        </a:lnTo>
                        <a:cubicBezTo>
                          <a:pt x="71436" y="38431"/>
                          <a:pt x="72183" y="37734"/>
                          <a:pt x="72183" y="36888"/>
                        </a:cubicBezTo>
                        <a:lnTo>
                          <a:pt x="72183" y="8562"/>
                        </a:lnTo>
                        <a:cubicBezTo>
                          <a:pt x="72183" y="7666"/>
                          <a:pt x="71436" y="7019"/>
                          <a:pt x="70590" y="7019"/>
                        </a:cubicBezTo>
                        <a:lnTo>
                          <a:pt x="8463" y="7019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22" name="Freeform: Shape 321">
                    <a:extLst>
                      <a:ext uri="{FF2B5EF4-FFF2-40B4-BE49-F238E27FC236}">
                        <a16:creationId xmlns:a16="http://schemas.microsoft.com/office/drawing/2014/main" id="{61452323-B926-E9B1-3F30-BB7DE012261A}"/>
                      </a:ext>
                    </a:extLst>
                  </p:cNvPr>
                  <p:cNvSpPr/>
                  <p:nvPr/>
                </p:nvSpPr>
                <p:spPr>
                  <a:xfrm>
                    <a:off x="2068622" y="5042855"/>
                    <a:ext cx="79103" cy="45450"/>
                  </a:xfrm>
                  <a:custGeom>
                    <a:avLst/>
                    <a:gdLst>
                      <a:gd name="connsiteX0" fmla="*/ 70640 w 79103"/>
                      <a:gd name="connsiteY0" fmla="*/ 45451 h 45450"/>
                      <a:gd name="connsiteX1" fmla="*/ 8513 w 79103"/>
                      <a:gd name="connsiteY1" fmla="*/ 45451 h 45450"/>
                      <a:gd name="connsiteX2" fmla="*/ 0 w 79103"/>
                      <a:gd name="connsiteY2" fmla="*/ 36888 h 45450"/>
                      <a:gd name="connsiteX3" fmla="*/ 0 w 79103"/>
                      <a:gd name="connsiteY3" fmla="*/ 8563 h 45450"/>
                      <a:gd name="connsiteX4" fmla="*/ 8513 w 79103"/>
                      <a:gd name="connsiteY4" fmla="*/ 0 h 45450"/>
                      <a:gd name="connsiteX5" fmla="*/ 70590 w 79103"/>
                      <a:gd name="connsiteY5" fmla="*/ 0 h 45450"/>
                      <a:gd name="connsiteX6" fmla="*/ 79103 w 79103"/>
                      <a:gd name="connsiteY6" fmla="*/ 8563 h 45450"/>
                      <a:gd name="connsiteX7" fmla="*/ 79103 w 79103"/>
                      <a:gd name="connsiteY7" fmla="*/ 36888 h 45450"/>
                      <a:gd name="connsiteX8" fmla="*/ 70640 w 79103"/>
                      <a:gd name="connsiteY8" fmla="*/ 45451 h 45450"/>
                      <a:gd name="connsiteX9" fmla="*/ 8513 w 79103"/>
                      <a:gd name="connsiteY9" fmla="*/ 6969 h 45450"/>
                      <a:gd name="connsiteX10" fmla="*/ 6920 w 79103"/>
                      <a:gd name="connsiteY10" fmla="*/ 8513 h 45450"/>
                      <a:gd name="connsiteX11" fmla="*/ 6920 w 79103"/>
                      <a:gd name="connsiteY11" fmla="*/ 36839 h 45450"/>
                      <a:gd name="connsiteX12" fmla="*/ 8513 w 79103"/>
                      <a:gd name="connsiteY12" fmla="*/ 38382 h 45450"/>
                      <a:gd name="connsiteX13" fmla="*/ 70590 w 79103"/>
                      <a:gd name="connsiteY13" fmla="*/ 38382 h 45450"/>
                      <a:gd name="connsiteX14" fmla="*/ 72183 w 79103"/>
                      <a:gd name="connsiteY14" fmla="*/ 36839 h 45450"/>
                      <a:gd name="connsiteX15" fmla="*/ 72183 w 79103"/>
                      <a:gd name="connsiteY15" fmla="*/ 8513 h 45450"/>
                      <a:gd name="connsiteX16" fmla="*/ 70590 w 79103"/>
                      <a:gd name="connsiteY16" fmla="*/ 6969 h 45450"/>
                      <a:gd name="connsiteX17" fmla="*/ 8513 w 79103"/>
                      <a:gd name="connsiteY17" fmla="*/ 6969 h 454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79103" h="45450">
                        <a:moveTo>
                          <a:pt x="70640" y="45451"/>
                        </a:moveTo>
                        <a:lnTo>
                          <a:pt x="8513" y="45451"/>
                        </a:lnTo>
                        <a:cubicBezTo>
                          <a:pt x="3783" y="45451"/>
                          <a:pt x="0" y="41618"/>
                          <a:pt x="0" y="36888"/>
                        </a:cubicBezTo>
                        <a:lnTo>
                          <a:pt x="0" y="8563"/>
                        </a:lnTo>
                        <a:cubicBezTo>
                          <a:pt x="0" y="3833"/>
                          <a:pt x="3833" y="0"/>
                          <a:pt x="8513" y="0"/>
                        </a:cubicBezTo>
                        <a:lnTo>
                          <a:pt x="70590" y="0"/>
                        </a:lnTo>
                        <a:cubicBezTo>
                          <a:pt x="75319" y="0"/>
                          <a:pt x="79103" y="3833"/>
                          <a:pt x="79103" y="8563"/>
                        </a:cubicBezTo>
                        <a:lnTo>
                          <a:pt x="79103" y="36888"/>
                        </a:lnTo>
                        <a:cubicBezTo>
                          <a:pt x="79152" y="41568"/>
                          <a:pt x="75369" y="45451"/>
                          <a:pt x="70640" y="45451"/>
                        </a:cubicBezTo>
                        <a:close/>
                        <a:moveTo>
                          <a:pt x="8513" y="6969"/>
                        </a:moveTo>
                        <a:cubicBezTo>
                          <a:pt x="7666" y="6969"/>
                          <a:pt x="6920" y="7666"/>
                          <a:pt x="6920" y="8513"/>
                        </a:cubicBezTo>
                        <a:lnTo>
                          <a:pt x="6920" y="36839"/>
                        </a:lnTo>
                        <a:cubicBezTo>
                          <a:pt x="6920" y="37734"/>
                          <a:pt x="7666" y="38382"/>
                          <a:pt x="8513" y="38382"/>
                        </a:cubicBezTo>
                        <a:lnTo>
                          <a:pt x="70590" y="38382"/>
                        </a:lnTo>
                        <a:cubicBezTo>
                          <a:pt x="71436" y="38382"/>
                          <a:pt x="72183" y="37685"/>
                          <a:pt x="72183" y="36839"/>
                        </a:cubicBezTo>
                        <a:lnTo>
                          <a:pt x="72183" y="8513"/>
                        </a:lnTo>
                        <a:cubicBezTo>
                          <a:pt x="72183" y="7617"/>
                          <a:pt x="71436" y="6969"/>
                          <a:pt x="70590" y="6969"/>
                        </a:cubicBezTo>
                        <a:lnTo>
                          <a:pt x="8513" y="6969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23" name="Freeform: Shape 322">
                    <a:extLst>
                      <a:ext uri="{FF2B5EF4-FFF2-40B4-BE49-F238E27FC236}">
                        <a16:creationId xmlns:a16="http://schemas.microsoft.com/office/drawing/2014/main" id="{71979C6D-5F4B-565E-56A1-7F799FCB0B79}"/>
                      </a:ext>
                    </a:extLst>
                  </p:cNvPr>
                  <p:cNvSpPr/>
                  <p:nvPr/>
                </p:nvSpPr>
                <p:spPr>
                  <a:xfrm>
                    <a:off x="1893491" y="4707030"/>
                    <a:ext cx="79202" cy="45450"/>
                  </a:xfrm>
                  <a:custGeom>
                    <a:avLst/>
                    <a:gdLst>
                      <a:gd name="connsiteX0" fmla="*/ 70640 w 79202"/>
                      <a:gd name="connsiteY0" fmla="*/ 45450 h 45450"/>
                      <a:gd name="connsiteX1" fmla="*/ 8513 w 79202"/>
                      <a:gd name="connsiteY1" fmla="*/ 45450 h 45450"/>
                      <a:gd name="connsiteX2" fmla="*/ 0 w 79202"/>
                      <a:gd name="connsiteY2" fmla="*/ 36888 h 45450"/>
                      <a:gd name="connsiteX3" fmla="*/ 0 w 79202"/>
                      <a:gd name="connsiteY3" fmla="*/ 8562 h 45450"/>
                      <a:gd name="connsiteX4" fmla="*/ 8513 w 79202"/>
                      <a:gd name="connsiteY4" fmla="*/ 0 h 45450"/>
                      <a:gd name="connsiteX5" fmla="*/ 70640 w 79202"/>
                      <a:gd name="connsiteY5" fmla="*/ 0 h 45450"/>
                      <a:gd name="connsiteX6" fmla="*/ 79202 w 79202"/>
                      <a:gd name="connsiteY6" fmla="*/ 8562 h 45450"/>
                      <a:gd name="connsiteX7" fmla="*/ 79202 w 79202"/>
                      <a:gd name="connsiteY7" fmla="*/ 36888 h 45450"/>
                      <a:gd name="connsiteX8" fmla="*/ 70640 w 79202"/>
                      <a:gd name="connsiteY8" fmla="*/ 45450 h 45450"/>
                      <a:gd name="connsiteX9" fmla="*/ 8513 w 79202"/>
                      <a:gd name="connsiteY9" fmla="*/ 7019 h 45450"/>
                      <a:gd name="connsiteX10" fmla="*/ 6920 w 79202"/>
                      <a:gd name="connsiteY10" fmla="*/ 8562 h 45450"/>
                      <a:gd name="connsiteX11" fmla="*/ 6920 w 79202"/>
                      <a:gd name="connsiteY11" fmla="*/ 36888 h 45450"/>
                      <a:gd name="connsiteX12" fmla="*/ 8513 w 79202"/>
                      <a:gd name="connsiteY12" fmla="*/ 38431 h 45450"/>
                      <a:gd name="connsiteX13" fmla="*/ 70640 w 79202"/>
                      <a:gd name="connsiteY13" fmla="*/ 38431 h 45450"/>
                      <a:gd name="connsiteX14" fmla="*/ 72233 w 79202"/>
                      <a:gd name="connsiteY14" fmla="*/ 36888 h 45450"/>
                      <a:gd name="connsiteX15" fmla="*/ 72233 w 79202"/>
                      <a:gd name="connsiteY15" fmla="*/ 8562 h 45450"/>
                      <a:gd name="connsiteX16" fmla="*/ 70640 w 79202"/>
                      <a:gd name="connsiteY16" fmla="*/ 7019 h 45450"/>
                      <a:gd name="connsiteX17" fmla="*/ 8513 w 79202"/>
                      <a:gd name="connsiteY17" fmla="*/ 7019 h 454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79202" h="45450">
                        <a:moveTo>
                          <a:pt x="70640" y="45450"/>
                        </a:moveTo>
                        <a:lnTo>
                          <a:pt x="8513" y="45450"/>
                        </a:lnTo>
                        <a:cubicBezTo>
                          <a:pt x="3783" y="45450"/>
                          <a:pt x="0" y="41617"/>
                          <a:pt x="0" y="36888"/>
                        </a:cubicBezTo>
                        <a:lnTo>
                          <a:pt x="0" y="8562"/>
                        </a:lnTo>
                        <a:cubicBezTo>
                          <a:pt x="0" y="3833"/>
                          <a:pt x="3833" y="0"/>
                          <a:pt x="8513" y="0"/>
                        </a:cubicBezTo>
                        <a:lnTo>
                          <a:pt x="70640" y="0"/>
                        </a:lnTo>
                        <a:cubicBezTo>
                          <a:pt x="75369" y="0"/>
                          <a:pt x="79202" y="3833"/>
                          <a:pt x="79202" y="8562"/>
                        </a:cubicBezTo>
                        <a:lnTo>
                          <a:pt x="79202" y="36888"/>
                        </a:lnTo>
                        <a:cubicBezTo>
                          <a:pt x="79202" y="41617"/>
                          <a:pt x="75369" y="45450"/>
                          <a:pt x="70640" y="45450"/>
                        </a:cubicBezTo>
                        <a:close/>
                        <a:moveTo>
                          <a:pt x="8513" y="7019"/>
                        </a:moveTo>
                        <a:cubicBezTo>
                          <a:pt x="7666" y="7019"/>
                          <a:pt x="6920" y="7716"/>
                          <a:pt x="6920" y="8562"/>
                        </a:cubicBezTo>
                        <a:lnTo>
                          <a:pt x="6920" y="36888"/>
                        </a:lnTo>
                        <a:cubicBezTo>
                          <a:pt x="6920" y="37784"/>
                          <a:pt x="7666" y="38431"/>
                          <a:pt x="8513" y="38431"/>
                        </a:cubicBezTo>
                        <a:lnTo>
                          <a:pt x="70640" y="38431"/>
                        </a:lnTo>
                        <a:cubicBezTo>
                          <a:pt x="71536" y="38431"/>
                          <a:pt x="72233" y="37734"/>
                          <a:pt x="72233" y="36888"/>
                        </a:cubicBezTo>
                        <a:lnTo>
                          <a:pt x="72233" y="8562"/>
                        </a:lnTo>
                        <a:cubicBezTo>
                          <a:pt x="72233" y="7666"/>
                          <a:pt x="71486" y="7019"/>
                          <a:pt x="70640" y="7019"/>
                        </a:cubicBezTo>
                        <a:lnTo>
                          <a:pt x="8513" y="7019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24" name="Freeform: Shape 323">
                    <a:extLst>
                      <a:ext uri="{FF2B5EF4-FFF2-40B4-BE49-F238E27FC236}">
                        <a16:creationId xmlns:a16="http://schemas.microsoft.com/office/drawing/2014/main" id="{AC4B7C47-6B5F-FF09-53D3-F0283034C90F}"/>
                      </a:ext>
                    </a:extLst>
                  </p:cNvPr>
                  <p:cNvSpPr/>
                  <p:nvPr/>
                </p:nvSpPr>
                <p:spPr>
                  <a:xfrm>
                    <a:off x="2178439" y="4907749"/>
                    <a:ext cx="79152" cy="45500"/>
                  </a:xfrm>
                  <a:custGeom>
                    <a:avLst/>
                    <a:gdLst>
                      <a:gd name="connsiteX0" fmla="*/ 70640 w 79152"/>
                      <a:gd name="connsiteY0" fmla="*/ 45500 h 45500"/>
                      <a:gd name="connsiteX1" fmla="*/ 8513 w 79152"/>
                      <a:gd name="connsiteY1" fmla="*/ 45500 h 45500"/>
                      <a:gd name="connsiteX2" fmla="*/ 0 w 79152"/>
                      <a:gd name="connsiteY2" fmla="*/ 36938 h 45500"/>
                      <a:gd name="connsiteX3" fmla="*/ 0 w 79152"/>
                      <a:gd name="connsiteY3" fmla="*/ 8562 h 45500"/>
                      <a:gd name="connsiteX4" fmla="*/ 8513 w 79152"/>
                      <a:gd name="connsiteY4" fmla="*/ 0 h 45500"/>
                      <a:gd name="connsiteX5" fmla="*/ 70640 w 79152"/>
                      <a:gd name="connsiteY5" fmla="*/ 0 h 45500"/>
                      <a:gd name="connsiteX6" fmla="*/ 79152 w 79152"/>
                      <a:gd name="connsiteY6" fmla="*/ 8562 h 45500"/>
                      <a:gd name="connsiteX7" fmla="*/ 79152 w 79152"/>
                      <a:gd name="connsiteY7" fmla="*/ 36938 h 45500"/>
                      <a:gd name="connsiteX8" fmla="*/ 70640 w 79152"/>
                      <a:gd name="connsiteY8" fmla="*/ 45500 h 45500"/>
                      <a:gd name="connsiteX9" fmla="*/ 8513 w 79152"/>
                      <a:gd name="connsiteY9" fmla="*/ 6969 h 45500"/>
                      <a:gd name="connsiteX10" fmla="*/ 6920 w 79152"/>
                      <a:gd name="connsiteY10" fmla="*/ 8513 h 45500"/>
                      <a:gd name="connsiteX11" fmla="*/ 6920 w 79152"/>
                      <a:gd name="connsiteY11" fmla="*/ 36888 h 45500"/>
                      <a:gd name="connsiteX12" fmla="*/ 8513 w 79152"/>
                      <a:gd name="connsiteY12" fmla="*/ 38431 h 45500"/>
                      <a:gd name="connsiteX13" fmla="*/ 70640 w 79152"/>
                      <a:gd name="connsiteY13" fmla="*/ 38431 h 45500"/>
                      <a:gd name="connsiteX14" fmla="*/ 72233 w 79152"/>
                      <a:gd name="connsiteY14" fmla="*/ 36888 h 45500"/>
                      <a:gd name="connsiteX15" fmla="*/ 72233 w 79152"/>
                      <a:gd name="connsiteY15" fmla="*/ 8513 h 45500"/>
                      <a:gd name="connsiteX16" fmla="*/ 70640 w 79152"/>
                      <a:gd name="connsiteY16" fmla="*/ 6969 h 45500"/>
                      <a:gd name="connsiteX17" fmla="*/ 8513 w 79152"/>
                      <a:gd name="connsiteY17" fmla="*/ 6969 h 45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79152" h="45500">
                        <a:moveTo>
                          <a:pt x="70640" y="45500"/>
                        </a:moveTo>
                        <a:lnTo>
                          <a:pt x="8513" y="45500"/>
                        </a:lnTo>
                        <a:cubicBezTo>
                          <a:pt x="3783" y="45500"/>
                          <a:pt x="0" y="41667"/>
                          <a:pt x="0" y="36938"/>
                        </a:cubicBezTo>
                        <a:lnTo>
                          <a:pt x="0" y="8562"/>
                        </a:lnTo>
                        <a:cubicBezTo>
                          <a:pt x="0" y="3833"/>
                          <a:pt x="3833" y="0"/>
                          <a:pt x="8513" y="0"/>
                        </a:cubicBezTo>
                        <a:lnTo>
                          <a:pt x="70640" y="0"/>
                        </a:lnTo>
                        <a:cubicBezTo>
                          <a:pt x="75369" y="0"/>
                          <a:pt x="79152" y="3833"/>
                          <a:pt x="79152" y="8562"/>
                        </a:cubicBezTo>
                        <a:lnTo>
                          <a:pt x="79152" y="36938"/>
                        </a:lnTo>
                        <a:cubicBezTo>
                          <a:pt x="79152" y="41667"/>
                          <a:pt x="75319" y="45500"/>
                          <a:pt x="70640" y="45500"/>
                        </a:cubicBezTo>
                        <a:close/>
                        <a:moveTo>
                          <a:pt x="8513" y="6969"/>
                        </a:moveTo>
                        <a:cubicBezTo>
                          <a:pt x="7666" y="6969"/>
                          <a:pt x="6920" y="7666"/>
                          <a:pt x="6920" y="8513"/>
                        </a:cubicBezTo>
                        <a:lnTo>
                          <a:pt x="6920" y="36888"/>
                        </a:lnTo>
                        <a:cubicBezTo>
                          <a:pt x="6920" y="37784"/>
                          <a:pt x="7666" y="38431"/>
                          <a:pt x="8513" y="38431"/>
                        </a:cubicBezTo>
                        <a:lnTo>
                          <a:pt x="70640" y="38431"/>
                        </a:lnTo>
                        <a:cubicBezTo>
                          <a:pt x="71486" y="38431"/>
                          <a:pt x="72233" y="37734"/>
                          <a:pt x="72233" y="36888"/>
                        </a:cubicBezTo>
                        <a:lnTo>
                          <a:pt x="72233" y="8513"/>
                        </a:lnTo>
                        <a:cubicBezTo>
                          <a:pt x="72233" y="7617"/>
                          <a:pt x="71486" y="6969"/>
                          <a:pt x="70640" y="6969"/>
                        </a:cubicBezTo>
                        <a:lnTo>
                          <a:pt x="8513" y="6969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25" name="Freeform: Shape 324">
                    <a:extLst>
                      <a:ext uri="{FF2B5EF4-FFF2-40B4-BE49-F238E27FC236}">
                        <a16:creationId xmlns:a16="http://schemas.microsoft.com/office/drawing/2014/main" id="{A4D2D6B2-7EAE-343B-87EB-59C5B5AFCA67}"/>
                      </a:ext>
                    </a:extLst>
                  </p:cNvPr>
                  <p:cNvSpPr/>
                  <p:nvPr/>
                </p:nvSpPr>
                <p:spPr>
                  <a:xfrm>
                    <a:off x="2127264" y="4859013"/>
                    <a:ext cx="79152" cy="45499"/>
                  </a:xfrm>
                  <a:custGeom>
                    <a:avLst/>
                    <a:gdLst>
                      <a:gd name="connsiteX0" fmla="*/ 70640 w 79152"/>
                      <a:gd name="connsiteY0" fmla="*/ 45500 h 45499"/>
                      <a:gd name="connsiteX1" fmla="*/ 8513 w 79152"/>
                      <a:gd name="connsiteY1" fmla="*/ 45500 h 45499"/>
                      <a:gd name="connsiteX2" fmla="*/ 0 w 79152"/>
                      <a:gd name="connsiteY2" fmla="*/ 36888 h 45499"/>
                      <a:gd name="connsiteX3" fmla="*/ 0 w 79152"/>
                      <a:gd name="connsiteY3" fmla="*/ 8562 h 45499"/>
                      <a:gd name="connsiteX4" fmla="*/ 8513 w 79152"/>
                      <a:gd name="connsiteY4" fmla="*/ 0 h 45499"/>
                      <a:gd name="connsiteX5" fmla="*/ 70640 w 79152"/>
                      <a:gd name="connsiteY5" fmla="*/ 0 h 45499"/>
                      <a:gd name="connsiteX6" fmla="*/ 79152 w 79152"/>
                      <a:gd name="connsiteY6" fmla="*/ 8562 h 45499"/>
                      <a:gd name="connsiteX7" fmla="*/ 79152 w 79152"/>
                      <a:gd name="connsiteY7" fmla="*/ 36888 h 45499"/>
                      <a:gd name="connsiteX8" fmla="*/ 70640 w 79152"/>
                      <a:gd name="connsiteY8" fmla="*/ 45500 h 45499"/>
                      <a:gd name="connsiteX9" fmla="*/ 8513 w 79152"/>
                      <a:gd name="connsiteY9" fmla="*/ 7019 h 45499"/>
                      <a:gd name="connsiteX10" fmla="*/ 6920 w 79152"/>
                      <a:gd name="connsiteY10" fmla="*/ 8562 h 45499"/>
                      <a:gd name="connsiteX11" fmla="*/ 6920 w 79152"/>
                      <a:gd name="connsiteY11" fmla="*/ 36888 h 45499"/>
                      <a:gd name="connsiteX12" fmla="*/ 8513 w 79152"/>
                      <a:gd name="connsiteY12" fmla="*/ 38481 h 45499"/>
                      <a:gd name="connsiteX13" fmla="*/ 70640 w 79152"/>
                      <a:gd name="connsiteY13" fmla="*/ 38481 h 45499"/>
                      <a:gd name="connsiteX14" fmla="*/ 72233 w 79152"/>
                      <a:gd name="connsiteY14" fmla="*/ 36888 h 45499"/>
                      <a:gd name="connsiteX15" fmla="*/ 72233 w 79152"/>
                      <a:gd name="connsiteY15" fmla="*/ 8562 h 45499"/>
                      <a:gd name="connsiteX16" fmla="*/ 70640 w 79152"/>
                      <a:gd name="connsiteY16" fmla="*/ 7019 h 45499"/>
                      <a:gd name="connsiteX17" fmla="*/ 8513 w 79152"/>
                      <a:gd name="connsiteY17" fmla="*/ 7019 h 4549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79152" h="45499">
                        <a:moveTo>
                          <a:pt x="70640" y="45500"/>
                        </a:moveTo>
                        <a:lnTo>
                          <a:pt x="8513" y="45500"/>
                        </a:lnTo>
                        <a:cubicBezTo>
                          <a:pt x="3783" y="45500"/>
                          <a:pt x="0" y="41617"/>
                          <a:pt x="0" y="36888"/>
                        </a:cubicBezTo>
                        <a:lnTo>
                          <a:pt x="0" y="8562"/>
                        </a:lnTo>
                        <a:cubicBezTo>
                          <a:pt x="0" y="3833"/>
                          <a:pt x="3833" y="0"/>
                          <a:pt x="8513" y="0"/>
                        </a:cubicBezTo>
                        <a:lnTo>
                          <a:pt x="70640" y="0"/>
                        </a:lnTo>
                        <a:cubicBezTo>
                          <a:pt x="75369" y="0"/>
                          <a:pt x="79152" y="3833"/>
                          <a:pt x="79152" y="8562"/>
                        </a:cubicBezTo>
                        <a:lnTo>
                          <a:pt x="79152" y="36888"/>
                        </a:lnTo>
                        <a:cubicBezTo>
                          <a:pt x="79202" y="41617"/>
                          <a:pt x="75369" y="45500"/>
                          <a:pt x="70640" y="45500"/>
                        </a:cubicBezTo>
                        <a:close/>
                        <a:moveTo>
                          <a:pt x="8513" y="7019"/>
                        </a:moveTo>
                        <a:cubicBezTo>
                          <a:pt x="7666" y="7019"/>
                          <a:pt x="6920" y="7716"/>
                          <a:pt x="6920" y="8562"/>
                        </a:cubicBezTo>
                        <a:lnTo>
                          <a:pt x="6920" y="36888"/>
                        </a:lnTo>
                        <a:cubicBezTo>
                          <a:pt x="6920" y="37784"/>
                          <a:pt x="7666" y="38481"/>
                          <a:pt x="8513" y="38481"/>
                        </a:cubicBezTo>
                        <a:lnTo>
                          <a:pt x="70640" y="38481"/>
                        </a:lnTo>
                        <a:cubicBezTo>
                          <a:pt x="71486" y="38481"/>
                          <a:pt x="72233" y="37734"/>
                          <a:pt x="72233" y="36888"/>
                        </a:cubicBezTo>
                        <a:lnTo>
                          <a:pt x="72233" y="8562"/>
                        </a:lnTo>
                        <a:cubicBezTo>
                          <a:pt x="72233" y="7666"/>
                          <a:pt x="71486" y="7019"/>
                          <a:pt x="70640" y="7019"/>
                        </a:cubicBezTo>
                        <a:lnTo>
                          <a:pt x="8513" y="7019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26" name="Freeform: Shape 325">
                    <a:extLst>
                      <a:ext uri="{FF2B5EF4-FFF2-40B4-BE49-F238E27FC236}">
                        <a16:creationId xmlns:a16="http://schemas.microsoft.com/office/drawing/2014/main" id="{C41F8AA2-5B86-2EB4-B5B7-E3053966B1E4}"/>
                      </a:ext>
                    </a:extLst>
                  </p:cNvPr>
                  <p:cNvSpPr/>
                  <p:nvPr/>
                </p:nvSpPr>
                <p:spPr>
                  <a:xfrm>
                    <a:off x="1778346" y="4503523"/>
                    <a:ext cx="79202" cy="45450"/>
                  </a:xfrm>
                  <a:custGeom>
                    <a:avLst/>
                    <a:gdLst>
                      <a:gd name="connsiteX0" fmla="*/ 70640 w 79202"/>
                      <a:gd name="connsiteY0" fmla="*/ 45451 h 45450"/>
                      <a:gd name="connsiteX1" fmla="*/ 8513 w 79202"/>
                      <a:gd name="connsiteY1" fmla="*/ 45451 h 45450"/>
                      <a:gd name="connsiteX2" fmla="*/ 0 w 79202"/>
                      <a:gd name="connsiteY2" fmla="*/ 36888 h 45450"/>
                      <a:gd name="connsiteX3" fmla="*/ 0 w 79202"/>
                      <a:gd name="connsiteY3" fmla="*/ 8563 h 45450"/>
                      <a:gd name="connsiteX4" fmla="*/ 8513 w 79202"/>
                      <a:gd name="connsiteY4" fmla="*/ 0 h 45450"/>
                      <a:gd name="connsiteX5" fmla="*/ 70640 w 79202"/>
                      <a:gd name="connsiteY5" fmla="*/ 0 h 45450"/>
                      <a:gd name="connsiteX6" fmla="*/ 79202 w 79202"/>
                      <a:gd name="connsiteY6" fmla="*/ 8563 h 45450"/>
                      <a:gd name="connsiteX7" fmla="*/ 79202 w 79202"/>
                      <a:gd name="connsiteY7" fmla="*/ 36888 h 45450"/>
                      <a:gd name="connsiteX8" fmla="*/ 70640 w 79202"/>
                      <a:gd name="connsiteY8" fmla="*/ 45451 h 45450"/>
                      <a:gd name="connsiteX9" fmla="*/ 8513 w 79202"/>
                      <a:gd name="connsiteY9" fmla="*/ 6969 h 45450"/>
                      <a:gd name="connsiteX10" fmla="*/ 6920 w 79202"/>
                      <a:gd name="connsiteY10" fmla="*/ 8513 h 45450"/>
                      <a:gd name="connsiteX11" fmla="*/ 6920 w 79202"/>
                      <a:gd name="connsiteY11" fmla="*/ 36839 h 45450"/>
                      <a:gd name="connsiteX12" fmla="*/ 8513 w 79202"/>
                      <a:gd name="connsiteY12" fmla="*/ 38382 h 45450"/>
                      <a:gd name="connsiteX13" fmla="*/ 70640 w 79202"/>
                      <a:gd name="connsiteY13" fmla="*/ 38382 h 45450"/>
                      <a:gd name="connsiteX14" fmla="*/ 72233 w 79202"/>
                      <a:gd name="connsiteY14" fmla="*/ 36839 h 45450"/>
                      <a:gd name="connsiteX15" fmla="*/ 72233 w 79202"/>
                      <a:gd name="connsiteY15" fmla="*/ 8513 h 45450"/>
                      <a:gd name="connsiteX16" fmla="*/ 70640 w 79202"/>
                      <a:gd name="connsiteY16" fmla="*/ 6969 h 45450"/>
                      <a:gd name="connsiteX17" fmla="*/ 8513 w 79202"/>
                      <a:gd name="connsiteY17" fmla="*/ 6969 h 454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79202" h="45450">
                        <a:moveTo>
                          <a:pt x="70640" y="45451"/>
                        </a:moveTo>
                        <a:lnTo>
                          <a:pt x="8513" y="45451"/>
                        </a:lnTo>
                        <a:cubicBezTo>
                          <a:pt x="3783" y="45451"/>
                          <a:pt x="0" y="41618"/>
                          <a:pt x="0" y="36888"/>
                        </a:cubicBezTo>
                        <a:lnTo>
                          <a:pt x="0" y="8563"/>
                        </a:lnTo>
                        <a:cubicBezTo>
                          <a:pt x="0" y="3833"/>
                          <a:pt x="3833" y="0"/>
                          <a:pt x="8513" y="0"/>
                        </a:cubicBezTo>
                        <a:lnTo>
                          <a:pt x="70640" y="0"/>
                        </a:lnTo>
                        <a:cubicBezTo>
                          <a:pt x="75369" y="0"/>
                          <a:pt x="79202" y="3833"/>
                          <a:pt x="79202" y="8563"/>
                        </a:cubicBezTo>
                        <a:lnTo>
                          <a:pt x="79202" y="36888"/>
                        </a:lnTo>
                        <a:cubicBezTo>
                          <a:pt x="79152" y="41567"/>
                          <a:pt x="75319" y="45451"/>
                          <a:pt x="70640" y="45451"/>
                        </a:cubicBezTo>
                        <a:close/>
                        <a:moveTo>
                          <a:pt x="8513" y="6969"/>
                        </a:moveTo>
                        <a:cubicBezTo>
                          <a:pt x="7666" y="6969"/>
                          <a:pt x="6920" y="7666"/>
                          <a:pt x="6920" y="8513"/>
                        </a:cubicBezTo>
                        <a:lnTo>
                          <a:pt x="6920" y="36839"/>
                        </a:lnTo>
                        <a:cubicBezTo>
                          <a:pt x="6920" y="37734"/>
                          <a:pt x="7617" y="38382"/>
                          <a:pt x="8513" y="38382"/>
                        </a:cubicBezTo>
                        <a:lnTo>
                          <a:pt x="70640" y="38382"/>
                        </a:lnTo>
                        <a:cubicBezTo>
                          <a:pt x="71536" y="38382"/>
                          <a:pt x="72233" y="37685"/>
                          <a:pt x="72233" y="36839"/>
                        </a:cubicBezTo>
                        <a:lnTo>
                          <a:pt x="72233" y="8513"/>
                        </a:lnTo>
                        <a:cubicBezTo>
                          <a:pt x="72233" y="7617"/>
                          <a:pt x="71486" y="6969"/>
                          <a:pt x="70640" y="6969"/>
                        </a:cubicBezTo>
                        <a:lnTo>
                          <a:pt x="8513" y="6969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81" name="Freeform: Shape 280">
                  <a:extLst>
                    <a:ext uri="{FF2B5EF4-FFF2-40B4-BE49-F238E27FC236}">
                      <a16:creationId xmlns:a16="http://schemas.microsoft.com/office/drawing/2014/main" id="{63FC25B6-F42D-BC26-CE86-69F809E76C2A}"/>
                    </a:ext>
                  </a:extLst>
                </p:cNvPr>
                <p:cNvSpPr/>
                <p:nvPr/>
              </p:nvSpPr>
              <p:spPr>
                <a:xfrm>
                  <a:off x="1507983" y="3627172"/>
                  <a:ext cx="1423250" cy="1485178"/>
                </a:xfrm>
                <a:custGeom>
                  <a:avLst/>
                  <a:gdLst>
                    <a:gd name="connsiteX0" fmla="*/ 1402691 w 1423250"/>
                    <a:gd name="connsiteY0" fmla="*/ 1485179 h 1485178"/>
                    <a:gd name="connsiteX1" fmla="*/ 15781 w 1423250"/>
                    <a:gd name="connsiteY1" fmla="*/ 1485179 h 1485178"/>
                    <a:gd name="connsiteX2" fmla="*/ 15781 w 1423250"/>
                    <a:gd name="connsiteY2" fmla="*/ 1017681 h 1485178"/>
                    <a:gd name="connsiteX3" fmla="*/ 0 w 1423250"/>
                    <a:gd name="connsiteY3" fmla="*/ 1017681 h 1485178"/>
                    <a:gd name="connsiteX4" fmla="*/ 0 w 1423250"/>
                    <a:gd name="connsiteY4" fmla="*/ 948784 h 1485178"/>
                    <a:gd name="connsiteX5" fmla="*/ 232429 w 1423250"/>
                    <a:gd name="connsiteY5" fmla="*/ 948784 h 1485178"/>
                    <a:gd name="connsiteX6" fmla="*/ 232429 w 1423250"/>
                    <a:gd name="connsiteY6" fmla="*/ 529176 h 1485178"/>
                    <a:gd name="connsiteX7" fmla="*/ 219237 w 1423250"/>
                    <a:gd name="connsiteY7" fmla="*/ 529176 h 1485178"/>
                    <a:gd name="connsiteX8" fmla="*/ 219237 w 1423250"/>
                    <a:gd name="connsiteY8" fmla="*/ 491193 h 1485178"/>
                    <a:gd name="connsiteX9" fmla="*/ 227153 w 1423250"/>
                    <a:gd name="connsiteY9" fmla="*/ 491193 h 1485178"/>
                    <a:gd name="connsiteX10" fmla="*/ 227153 w 1423250"/>
                    <a:gd name="connsiteY10" fmla="*/ 461573 h 1485178"/>
                    <a:gd name="connsiteX11" fmla="*/ 249554 w 1423250"/>
                    <a:gd name="connsiteY11" fmla="*/ 461573 h 1485178"/>
                    <a:gd name="connsiteX12" fmla="*/ 249554 w 1423250"/>
                    <a:gd name="connsiteY12" fmla="*/ 362807 h 1485178"/>
                    <a:gd name="connsiteX13" fmla="*/ 707643 w 1423250"/>
                    <a:gd name="connsiteY13" fmla="*/ 362807 h 1485178"/>
                    <a:gd name="connsiteX14" fmla="*/ 707643 w 1423250"/>
                    <a:gd name="connsiteY14" fmla="*/ 0 h 1485178"/>
                    <a:gd name="connsiteX15" fmla="*/ 724120 w 1423250"/>
                    <a:gd name="connsiteY15" fmla="*/ 0 h 1485178"/>
                    <a:gd name="connsiteX16" fmla="*/ 724120 w 1423250"/>
                    <a:gd name="connsiteY16" fmla="*/ 4679 h 1485178"/>
                    <a:gd name="connsiteX17" fmla="*/ 798345 w 1423250"/>
                    <a:gd name="connsiteY17" fmla="*/ 4679 h 1485178"/>
                    <a:gd name="connsiteX18" fmla="*/ 798345 w 1423250"/>
                    <a:gd name="connsiteY18" fmla="*/ 31312 h 1485178"/>
                    <a:gd name="connsiteX19" fmla="*/ 841157 w 1423250"/>
                    <a:gd name="connsiteY19" fmla="*/ 31312 h 1485178"/>
                    <a:gd name="connsiteX20" fmla="*/ 841157 w 1423250"/>
                    <a:gd name="connsiteY20" fmla="*/ 132668 h 1485178"/>
                    <a:gd name="connsiteX21" fmla="*/ 757424 w 1423250"/>
                    <a:gd name="connsiteY21" fmla="*/ 132668 h 1485178"/>
                    <a:gd name="connsiteX22" fmla="*/ 757424 w 1423250"/>
                    <a:gd name="connsiteY22" fmla="*/ 105985 h 1485178"/>
                    <a:gd name="connsiteX23" fmla="*/ 724120 w 1423250"/>
                    <a:gd name="connsiteY23" fmla="*/ 105985 h 1485178"/>
                    <a:gd name="connsiteX24" fmla="*/ 724120 w 1423250"/>
                    <a:gd name="connsiteY24" fmla="*/ 362807 h 1485178"/>
                    <a:gd name="connsiteX25" fmla="*/ 827666 w 1423250"/>
                    <a:gd name="connsiteY25" fmla="*/ 362807 h 1485178"/>
                    <a:gd name="connsiteX26" fmla="*/ 827666 w 1423250"/>
                    <a:gd name="connsiteY26" fmla="*/ 427971 h 1485178"/>
                    <a:gd name="connsiteX27" fmla="*/ 859526 w 1423250"/>
                    <a:gd name="connsiteY27" fmla="*/ 427971 h 1485178"/>
                    <a:gd name="connsiteX28" fmla="*/ 859526 w 1423250"/>
                    <a:gd name="connsiteY28" fmla="*/ 362807 h 1485178"/>
                    <a:gd name="connsiteX29" fmla="*/ 905076 w 1423250"/>
                    <a:gd name="connsiteY29" fmla="*/ 362807 h 1485178"/>
                    <a:gd name="connsiteX30" fmla="*/ 905076 w 1423250"/>
                    <a:gd name="connsiteY30" fmla="*/ 427971 h 1485178"/>
                    <a:gd name="connsiteX31" fmla="*/ 921255 w 1423250"/>
                    <a:gd name="connsiteY31" fmla="*/ 427971 h 1485178"/>
                    <a:gd name="connsiteX32" fmla="*/ 921255 w 1423250"/>
                    <a:gd name="connsiteY32" fmla="*/ 362807 h 1485178"/>
                    <a:gd name="connsiteX33" fmla="*/ 966755 w 1423250"/>
                    <a:gd name="connsiteY33" fmla="*/ 362807 h 1485178"/>
                    <a:gd name="connsiteX34" fmla="*/ 966755 w 1423250"/>
                    <a:gd name="connsiteY34" fmla="*/ 427971 h 1485178"/>
                    <a:gd name="connsiteX35" fmla="*/ 982934 w 1423250"/>
                    <a:gd name="connsiteY35" fmla="*/ 427971 h 1485178"/>
                    <a:gd name="connsiteX36" fmla="*/ 982934 w 1423250"/>
                    <a:gd name="connsiteY36" fmla="*/ 362807 h 1485178"/>
                    <a:gd name="connsiteX37" fmla="*/ 1028484 w 1423250"/>
                    <a:gd name="connsiteY37" fmla="*/ 362807 h 1485178"/>
                    <a:gd name="connsiteX38" fmla="*/ 1028484 w 1423250"/>
                    <a:gd name="connsiteY38" fmla="*/ 427971 h 1485178"/>
                    <a:gd name="connsiteX39" fmla="*/ 1060344 w 1423250"/>
                    <a:gd name="connsiteY39" fmla="*/ 427971 h 1485178"/>
                    <a:gd name="connsiteX40" fmla="*/ 1060344 w 1423250"/>
                    <a:gd name="connsiteY40" fmla="*/ 362807 h 1485178"/>
                    <a:gd name="connsiteX41" fmla="*/ 1182259 w 1423250"/>
                    <a:gd name="connsiteY41" fmla="*/ 362807 h 1485178"/>
                    <a:gd name="connsiteX42" fmla="*/ 1182259 w 1423250"/>
                    <a:gd name="connsiteY42" fmla="*/ 461573 h 1485178"/>
                    <a:gd name="connsiteX43" fmla="*/ 1191468 w 1423250"/>
                    <a:gd name="connsiteY43" fmla="*/ 461573 h 1485178"/>
                    <a:gd name="connsiteX44" fmla="*/ 1191468 w 1423250"/>
                    <a:gd name="connsiteY44" fmla="*/ 491193 h 1485178"/>
                    <a:gd name="connsiteX45" fmla="*/ 1199384 w 1423250"/>
                    <a:gd name="connsiteY45" fmla="*/ 491193 h 1485178"/>
                    <a:gd name="connsiteX46" fmla="*/ 1199384 w 1423250"/>
                    <a:gd name="connsiteY46" fmla="*/ 529176 h 1485178"/>
                    <a:gd name="connsiteX47" fmla="*/ 1186241 w 1423250"/>
                    <a:gd name="connsiteY47" fmla="*/ 529176 h 1485178"/>
                    <a:gd name="connsiteX48" fmla="*/ 1186241 w 1423250"/>
                    <a:gd name="connsiteY48" fmla="*/ 948784 h 1485178"/>
                    <a:gd name="connsiteX49" fmla="*/ 1423251 w 1423250"/>
                    <a:gd name="connsiteY49" fmla="*/ 948784 h 1485178"/>
                    <a:gd name="connsiteX50" fmla="*/ 1423251 w 1423250"/>
                    <a:gd name="connsiteY50" fmla="*/ 1017681 h 1485178"/>
                    <a:gd name="connsiteX51" fmla="*/ 1404085 w 1423250"/>
                    <a:gd name="connsiteY51" fmla="*/ 1017681 h 1485178"/>
                    <a:gd name="connsiteX52" fmla="*/ 1404085 w 1423250"/>
                    <a:gd name="connsiteY52" fmla="*/ 1048646 h 1485178"/>
                    <a:gd name="connsiteX53" fmla="*/ 1402840 w 1423250"/>
                    <a:gd name="connsiteY53" fmla="*/ 1048646 h 1485178"/>
                    <a:gd name="connsiteX54" fmla="*/ 1402840 w 1423250"/>
                    <a:gd name="connsiteY54" fmla="*/ 1485179 h 1485178"/>
                    <a:gd name="connsiteX55" fmla="*/ 22700 w 1423250"/>
                    <a:gd name="connsiteY55" fmla="*/ 1478160 h 1485178"/>
                    <a:gd name="connsiteX56" fmla="*/ 1395721 w 1423250"/>
                    <a:gd name="connsiteY56" fmla="*/ 1478160 h 1485178"/>
                    <a:gd name="connsiteX57" fmla="*/ 1395721 w 1423250"/>
                    <a:gd name="connsiteY57" fmla="*/ 1041626 h 1485178"/>
                    <a:gd name="connsiteX58" fmla="*/ 1396966 w 1423250"/>
                    <a:gd name="connsiteY58" fmla="*/ 1041626 h 1485178"/>
                    <a:gd name="connsiteX59" fmla="*/ 1396966 w 1423250"/>
                    <a:gd name="connsiteY59" fmla="*/ 1010662 h 1485178"/>
                    <a:gd name="connsiteX60" fmla="*/ 1416132 w 1423250"/>
                    <a:gd name="connsiteY60" fmla="*/ 1010662 h 1485178"/>
                    <a:gd name="connsiteX61" fmla="*/ 1416132 w 1423250"/>
                    <a:gd name="connsiteY61" fmla="*/ 955753 h 1485178"/>
                    <a:gd name="connsiteX62" fmla="*/ 1179122 w 1423250"/>
                    <a:gd name="connsiteY62" fmla="*/ 955753 h 1485178"/>
                    <a:gd name="connsiteX63" fmla="*/ 1179122 w 1423250"/>
                    <a:gd name="connsiteY63" fmla="*/ 522157 h 1485178"/>
                    <a:gd name="connsiteX64" fmla="*/ 1192265 w 1423250"/>
                    <a:gd name="connsiteY64" fmla="*/ 522157 h 1485178"/>
                    <a:gd name="connsiteX65" fmla="*/ 1192265 w 1423250"/>
                    <a:gd name="connsiteY65" fmla="*/ 498212 h 1485178"/>
                    <a:gd name="connsiteX66" fmla="*/ 1184350 w 1423250"/>
                    <a:gd name="connsiteY66" fmla="*/ 498212 h 1485178"/>
                    <a:gd name="connsiteX67" fmla="*/ 1184350 w 1423250"/>
                    <a:gd name="connsiteY67" fmla="*/ 468642 h 1485178"/>
                    <a:gd name="connsiteX68" fmla="*/ 1175140 w 1423250"/>
                    <a:gd name="connsiteY68" fmla="*/ 468642 h 1485178"/>
                    <a:gd name="connsiteX69" fmla="*/ 1175140 w 1423250"/>
                    <a:gd name="connsiteY69" fmla="*/ 369876 h 1485178"/>
                    <a:gd name="connsiteX70" fmla="*/ 1067164 w 1423250"/>
                    <a:gd name="connsiteY70" fmla="*/ 369876 h 1485178"/>
                    <a:gd name="connsiteX71" fmla="*/ 1067164 w 1423250"/>
                    <a:gd name="connsiteY71" fmla="*/ 435089 h 1485178"/>
                    <a:gd name="connsiteX72" fmla="*/ 1021415 w 1423250"/>
                    <a:gd name="connsiteY72" fmla="*/ 435089 h 1485178"/>
                    <a:gd name="connsiteX73" fmla="*/ 1021415 w 1423250"/>
                    <a:gd name="connsiteY73" fmla="*/ 369876 h 1485178"/>
                    <a:gd name="connsiteX74" fmla="*/ 989804 w 1423250"/>
                    <a:gd name="connsiteY74" fmla="*/ 369876 h 1485178"/>
                    <a:gd name="connsiteX75" fmla="*/ 989804 w 1423250"/>
                    <a:gd name="connsiteY75" fmla="*/ 435089 h 1485178"/>
                    <a:gd name="connsiteX76" fmla="*/ 959736 w 1423250"/>
                    <a:gd name="connsiteY76" fmla="*/ 435089 h 1485178"/>
                    <a:gd name="connsiteX77" fmla="*/ 959736 w 1423250"/>
                    <a:gd name="connsiteY77" fmla="*/ 369876 h 1485178"/>
                    <a:gd name="connsiteX78" fmla="*/ 928125 w 1423250"/>
                    <a:gd name="connsiteY78" fmla="*/ 369876 h 1485178"/>
                    <a:gd name="connsiteX79" fmla="*/ 928125 w 1423250"/>
                    <a:gd name="connsiteY79" fmla="*/ 435089 h 1485178"/>
                    <a:gd name="connsiteX80" fmla="*/ 898057 w 1423250"/>
                    <a:gd name="connsiteY80" fmla="*/ 435089 h 1485178"/>
                    <a:gd name="connsiteX81" fmla="*/ 898057 w 1423250"/>
                    <a:gd name="connsiteY81" fmla="*/ 369876 h 1485178"/>
                    <a:gd name="connsiteX82" fmla="*/ 866446 w 1423250"/>
                    <a:gd name="connsiteY82" fmla="*/ 369876 h 1485178"/>
                    <a:gd name="connsiteX83" fmla="*/ 866446 w 1423250"/>
                    <a:gd name="connsiteY83" fmla="*/ 435089 h 1485178"/>
                    <a:gd name="connsiteX84" fmla="*/ 820696 w 1423250"/>
                    <a:gd name="connsiteY84" fmla="*/ 435089 h 1485178"/>
                    <a:gd name="connsiteX85" fmla="*/ 820696 w 1423250"/>
                    <a:gd name="connsiteY85" fmla="*/ 369876 h 1485178"/>
                    <a:gd name="connsiteX86" fmla="*/ 717151 w 1423250"/>
                    <a:gd name="connsiteY86" fmla="*/ 369876 h 1485178"/>
                    <a:gd name="connsiteX87" fmla="*/ 717151 w 1423250"/>
                    <a:gd name="connsiteY87" fmla="*/ 99065 h 1485178"/>
                    <a:gd name="connsiteX88" fmla="*/ 764344 w 1423250"/>
                    <a:gd name="connsiteY88" fmla="*/ 99065 h 1485178"/>
                    <a:gd name="connsiteX89" fmla="*/ 764344 w 1423250"/>
                    <a:gd name="connsiteY89" fmla="*/ 125748 h 1485178"/>
                    <a:gd name="connsiteX90" fmla="*/ 834187 w 1423250"/>
                    <a:gd name="connsiteY90" fmla="*/ 125748 h 1485178"/>
                    <a:gd name="connsiteX91" fmla="*/ 834187 w 1423250"/>
                    <a:gd name="connsiteY91" fmla="*/ 38381 h 1485178"/>
                    <a:gd name="connsiteX92" fmla="*/ 791375 w 1423250"/>
                    <a:gd name="connsiteY92" fmla="*/ 38381 h 1485178"/>
                    <a:gd name="connsiteX93" fmla="*/ 791375 w 1423250"/>
                    <a:gd name="connsiteY93" fmla="*/ 11748 h 1485178"/>
                    <a:gd name="connsiteX94" fmla="*/ 717151 w 1423250"/>
                    <a:gd name="connsiteY94" fmla="*/ 11748 h 1485178"/>
                    <a:gd name="connsiteX95" fmla="*/ 717151 w 1423250"/>
                    <a:gd name="connsiteY95" fmla="*/ 7069 h 1485178"/>
                    <a:gd name="connsiteX96" fmla="*/ 714513 w 1423250"/>
                    <a:gd name="connsiteY96" fmla="*/ 7069 h 1485178"/>
                    <a:gd name="connsiteX97" fmla="*/ 714513 w 1423250"/>
                    <a:gd name="connsiteY97" fmla="*/ 369876 h 1485178"/>
                    <a:gd name="connsiteX98" fmla="*/ 256424 w 1423250"/>
                    <a:gd name="connsiteY98" fmla="*/ 369876 h 1485178"/>
                    <a:gd name="connsiteX99" fmla="*/ 256424 w 1423250"/>
                    <a:gd name="connsiteY99" fmla="*/ 468642 h 1485178"/>
                    <a:gd name="connsiteX100" fmla="*/ 234022 w 1423250"/>
                    <a:gd name="connsiteY100" fmla="*/ 468642 h 1485178"/>
                    <a:gd name="connsiteX101" fmla="*/ 234022 w 1423250"/>
                    <a:gd name="connsiteY101" fmla="*/ 498262 h 1485178"/>
                    <a:gd name="connsiteX102" fmla="*/ 226157 w 1423250"/>
                    <a:gd name="connsiteY102" fmla="*/ 498262 h 1485178"/>
                    <a:gd name="connsiteX103" fmla="*/ 226157 w 1423250"/>
                    <a:gd name="connsiteY103" fmla="*/ 522207 h 1485178"/>
                    <a:gd name="connsiteX104" fmla="*/ 239349 w 1423250"/>
                    <a:gd name="connsiteY104" fmla="*/ 522207 h 1485178"/>
                    <a:gd name="connsiteX105" fmla="*/ 239349 w 1423250"/>
                    <a:gd name="connsiteY105" fmla="*/ 955803 h 1485178"/>
                    <a:gd name="connsiteX106" fmla="*/ 6920 w 1423250"/>
                    <a:gd name="connsiteY106" fmla="*/ 955803 h 1485178"/>
                    <a:gd name="connsiteX107" fmla="*/ 6920 w 1423250"/>
                    <a:gd name="connsiteY107" fmla="*/ 1010712 h 1485178"/>
                    <a:gd name="connsiteX108" fmla="*/ 22700 w 1423250"/>
                    <a:gd name="connsiteY108" fmla="*/ 1010712 h 1485178"/>
                    <a:gd name="connsiteX109" fmla="*/ 22700 w 1423250"/>
                    <a:gd name="connsiteY109" fmla="*/ 1478160 h 1485178"/>
                    <a:gd name="connsiteX110" fmla="*/ 738557 w 1423250"/>
                    <a:gd name="connsiteY110" fmla="*/ 450820 h 1485178"/>
                    <a:gd name="connsiteX111" fmla="*/ 717101 w 1423250"/>
                    <a:gd name="connsiteY111" fmla="*/ 450820 h 1485178"/>
                    <a:gd name="connsiteX112" fmla="*/ 717101 w 1423250"/>
                    <a:gd name="connsiteY112" fmla="*/ 392128 h 1485178"/>
                    <a:gd name="connsiteX113" fmla="*/ 738557 w 1423250"/>
                    <a:gd name="connsiteY113" fmla="*/ 392128 h 1485178"/>
                    <a:gd name="connsiteX114" fmla="*/ 738557 w 1423250"/>
                    <a:gd name="connsiteY114" fmla="*/ 450820 h 1485178"/>
                    <a:gd name="connsiteX115" fmla="*/ 724071 w 1423250"/>
                    <a:gd name="connsiteY115" fmla="*/ 443851 h 1485178"/>
                    <a:gd name="connsiteX116" fmla="*/ 731637 w 1423250"/>
                    <a:gd name="connsiteY116" fmla="*/ 443851 h 1485178"/>
                    <a:gd name="connsiteX117" fmla="*/ 731637 w 1423250"/>
                    <a:gd name="connsiteY117" fmla="*/ 399197 h 1485178"/>
                    <a:gd name="connsiteX118" fmla="*/ 724071 w 1423250"/>
                    <a:gd name="connsiteY118" fmla="*/ 399197 h 1485178"/>
                    <a:gd name="connsiteX119" fmla="*/ 724071 w 1423250"/>
                    <a:gd name="connsiteY119" fmla="*/ 443851 h 1485178"/>
                    <a:gd name="connsiteX120" fmla="*/ 714513 w 1423250"/>
                    <a:gd name="connsiteY120" fmla="*/ 450820 h 1485178"/>
                    <a:gd name="connsiteX121" fmla="*/ 693057 w 1423250"/>
                    <a:gd name="connsiteY121" fmla="*/ 450820 h 1485178"/>
                    <a:gd name="connsiteX122" fmla="*/ 693057 w 1423250"/>
                    <a:gd name="connsiteY122" fmla="*/ 392128 h 1485178"/>
                    <a:gd name="connsiteX123" fmla="*/ 714513 w 1423250"/>
                    <a:gd name="connsiteY123" fmla="*/ 392128 h 1485178"/>
                    <a:gd name="connsiteX124" fmla="*/ 714513 w 1423250"/>
                    <a:gd name="connsiteY124" fmla="*/ 450820 h 1485178"/>
                    <a:gd name="connsiteX125" fmla="*/ 700026 w 1423250"/>
                    <a:gd name="connsiteY125" fmla="*/ 443851 h 1485178"/>
                    <a:gd name="connsiteX126" fmla="*/ 707593 w 1423250"/>
                    <a:gd name="connsiteY126" fmla="*/ 443851 h 1485178"/>
                    <a:gd name="connsiteX127" fmla="*/ 707593 w 1423250"/>
                    <a:gd name="connsiteY127" fmla="*/ 399197 h 1485178"/>
                    <a:gd name="connsiteX128" fmla="*/ 700026 w 1423250"/>
                    <a:gd name="connsiteY128" fmla="*/ 399197 h 1485178"/>
                    <a:gd name="connsiteX129" fmla="*/ 700026 w 1423250"/>
                    <a:gd name="connsiteY129" fmla="*/ 443851 h 148517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</a:cxnLst>
                  <a:rect l="l" t="t" r="r" b="b"/>
                  <a:pathLst>
                    <a:path w="1423250" h="1485178">
                      <a:moveTo>
                        <a:pt x="1402691" y="1485179"/>
                      </a:moveTo>
                      <a:lnTo>
                        <a:pt x="15781" y="1485179"/>
                      </a:lnTo>
                      <a:lnTo>
                        <a:pt x="15781" y="1017681"/>
                      </a:lnTo>
                      <a:lnTo>
                        <a:pt x="0" y="1017681"/>
                      </a:lnTo>
                      <a:lnTo>
                        <a:pt x="0" y="948784"/>
                      </a:lnTo>
                      <a:lnTo>
                        <a:pt x="232429" y="948784"/>
                      </a:lnTo>
                      <a:lnTo>
                        <a:pt x="232429" y="529176"/>
                      </a:lnTo>
                      <a:lnTo>
                        <a:pt x="219237" y="529176"/>
                      </a:lnTo>
                      <a:lnTo>
                        <a:pt x="219237" y="491193"/>
                      </a:lnTo>
                      <a:lnTo>
                        <a:pt x="227153" y="491193"/>
                      </a:lnTo>
                      <a:lnTo>
                        <a:pt x="227153" y="461573"/>
                      </a:lnTo>
                      <a:lnTo>
                        <a:pt x="249554" y="461573"/>
                      </a:lnTo>
                      <a:lnTo>
                        <a:pt x="249554" y="362807"/>
                      </a:lnTo>
                      <a:lnTo>
                        <a:pt x="707643" y="362807"/>
                      </a:lnTo>
                      <a:lnTo>
                        <a:pt x="707643" y="0"/>
                      </a:lnTo>
                      <a:lnTo>
                        <a:pt x="724120" y="0"/>
                      </a:lnTo>
                      <a:lnTo>
                        <a:pt x="724120" y="4679"/>
                      </a:lnTo>
                      <a:lnTo>
                        <a:pt x="798345" y="4679"/>
                      </a:lnTo>
                      <a:lnTo>
                        <a:pt x="798345" y="31312"/>
                      </a:lnTo>
                      <a:lnTo>
                        <a:pt x="841157" y="31312"/>
                      </a:lnTo>
                      <a:lnTo>
                        <a:pt x="841157" y="132668"/>
                      </a:lnTo>
                      <a:lnTo>
                        <a:pt x="757424" y="132668"/>
                      </a:lnTo>
                      <a:lnTo>
                        <a:pt x="757424" y="105985"/>
                      </a:lnTo>
                      <a:lnTo>
                        <a:pt x="724120" y="105985"/>
                      </a:lnTo>
                      <a:lnTo>
                        <a:pt x="724120" y="362807"/>
                      </a:lnTo>
                      <a:lnTo>
                        <a:pt x="827666" y="362807"/>
                      </a:lnTo>
                      <a:lnTo>
                        <a:pt x="827666" y="427971"/>
                      </a:lnTo>
                      <a:lnTo>
                        <a:pt x="859526" y="427971"/>
                      </a:lnTo>
                      <a:lnTo>
                        <a:pt x="859526" y="362807"/>
                      </a:lnTo>
                      <a:lnTo>
                        <a:pt x="905076" y="362807"/>
                      </a:lnTo>
                      <a:lnTo>
                        <a:pt x="905076" y="427971"/>
                      </a:lnTo>
                      <a:lnTo>
                        <a:pt x="921255" y="427971"/>
                      </a:lnTo>
                      <a:lnTo>
                        <a:pt x="921255" y="362807"/>
                      </a:lnTo>
                      <a:lnTo>
                        <a:pt x="966755" y="362807"/>
                      </a:lnTo>
                      <a:lnTo>
                        <a:pt x="966755" y="427971"/>
                      </a:lnTo>
                      <a:lnTo>
                        <a:pt x="982934" y="427971"/>
                      </a:lnTo>
                      <a:lnTo>
                        <a:pt x="982934" y="362807"/>
                      </a:lnTo>
                      <a:lnTo>
                        <a:pt x="1028484" y="362807"/>
                      </a:lnTo>
                      <a:lnTo>
                        <a:pt x="1028484" y="427971"/>
                      </a:lnTo>
                      <a:lnTo>
                        <a:pt x="1060344" y="427971"/>
                      </a:lnTo>
                      <a:lnTo>
                        <a:pt x="1060344" y="362807"/>
                      </a:lnTo>
                      <a:lnTo>
                        <a:pt x="1182259" y="362807"/>
                      </a:lnTo>
                      <a:lnTo>
                        <a:pt x="1182259" y="461573"/>
                      </a:lnTo>
                      <a:lnTo>
                        <a:pt x="1191468" y="461573"/>
                      </a:lnTo>
                      <a:lnTo>
                        <a:pt x="1191468" y="491193"/>
                      </a:lnTo>
                      <a:lnTo>
                        <a:pt x="1199384" y="491193"/>
                      </a:lnTo>
                      <a:lnTo>
                        <a:pt x="1199384" y="529176"/>
                      </a:lnTo>
                      <a:lnTo>
                        <a:pt x="1186241" y="529176"/>
                      </a:lnTo>
                      <a:lnTo>
                        <a:pt x="1186241" y="948784"/>
                      </a:lnTo>
                      <a:lnTo>
                        <a:pt x="1423251" y="948784"/>
                      </a:lnTo>
                      <a:lnTo>
                        <a:pt x="1423251" y="1017681"/>
                      </a:lnTo>
                      <a:lnTo>
                        <a:pt x="1404085" y="1017681"/>
                      </a:lnTo>
                      <a:lnTo>
                        <a:pt x="1404085" y="1048646"/>
                      </a:lnTo>
                      <a:lnTo>
                        <a:pt x="1402840" y="1048646"/>
                      </a:lnTo>
                      <a:lnTo>
                        <a:pt x="1402840" y="1485179"/>
                      </a:lnTo>
                      <a:close/>
                      <a:moveTo>
                        <a:pt x="22700" y="1478160"/>
                      </a:moveTo>
                      <a:lnTo>
                        <a:pt x="1395721" y="1478160"/>
                      </a:lnTo>
                      <a:lnTo>
                        <a:pt x="1395721" y="1041626"/>
                      </a:lnTo>
                      <a:lnTo>
                        <a:pt x="1396966" y="1041626"/>
                      </a:lnTo>
                      <a:lnTo>
                        <a:pt x="1396966" y="1010662"/>
                      </a:lnTo>
                      <a:lnTo>
                        <a:pt x="1416132" y="1010662"/>
                      </a:lnTo>
                      <a:lnTo>
                        <a:pt x="1416132" y="955753"/>
                      </a:lnTo>
                      <a:lnTo>
                        <a:pt x="1179122" y="955753"/>
                      </a:lnTo>
                      <a:lnTo>
                        <a:pt x="1179122" y="522157"/>
                      </a:lnTo>
                      <a:lnTo>
                        <a:pt x="1192265" y="522157"/>
                      </a:lnTo>
                      <a:lnTo>
                        <a:pt x="1192265" y="498212"/>
                      </a:lnTo>
                      <a:lnTo>
                        <a:pt x="1184350" y="498212"/>
                      </a:lnTo>
                      <a:lnTo>
                        <a:pt x="1184350" y="468642"/>
                      </a:lnTo>
                      <a:lnTo>
                        <a:pt x="1175140" y="468642"/>
                      </a:lnTo>
                      <a:lnTo>
                        <a:pt x="1175140" y="369876"/>
                      </a:lnTo>
                      <a:lnTo>
                        <a:pt x="1067164" y="369876"/>
                      </a:lnTo>
                      <a:lnTo>
                        <a:pt x="1067164" y="435089"/>
                      </a:lnTo>
                      <a:lnTo>
                        <a:pt x="1021415" y="435089"/>
                      </a:lnTo>
                      <a:lnTo>
                        <a:pt x="1021415" y="369876"/>
                      </a:lnTo>
                      <a:lnTo>
                        <a:pt x="989804" y="369876"/>
                      </a:lnTo>
                      <a:lnTo>
                        <a:pt x="989804" y="435089"/>
                      </a:lnTo>
                      <a:lnTo>
                        <a:pt x="959736" y="435089"/>
                      </a:lnTo>
                      <a:lnTo>
                        <a:pt x="959736" y="369876"/>
                      </a:lnTo>
                      <a:lnTo>
                        <a:pt x="928125" y="369876"/>
                      </a:lnTo>
                      <a:lnTo>
                        <a:pt x="928125" y="435089"/>
                      </a:lnTo>
                      <a:lnTo>
                        <a:pt x="898057" y="435089"/>
                      </a:lnTo>
                      <a:lnTo>
                        <a:pt x="898057" y="369876"/>
                      </a:lnTo>
                      <a:lnTo>
                        <a:pt x="866446" y="369876"/>
                      </a:lnTo>
                      <a:lnTo>
                        <a:pt x="866446" y="435089"/>
                      </a:lnTo>
                      <a:lnTo>
                        <a:pt x="820696" y="435089"/>
                      </a:lnTo>
                      <a:lnTo>
                        <a:pt x="820696" y="369876"/>
                      </a:lnTo>
                      <a:lnTo>
                        <a:pt x="717151" y="369876"/>
                      </a:lnTo>
                      <a:lnTo>
                        <a:pt x="717151" y="99065"/>
                      </a:lnTo>
                      <a:lnTo>
                        <a:pt x="764344" y="99065"/>
                      </a:lnTo>
                      <a:lnTo>
                        <a:pt x="764344" y="125748"/>
                      </a:lnTo>
                      <a:lnTo>
                        <a:pt x="834187" y="125748"/>
                      </a:lnTo>
                      <a:lnTo>
                        <a:pt x="834187" y="38381"/>
                      </a:lnTo>
                      <a:lnTo>
                        <a:pt x="791375" y="38381"/>
                      </a:lnTo>
                      <a:lnTo>
                        <a:pt x="791375" y="11748"/>
                      </a:lnTo>
                      <a:lnTo>
                        <a:pt x="717151" y="11748"/>
                      </a:lnTo>
                      <a:lnTo>
                        <a:pt x="717151" y="7069"/>
                      </a:lnTo>
                      <a:lnTo>
                        <a:pt x="714513" y="7069"/>
                      </a:lnTo>
                      <a:lnTo>
                        <a:pt x="714513" y="369876"/>
                      </a:lnTo>
                      <a:lnTo>
                        <a:pt x="256424" y="369876"/>
                      </a:lnTo>
                      <a:lnTo>
                        <a:pt x="256424" y="468642"/>
                      </a:lnTo>
                      <a:lnTo>
                        <a:pt x="234022" y="468642"/>
                      </a:lnTo>
                      <a:lnTo>
                        <a:pt x="234022" y="498262"/>
                      </a:lnTo>
                      <a:lnTo>
                        <a:pt x="226157" y="498262"/>
                      </a:lnTo>
                      <a:lnTo>
                        <a:pt x="226157" y="522207"/>
                      </a:lnTo>
                      <a:lnTo>
                        <a:pt x="239349" y="522207"/>
                      </a:lnTo>
                      <a:lnTo>
                        <a:pt x="239349" y="955803"/>
                      </a:lnTo>
                      <a:lnTo>
                        <a:pt x="6920" y="955803"/>
                      </a:lnTo>
                      <a:lnTo>
                        <a:pt x="6920" y="1010712"/>
                      </a:lnTo>
                      <a:lnTo>
                        <a:pt x="22700" y="1010712"/>
                      </a:lnTo>
                      <a:lnTo>
                        <a:pt x="22700" y="1478160"/>
                      </a:lnTo>
                      <a:close/>
                      <a:moveTo>
                        <a:pt x="738557" y="450820"/>
                      </a:moveTo>
                      <a:lnTo>
                        <a:pt x="717101" y="450820"/>
                      </a:lnTo>
                      <a:lnTo>
                        <a:pt x="717101" y="392128"/>
                      </a:lnTo>
                      <a:lnTo>
                        <a:pt x="738557" y="392128"/>
                      </a:lnTo>
                      <a:lnTo>
                        <a:pt x="738557" y="450820"/>
                      </a:lnTo>
                      <a:close/>
                      <a:moveTo>
                        <a:pt x="724071" y="443851"/>
                      </a:moveTo>
                      <a:lnTo>
                        <a:pt x="731637" y="443851"/>
                      </a:lnTo>
                      <a:lnTo>
                        <a:pt x="731637" y="399197"/>
                      </a:lnTo>
                      <a:lnTo>
                        <a:pt x="724071" y="399197"/>
                      </a:lnTo>
                      <a:lnTo>
                        <a:pt x="724071" y="443851"/>
                      </a:lnTo>
                      <a:close/>
                      <a:moveTo>
                        <a:pt x="714513" y="450820"/>
                      </a:moveTo>
                      <a:lnTo>
                        <a:pt x="693057" y="450820"/>
                      </a:lnTo>
                      <a:lnTo>
                        <a:pt x="693057" y="392128"/>
                      </a:lnTo>
                      <a:lnTo>
                        <a:pt x="714513" y="392128"/>
                      </a:lnTo>
                      <a:lnTo>
                        <a:pt x="714513" y="450820"/>
                      </a:lnTo>
                      <a:close/>
                      <a:moveTo>
                        <a:pt x="700026" y="443851"/>
                      </a:moveTo>
                      <a:lnTo>
                        <a:pt x="707593" y="443851"/>
                      </a:lnTo>
                      <a:lnTo>
                        <a:pt x="707593" y="399197"/>
                      </a:lnTo>
                      <a:lnTo>
                        <a:pt x="700026" y="399197"/>
                      </a:lnTo>
                      <a:lnTo>
                        <a:pt x="700026" y="443851"/>
                      </a:lnTo>
                      <a:close/>
                    </a:path>
                  </a:pathLst>
                </a:custGeom>
                <a:grpFill/>
                <a:ln w="4977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44" name="Freeform: Shape 43">
                <a:extLst>
                  <a:ext uri="{FF2B5EF4-FFF2-40B4-BE49-F238E27FC236}">
                    <a16:creationId xmlns:a16="http://schemas.microsoft.com/office/drawing/2014/main" id="{D5495CDE-5FE0-42B2-E382-E8F743181801}"/>
                  </a:ext>
                </a:extLst>
              </p:cNvPr>
              <p:cNvSpPr/>
              <p:nvPr/>
            </p:nvSpPr>
            <p:spPr>
              <a:xfrm>
                <a:off x="2348891" y="4988096"/>
                <a:ext cx="277879" cy="132767"/>
              </a:xfrm>
              <a:custGeom>
                <a:avLst/>
                <a:gdLst>
                  <a:gd name="connsiteX0" fmla="*/ 277880 w 277879"/>
                  <a:gd name="connsiteY0" fmla="*/ 132767 h 132767"/>
                  <a:gd name="connsiteX1" fmla="*/ 0 w 277879"/>
                  <a:gd name="connsiteY1" fmla="*/ 132767 h 132767"/>
                  <a:gd name="connsiteX2" fmla="*/ 138840 w 277879"/>
                  <a:gd name="connsiteY2" fmla="*/ 0 h 132767"/>
                  <a:gd name="connsiteX3" fmla="*/ 277880 w 277879"/>
                  <a:gd name="connsiteY3" fmla="*/ 132618 h 132767"/>
                  <a:gd name="connsiteX4" fmla="*/ 277880 w 277879"/>
                  <a:gd name="connsiteY4" fmla="*/ 132767 h 132767"/>
                  <a:gd name="connsiteX5" fmla="*/ 138840 w 277879"/>
                  <a:gd name="connsiteY5" fmla="*/ 299 h 132767"/>
                  <a:gd name="connsiteX6" fmla="*/ 100 w 277879"/>
                  <a:gd name="connsiteY6" fmla="*/ 132618 h 132767"/>
                  <a:gd name="connsiteX7" fmla="*/ 277631 w 277879"/>
                  <a:gd name="connsiteY7" fmla="*/ 132468 h 132767"/>
                  <a:gd name="connsiteX8" fmla="*/ 138840 w 277879"/>
                  <a:gd name="connsiteY8" fmla="*/ 299 h 1327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77879" h="132767">
                    <a:moveTo>
                      <a:pt x="277880" y="132767"/>
                    </a:moveTo>
                    <a:lnTo>
                      <a:pt x="0" y="132767"/>
                    </a:lnTo>
                    <a:cubicBezTo>
                      <a:pt x="3385" y="58244"/>
                      <a:pt x="64417" y="0"/>
                      <a:pt x="138840" y="0"/>
                    </a:cubicBezTo>
                    <a:cubicBezTo>
                      <a:pt x="213214" y="0"/>
                      <a:pt x="274296" y="58244"/>
                      <a:pt x="277880" y="132618"/>
                    </a:cubicBezTo>
                    <a:lnTo>
                      <a:pt x="277880" y="132767"/>
                    </a:lnTo>
                    <a:close/>
                    <a:moveTo>
                      <a:pt x="138840" y="299"/>
                    </a:moveTo>
                    <a:cubicBezTo>
                      <a:pt x="64567" y="299"/>
                      <a:pt x="3634" y="58394"/>
                      <a:pt x="100" y="132618"/>
                    </a:cubicBezTo>
                    <a:lnTo>
                      <a:pt x="277631" y="132468"/>
                    </a:lnTo>
                    <a:cubicBezTo>
                      <a:pt x="273947" y="58344"/>
                      <a:pt x="213015" y="299"/>
                      <a:pt x="138840" y="299"/>
                    </a:cubicBezTo>
                    <a:close/>
                  </a:path>
                </a:pathLst>
              </a:custGeom>
              <a:grpFill/>
              <a:ln w="497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5" name="Freeform: Shape 44">
                <a:extLst>
                  <a:ext uri="{FF2B5EF4-FFF2-40B4-BE49-F238E27FC236}">
                    <a16:creationId xmlns:a16="http://schemas.microsoft.com/office/drawing/2014/main" id="{1835FC5B-B0F3-6118-BA00-2A0D3580E92C}"/>
                  </a:ext>
                </a:extLst>
              </p:cNvPr>
              <p:cNvSpPr/>
              <p:nvPr/>
            </p:nvSpPr>
            <p:spPr>
              <a:xfrm>
                <a:off x="10393616" y="4995463"/>
                <a:ext cx="627195" cy="125747"/>
              </a:xfrm>
              <a:custGeom>
                <a:avLst/>
                <a:gdLst>
                  <a:gd name="connsiteX0" fmla="*/ 444001 w 627195"/>
                  <a:gd name="connsiteY0" fmla="*/ 125748 h 125747"/>
                  <a:gd name="connsiteX1" fmla="*/ 0 w 627195"/>
                  <a:gd name="connsiteY1" fmla="*/ 125748 h 125747"/>
                  <a:gd name="connsiteX2" fmla="*/ 131672 w 627195"/>
                  <a:gd name="connsiteY2" fmla="*/ 0 h 125747"/>
                  <a:gd name="connsiteX3" fmla="*/ 222125 w 627195"/>
                  <a:gd name="connsiteY3" fmla="*/ 35942 h 125747"/>
                  <a:gd name="connsiteX4" fmla="*/ 312279 w 627195"/>
                  <a:gd name="connsiteY4" fmla="*/ 0 h 125747"/>
                  <a:gd name="connsiteX5" fmla="*/ 403926 w 627195"/>
                  <a:gd name="connsiteY5" fmla="*/ 37087 h 125747"/>
                  <a:gd name="connsiteX6" fmla="*/ 495375 w 627195"/>
                  <a:gd name="connsiteY6" fmla="*/ 0 h 125747"/>
                  <a:gd name="connsiteX7" fmla="*/ 627196 w 627195"/>
                  <a:gd name="connsiteY7" fmla="*/ 125599 h 125747"/>
                  <a:gd name="connsiteX8" fmla="*/ 444001 w 627195"/>
                  <a:gd name="connsiteY8" fmla="*/ 125748 h 125747"/>
                  <a:gd name="connsiteX9" fmla="*/ 131622 w 627195"/>
                  <a:gd name="connsiteY9" fmla="*/ 249 h 125747"/>
                  <a:gd name="connsiteX10" fmla="*/ 100 w 627195"/>
                  <a:gd name="connsiteY10" fmla="*/ 125599 h 125747"/>
                  <a:gd name="connsiteX11" fmla="*/ 443951 w 627195"/>
                  <a:gd name="connsiteY11" fmla="*/ 125449 h 125747"/>
                  <a:gd name="connsiteX12" fmla="*/ 626997 w 627195"/>
                  <a:gd name="connsiteY12" fmla="*/ 125449 h 125747"/>
                  <a:gd name="connsiteX13" fmla="*/ 495325 w 627195"/>
                  <a:gd name="connsiteY13" fmla="*/ 249 h 125747"/>
                  <a:gd name="connsiteX14" fmla="*/ 403877 w 627195"/>
                  <a:gd name="connsiteY14" fmla="*/ 37237 h 125747"/>
                  <a:gd name="connsiteX15" fmla="*/ 312229 w 627195"/>
                  <a:gd name="connsiteY15" fmla="*/ 249 h 125747"/>
                  <a:gd name="connsiteX16" fmla="*/ 222075 w 627195"/>
                  <a:gd name="connsiteY16" fmla="*/ 36091 h 125747"/>
                  <a:gd name="connsiteX17" fmla="*/ 131622 w 627195"/>
                  <a:gd name="connsiteY17" fmla="*/ 249 h 1257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627195" h="125747">
                    <a:moveTo>
                      <a:pt x="444001" y="125748"/>
                    </a:moveTo>
                    <a:lnTo>
                      <a:pt x="0" y="125748"/>
                    </a:lnTo>
                    <a:cubicBezTo>
                      <a:pt x="3186" y="55158"/>
                      <a:pt x="61082" y="0"/>
                      <a:pt x="131672" y="0"/>
                    </a:cubicBezTo>
                    <a:cubicBezTo>
                      <a:pt x="165374" y="0"/>
                      <a:pt x="197483" y="12794"/>
                      <a:pt x="222125" y="35942"/>
                    </a:cubicBezTo>
                    <a:cubicBezTo>
                      <a:pt x="246517" y="12794"/>
                      <a:pt x="278627" y="0"/>
                      <a:pt x="312279" y="0"/>
                    </a:cubicBezTo>
                    <a:cubicBezTo>
                      <a:pt x="346777" y="0"/>
                      <a:pt x="379334" y="13192"/>
                      <a:pt x="403926" y="37087"/>
                    </a:cubicBezTo>
                    <a:cubicBezTo>
                      <a:pt x="428319" y="13192"/>
                      <a:pt x="460827" y="0"/>
                      <a:pt x="495375" y="0"/>
                    </a:cubicBezTo>
                    <a:cubicBezTo>
                      <a:pt x="565915" y="0"/>
                      <a:pt x="623811" y="55158"/>
                      <a:pt x="627196" y="125599"/>
                    </a:cubicBezTo>
                    <a:lnTo>
                      <a:pt x="444001" y="125748"/>
                    </a:lnTo>
                    <a:close/>
                    <a:moveTo>
                      <a:pt x="131622" y="249"/>
                    </a:moveTo>
                    <a:cubicBezTo>
                      <a:pt x="61182" y="249"/>
                      <a:pt x="3435" y="55257"/>
                      <a:pt x="100" y="125599"/>
                    </a:cubicBezTo>
                    <a:lnTo>
                      <a:pt x="443951" y="125449"/>
                    </a:lnTo>
                    <a:lnTo>
                      <a:pt x="626997" y="125449"/>
                    </a:lnTo>
                    <a:cubicBezTo>
                      <a:pt x="623513" y="55307"/>
                      <a:pt x="565716" y="249"/>
                      <a:pt x="495325" y="249"/>
                    </a:cubicBezTo>
                    <a:cubicBezTo>
                      <a:pt x="460876" y="249"/>
                      <a:pt x="428369" y="13391"/>
                      <a:pt x="403877" y="37237"/>
                    </a:cubicBezTo>
                    <a:cubicBezTo>
                      <a:pt x="379185" y="13391"/>
                      <a:pt x="346727" y="249"/>
                      <a:pt x="312229" y="249"/>
                    </a:cubicBezTo>
                    <a:cubicBezTo>
                      <a:pt x="278627" y="249"/>
                      <a:pt x="246618" y="12943"/>
                      <a:pt x="222075" y="36091"/>
                    </a:cubicBezTo>
                    <a:cubicBezTo>
                      <a:pt x="197334" y="12943"/>
                      <a:pt x="165275" y="249"/>
                      <a:pt x="131622" y="249"/>
                    </a:cubicBezTo>
                    <a:close/>
                  </a:path>
                </a:pathLst>
              </a:custGeom>
              <a:grpFill/>
              <a:ln w="497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6" name="Freeform: Shape 45">
                <a:extLst>
                  <a:ext uri="{FF2B5EF4-FFF2-40B4-BE49-F238E27FC236}">
                    <a16:creationId xmlns:a16="http://schemas.microsoft.com/office/drawing/2014/main" id="{A99086B7-1897-ED2E-858D-E365E501E146}"/>
                  </a:ext>
                </a:extLst>
              </p:cNvPr>
              <p:cNvSpPr/>
              <p:nvPr/>
            </p:nvSpPr>
            <p:spPr>
              <a:xfrm>
                <a:off x="2487582" y="4988245"/>
                <a:ext cx="139188" cy="132617"/>
              </a:xfrm>
              <a:custGeom>
                <a:avLst/>
                <a:gdLst>
                  <a:gd name="connsiteX0" fmla="*/ 149 w 139188"/>
                  <a:gd name="connsiteY0" fmla="*/ 132618 h 132617"/>
                  <a:gd name="connsiteX1" fmla="*/ 0 w 139188"/>
                  <a:gd name="connsiteY1" fmla="*/ 132618 h 132617"/>
                  <a:gd name="connsiteX2" fmla="*/ 0 w 139188"/>
                  <a:gd name="connsiteY2" fmla="*/ 0 h 132617"/>
                  <a:gd name="connsiteX3" fmla="*/ 249 w 139188"/>
                  <a:gd name="connsiteY3" fmla="*/ 0 h 132617"/>
                  <a:gd name="connsiteX4" fmla="*/ 139189 w 139188"/>
                  <a:gd name="connsiteY4" fmla="*/ 132468 h 132617"/>
                  <a:gd name="connsiteX5" fmla="*/ 149 w 139188"/>
                  <a:gd name="connsiteY5" fmla="*/ 132618 h 132617"/>
                  <a:gd name="connsiteX6" fmla="*/ 249 w 139188"/>
                  <a:gd name="connsiteY6" fmla="*/ 132319 h 132617"/>
                  <a:gd name="connsiteX7" fmla="*/ 139039 w 139188"/>
                  <a:gd name="connsiteY7" fmla="*/ 132319 h 132617"/>
                  <a:gd name="connsiteX8" fmla="*/ 149 w 139188"/>
                  <a:gd name="connsiteY8" fmla="*/ 150 h 132617"/>
                  <a:gd name="connsiteX9" fmla="*/ 249 w 139188"/>
                  <a:gd name="connsiteY9" fmla="*/ 132319 h 1326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39188" h="132617">
                    <a:moveTo>
                      <a:pt x="149" y="132618"/>
                    </a:moveTo>
                    <a:lnTo>
                      <a:pt x="0" y="132618"/>
                    </a:lnTo>
                    <a:lnTo>
                      <a:pt x="0" y="0"/>
                    </a:lnTo>
                    <a:cubicBezTo>
                      <a:pt x="100" y="0"/>
                      <a:pt x="149" y="0"/>
                      <a:pt x="249" y="0"/>
                    </a:cubicBezTo>
                    <a:cubicBezTo>
                      <a:pt x="74672" y="0"/>
                      <a:pt x="135605" y="58195"/>
                      <a:pt x="139189" y="132468"/>
                    </a:cubicBezTo>
                    <a:lnTo>
                      <a:pt x="149" y="132618"/>
                    </a:lnTo>
                    <a:close/>
                    <a:moveTo>
                      <a:pt x="249" y="132319"/>
                    </a:moveTo>
                    <a:lnTo>
                      <a:pt x="139039" y="132319"/>
                    </a:lnTo>
                    <a:cubicBezTo>
                      <a:pt x="135356" y="58245"/>
                      <a:pt x="74373" y="150"/>
                      <a:pt x="149" y="150"/>
                    </a:cubicBezTo>
                    <a:lnTo>
                      <a:pt x="249" y="132319"/>
                    </a:lnTo>
                    <a:close/>
                  </a:path>
                </a:pathLst>
              </a:custGeom>
              <a:grpFill/>
              <a:ln w="497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7" name="Freeform: Shape 46">
                <a:extLst>
                  <a:ext uri="{FF2B5EF4-FFF2-40B4-BE49-F238E27FC236}">
                    <a16:creationId xmlns:a16="http://schemas.microsoft.com/office/drawing/2014/main" id="{C3BF78A2-A00B-7F6F-D369-38D74C73E9B6}"/>
                  </a:ext>
                </a:extLst>
              </p:cNvPr>
              <p:cNvSpPr/>
              <p:nvPr/>
            </p:nvSpPr>
            <p:spPr>
              <a:xfrm>
                <a:off x="2216124" y="5067398"/>
                <a:ext cx="215553" cy="48188"/>
              </a:xfrm>
              <a:custGeom>
                <a:avLst/>
                <a:gdLst>
                  <a:gd name="connsiteX0" fmla="*/ 215554 w 215553"/>
                  <a:gd name="connsiteY0" fmla="*/ 48189 h 48188"/>
                  <a:gd name="connsiteX1" fmla="*/ 0 w 215553"/>
                  <a:gd name="connsiteY1" fmla="*/ 48189 h 48188"/>
                  <a:gd name="connsiteX2" fmla="*/ 149 w 215553"/>
                  <a:gd name="connsiteY2" fmla="*/ 44803 h 48188"/>
                  <a:gd name="connsiteX3" fmla="*/ 47243 w 215553"/>
                  <a:gd name="connsiteY3" fmla="*/ 0 h 48188"/>
                  <a:gd name="connsiteX4" fmla="*/ 77311 w 215553"/>
                  <a:gd name="connsiteY4" fmla="*/ 10952 h 48188"/>
                  <a:gd name="connsiteX5" fmla="*/ 107379 w 215553"/>
                  <a:gd name="connsiteY5" fmla="*/ 0 h 48188"/>
                  <a:gd name="connsiteX6" fmla="*/ 137795 w 215553"/>
                  <a:gd name="connsiteY6" fmla="*/ 11151 h 48188"/>
                  <a:gd name="connsiteX7" fmla="*/ 168261 w 215553"/>
                  <a:gd name="connsiteY7" fmla="*/ 0 h 48188"/>
                  <a:gd name="connsiteX8" fmla="*/ 215354 w 215553"/>
                  <a:gd name="connsiteY8" fmla="*/ 44803 h 48188"/>
                  <a:gd name="connsiteX9" fmla="*/ 215554 w 215553"/>
                  <a:gd name="connsiteY9" fmla="*/ 48189 h 48188"/>
                  <a:gd name="connsiteX10" fmla="*/ 6969 w 215553"/>
                  <a:gd name="connsiteY10" fmla="*/ 41717 h 48188"/>
                  <a:gd name="connsiteX11" fmla="*/ 208584 w 215553"/>
                  <a:gd name="connsiteY11" fmla="*/ 41717 h 48188"/>
                  <a:gd name="connsiteX12" fmla="*/ 168311 w 215553"/>
                  <a:gd name="connsiteY12" fmla="*/ 6521 h 48188"/>
                  <a:gd name="connsiteX13" fmla="*/ 140085 w 215553"/>
                  <a:gd name="connsiteY13" fmla="*/ 17872 h 48188"/>
                  <a:gd name="connsiteX14" fmla="*/ 137845 w 215553"/>
                  <a:gd name="connsiteY14" fmla="*/ 20062 h 48188"/>
                  <a:gd name="connsiteX15" fmla="*/ 135555 w 215553"/>
                  <a:gd name="connsiteY15" fmla="*/ 17872 h 48188"/>
                  <a:gd name="connsiteX16" fmla="*/ 107379 w 215553"/>
                  <a:gd name="connsiteY16" fmla="*/ 6521 h 48188"/>
                  <a:gd name="connsiteX17" fmla="*/ 79551 w 215553"/>
                  <a:gd name="connsiteY17" fmla="*/ 17622 h 48188"/>
                  <a:gd name="connsiteX18" fmla="*/ 77311 w 215553"/>
                  <a:gd name="connsiteY18" fmla="*/ 19763 h 48188"/>
                  <a:gd name="connsiteX19" fmla="*/ 75070 w 215553"/>
                  <a:gd name="connsiteY19" fmla="*/ 17573 h 48188"/>
                  <a:gd name="connsiteX20" fmla="*/ 47243 w 215553"/>
                  <a:gd name="connsiteY20" fmla="*/ 6471 h 48188"/>
                  <a:gd name="connsiteX21" fmla="*/ 6969 w 215553"/>
                  <a:gd name="connsiteY21" fmla="*/ 41717 h 481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15553" h="48188">
                    <a:moveTo>
                      <a:pt x="215554" y="48189"/>
                    </a:moveTo>
                    <a:lnTo>
                      <a:pt x="0" y="48189"/>
                    </a:lnTo>
                    <a:lnTo>
                      <a:pt x="149" y="44803"/>
                    </a:lnTo>
                    <a:cubicBezTo>
                      <a:pt x="1394" y="19663"/>
                      <a:pt x="22103" y="0"/>
                      <a:pt x="47243" y="0"/>
                    </a:cubicBezTo>
                    <a:cubicBezTo>
                      <a:pt x="58294" y="0"/>
                      <a:pt x="68848" y="3883"/>
                      <a:pt x="77311" y="10952"/>
                    </a:cubicBezTo>
                    <a:cubicBezTo>
                      <a:pt x="85674" y="3883"/>
                      <a:pt x="96227" y="0"/>
                      <a:pt x="107379" y="0"/>
                    </a:cubicBezTo>
                    <a:cubicBezTo>
                      <a:pt x="118679" y="0"/>
                      <a:pt x="129382" y="3933"/>
                      <a:pt x="137795" y="11151"/>
                    </a:cubicBezTo>
                    <a:cubicBezTo>
                      <a:pt x="146258" y="3933"/>
                      <a:pt x="156961" y="0"/>
                      <a:pt x="168261" y="0"/>
                    </a:cubicBezTo>
                    <a:cubicBezTo>
                      <a:pt x="193401" y="0"/>
                      <a:pt x="214110" y="19713"/>
                      <a:pt x="215354" y="44803"/>
                    </a:cubicBezTo>
                    <a:lnTo>
                      <a:pt x="215554" y="48189"/>
                    </a:lnTo>
                    <a:close/>
                    <a:moveTo>
                      <a:pt x="6969" y="41717"/>
                    </a:moveTo>
                    <a:lnTo>
                      <a:pt x="208584" y="41717"/>
                    </a:lnTo>
                    <a:cubicBezTo>
                      <a:pt x="205946" y="21754"/>
                      <a:pt x="188871" y="6521"/>
                      <a:pt x="168311" y="6521"/>
                    </a:cubicBezTo>
                    <a:cubicBezTo>
                      <a:pt x="157658" y="6521"/>
                      <a:pt x="147602" y="10504"/>
                      <a:pt x="140085" y="17872"/>
                    </a:cubicBezTo>
                    <a:lnTo>
                      <a:pt x="137845" y="20062"/>
                    </a:lnTo>
                    <a:lnTo>
                      <a:pt x="135555" y="17872"/>
                    </a:lnTo>
                    <a:cubicBezTo>
                      <a:pt x="128038" y="10554"/>
                      <a:pt x="118032" y="6521"/>
                      <a:pt x="107379" y="6521"/>
                    </a:cubicBezTo>
                    <a:cubicBezTo>
                      <a:pt x="96924" y="6521"/>
                      <a:pt x="87018" y="10454"/>
                      <a:pt x="79551" y="17622"/>
                    </a:cubicBezTo>
                    <a:lnTo>
                      <a:pt x="77311" y="19763"/>
                    </a:lnTo>
                    <a:lnTo>
                      <a:pt x="75070" y="17573"/>
                    </a:lnTo>
                    <a:cubicBezTo>
                      <a:pt x="67553" y="10404"/>
                      <a:pt x="57647" y="6471"/>
                      <a:pt x="47243" y="6471"/>
                    </a:cubicBezTo>
                    <a:cubicBezTo>
                      <a:pt x="26733" y="6471"/>
                      <a:pt x="9608" y="21705"/>
                      <a:pt x="6969" y="41717"/>
                    </a:cubicBezTo>
                    <a:close/>
                  </a:path>
                </a:pathLst>
              </a:custGeom>
              <a:grpFill/>
              <a:ln w="497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8" name="Freeform: Shape 47">
                <a:extLst>
                  <a:ext uri="{FF2B5EF4-FFF2-40B4-BE49-F238E27FC236}">
                    <a16:creationId xmlns:a16="http://schemas.microsoft.com/office/drawing/2014/main" id="{9F866468-8631-3277-5CC3-39DBF39A6D6E}"/>
                  </a:ext>
                </a:extLst>
              </p:cNvPr>
              <p:cNvSpPr/>
              <p:nvPr/>
            </p:nvSpPr>
            <p:spPr>
              <a:xfrm>
                <a:off x="2697560" y="5058885"/>
                <a:ext cx="258166" cy="51822"/>
              </a:xfrm>
              <a:custGeom>
                <a:avLst/>
                <a:gdLst>
                  <a:gd name="connsiteX0" fmla="*/ 182698 w 258166"/>
                  <a:gd name="connsiteY0" fmla="*/ 51822 h 51822"/>
                  <a:gd name="connsiteX1" fmla="*/ 0 w 258166"/>
                  <a:gd name="connsiteY1" fmla="*/ 51822 h 51822"/>
                  <a:gd name="connsiteX2" fmla="*/ 54212 w 258166"/>
                  <a:gd name="connsiteY2" fmla="*/ 0 h 51822"/>
                  <a:gd name="connsiteX3" fmla="*/ 91448 w 258166"/>
                  <a:gd name="connsiteY3" fmla="*/ 14835 h 51822"/>
                  <a:gd name="connsiteX4" fmla="*/ 128535 w 258166"/>
                  <a:gd name="connsiteY4" fmla="*/ 0 h 51822"/>
                  <a:gd name="connsiteX5" fmla="*/ 166270 w 258166"/>
                  <a:gd name="connsiteY5" fmla="*/ 15233 h 51822"/>
                  <a:gd name="connsiteX6" fmla="*/ 203855 w 258166"/>
                  <a:gd name="connsiteY6" fmla="*/ 0 h 51822"/>
                  <a:gd name="connsiteX7" fmla="*/ 258166 w 258166"/>
                  <a:gd name="connsiteY7" fmla="*/ 51673 h 51822"/>
                  <a:gd name="connsiteX8" fmla="*/ 182698 w 258166"/>
                  <a:gd name="connsiteY8" fmla="*/ 51822 h 51822"/>
                  <a:gd name="connsiteX9" fmla="*/ 54212 w 258166"/>
                  <a:gd name="connsiteY9" fmla="*/ 249 h 51822"/>
                  <a:gd name="connsiteX10" fmla="*/ 149 w 258166"/>
                  <a:gd name="connsiteY10" fmla="*/ 51623 h 51822"/>
                  <a:gd name="connsiteX11" fmla="*/ 182698 w 258166"/>
                  <a:gd name="connsiteY11" fmla="*/ 51474 h 51822"/>
                  <a:gd name="connsiteX12" fmla="*/ 258017 w 258166"/>
                  <a:gd name="connsiteY12" fmla="*/ 51474 h 51822"/>
                  <a:gd name="connsiteX13" fmla="*/ 203805 w 258166"/>
                  <a:gd name="connsiteY13" fmla="*/ 249 h 51822"/>
                  <a:gd name="connsiteX14" fmla="*/ 166220 w 258166"/>
                  <a:gd name="connsiteY14" fmla="*/ 15382 h 51822"/>
                  <a:gd name="connsiteX15" fmla="*/ 128486 w 258166"/>
                  <a:gd name="connsiteY15" fmla="*/ 249 h 51822"/>
                  <a:gd name="connsiteX16" fmla="*/ 91399 w 258166"/>
                  <a:gd name="connsiteY16" fmla="*/ 14984 h 51822"/>
                  <a:gd name="connsiteX17" fmla="*/ 54212 w 258166"/>
                  <a:gd name="connsiteY17" fmla="*/ 249 h 518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258166" h="51822">
                    <a:moveTo>
                      <a:pt x="182698" y="51822"/>
                    </a:moveTo>
                    <a:lnTo>
                      <a:pt x="0" y="51822"/>
                    </a:lnTo>
                    <a:cubicBezTo>
                      <a:pt x="1344" y="22700"/>
                      <a:pt x="25189" y="0"/>
                      <a:pt x="54212" y="0"/>
                    </a:cubicBezTo>
                    <a:cubicBezTo>
                      <a:pt x="68101" y="0"/>
                      <a:pt x="81293" y="5277"/>
                      <a:pt x="91448" y="14835"/>
                    </a:cubicBezTo>
                    <a:cubicBezTo>
                      <a:pt x="101305" y="5326"/>
                      <a:pt x="114547" y="0"/>
                      <a:pt x="128535" y="0"/>
                    </a:cubicBezTo>
                    <a:cubicBezTo>
                      <a:pt x="142823" y="0"/>
                      <a:pt x="156214" y="5426"/>
                      <a:pt x="166270" y="15233"/>
                    </a:cubicBezTo>
                    <a:cubicBezTo>
                      <a:pt x="176127" y="5476"/>
                      <a:pt x="189568" y="0"/>
                      <a:pt x="203855" y="0"/>
                    </a:cubicBezTo>
                    <a:cubicBezTo>
                      <a:pt x="232877" y="0"/>
                      <a:pt x="256772" y="22700"/>
                      <a:pt x="258166" y="51673"/>
                    </a:cubicBezTo>
                    <a:lnTo>
                      <a:pt x="182698" y="51822"/>
                    </a:lnTo>
                    <a:close/>
                    <a:moveTo>
                      <a:pt x="54212" y="249"/>
                    </a:moveTo>
                    <a:cubicBezTo>
                      <a:pt x="25339" y="249"/>
                      <a:pt x="1593" y="22800"/>
                      <a:pt x="149" y="51623"/>
                    </a:cubicBezTo>
                    <a:lnTo>
                      <a:pt x="182698" y="51474"/>
                    </a:lnTo>
                    <a:lnTo>
                      <a:pt x="258017" y="51474"/>
                    </a:lnTo>
                    <a:cubicBezTo>
                      <a:pt x="256474" y="22800"/>
                      <a:pt x="232728" y="249"/>
                      <a:pt x="203805" y="249"/>
                    </a:cubicBezTo>
                    <a:cubicBezTo>
                      <a:pt x="189568" y="249"/>
                      <a:pt x="176226" y="5625"/>
                      <a:pt x="166220" y="15382"/>
                    </a:cubicBezTo>
                    <a:cubicBezTo>
                      <a:pt x="156015" y="5625"/>
                      <a:pt x="142673" y="249"/>
                      <a:pt x="128486" y="249"/>
                    </a:cubicBezTo>
                    <a:cubicBezTo>
                      <a:pt x="114597" y="249"/>
                      <a:pt x="101405" y="5476"/>
                      <a:pt x="91399" y="14984"/>
                    </a:cubicBezTo>
                    <a:cubicBezTo>
                      <a:pt x="81194" y="5476"/>
                      <a:pt x="68001" y="249"/>
                      <a:pt x="54212" y="249"/>
                    </a:cubicBezTo>
                    <a:close/>
                  </a:path>
                </a:pathLst>
              </a:custGeom>
              <a:grpFill/>
              <a:ln w="497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9" name="Freeform: Shape 48">
                <a:extLst>
                  <a:ext uri="{FF2B5EF4-FFF2-40B4-BE49-F238E27FC236}">
                    <a16:creationId xmlns:a16="http://schemas.microsoft.com/office/drawing/2014/main" id="{03D16D66-E035-22AB-B351-D43EA2646E8B}"/>
                  </a:ext>
                </a:extLst>
              </p:cNvPr>
              <p:cNvSpPr/>
              <p:nvPr/>
            </p:nvSpPr>
            <p:spPr>
              <a:xfrm>
                <a:off x="3225442" y="4898440"/>
                <a:ext cx="466202" cy="222622"/>
              </a:xfrm>
              <a:custGeom>
                <a:avLst/>
                <a:gdLst>
                  <a:gd name="connsiteX0" fmla="*/ 466203 w 466202"/>
                  <a:gd name="connsiteY0" fmla="*/ 222622 h 222622"/>
                  <a:gd name="connsiteX1" fmla="*/ 0 w 466202"/>
                  <a:gd name="connsiteY1" fmla="*/ 222622 h 222622"/>
                  <a:gd name="connsiteX2" fmla="*/ 232977 w 466202"/>
                  <a:gd name="connsiteY2" fmla="*/ 0 h 222622"/>
                  <a:gd name="connsiteX3" fmla="*/ 466203 w 466202"/>
                  <a:gd name="connsiteY3" fmla="*/ 222473 h 222622"/>
                  <a:gd name="connsiteX4" fmla="*/ 466203 w 466202"/>
                  <a:gd name="connsiteY4" fmla="*/ 222622 h 222622"/>
                  <a:gd name="connsiteX5" fmla="*/ 233027 w 466202"/>
                  <a:gd name="connsiteY5" fmla="*/ 299 h 222622"/>
                  <a:gd name="connsiteX6" fmla="*/ 149 w 466202"/>
                  <a:gd name="connsiteY6" fmla="*/ 222473 h 222622"/>
                  <a:gd name="connsiteX7" fmla="*/ 465954 w 466202"/>
                  <a:gd name="connsiteY7" fmla="*/ 222324 h 222622"/>
                  <a:gd name="connsiteX8" fmla="*/ 233027 w 466202"/>
                  <a:gd name="connsiteY8" fmla="*/ 299 h 2226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66202" h="222622">
                    <a:moveTo>
                      <a:pt x="466203" y="222622"/>
                    </a:moveTo>
                    <a:lnTo>
                      <a:pt x="0" y="222622"/>
                    </a:lnTo>
                    <a:cubicBezTo>
                      <a:pt x="5824" y="97721"/>
                      <a:pt x="108175" y="0"/>
                      <a:pt x="232977" y="0"/>
                    </a:cubicBezTo>
                    <a:cubicBezTo>
                      <a:pt x="357779" y="0"/>
                      <a:pt x="460179" y="97721"/>
                      <a:pt x="466203" y="222473"/>
                    </a:cubicBezTo>
                    <a:lnTo>
                      <a:pt x="466203" y="222622"/>
                    </a:lnTo>
                    <a:close/>
                    <a:moveTo>
                      <a:pt x="233027" y="299"/>
                    </a:moveTo>
                    <a:cubicBezTo>
                      <a:pt x="108374" y="299"/>
                      <a:pt x="6073" y="97870"/>
                      <a:pt x="149" y="222473"/>
                    </a:cubicBezTo>
                    <a:lnTo>
                      <a:pt x="465954" y="222324"/>
                    </a:lnTo>
                    <a:cubicBezTo>
                      <a:pt x="459930" y="97820"/>
                      <a:pt x="357630" y="299"/>
                      <a:pt x="233027" y="299"/>
                    </a:cubicBezTo>
                    <a:close/>
                  </a:path>
                </a:pathLst>
              </a:custGeom>
              <a:grpFill/>
              <a:ln w="497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" name="Freeform: Shape 49">
                <a:extLst>
                  <a:ext uri="{FF2B5EF4-FFF2-40B4-BE49-F238E27FC236}">
                    <a16:creationId xmlns:a16="http://schemas.microsoft.com/office/drawing/2014/main" id="{434852D3-EF33-9063-F84B-FB600C5ADBE4}"/>
                  </a:ext>
                </a:extLst>
              </p:cNvPr>
              <p:cNvSpPr/>
              <p:nvPr/>
            </p:nvSpPr>
            <p:spPr>
              <a:xfrm>
                <a:off x="3061661" y="5026178"/>
                <a:ext cx="442905" cy="93738"/>
              </a:xfrm>
              <a:custGeom>
                <a:avLst/>
                <a:gdLst>
                  <a:gd name="connsiteX0" fmla="*/ 442905 w 442905"/>
                  <a:gd name="connsiteY0" fmla="*/ 93739 h 93738"/>
                  <a:gd name="connsiteX1" fmla="*/ 0 w 442905"/>
                  <a:gd name="connsiteY1" fmla="*/ 93739 h 93738"/>
                  <a:gd name="connsiteX2" fmla="*/ 149 w 442905"/>
                  <a:gd name="connsiteY2" fmla="*/ 90353 h 93738"/>
                  <a:gd name="connsiteX3" fmla="*/ 94933 w 442905"/>
                  <a:gd name="connsiteY3" fmla="*/ 0 h 93738"/>
                  <a:gd name="connsiteX4" fmla="*/ 157757 w 442905"/>
                  <a:gd name="connsiteY4" fmla="*/ 23845 h 93738"/>
                  <a:gd name="connsiteX5" fmla="*/ 220532 w 442905"/>
                  <a:gd name="connsiteY5" fmla="*/ 0 h 93738"/>
                  <a:gd name="connsiteX6" fmla="*/ 284152 w 442905"/>
                  <a:gd name="connsiteY6" fmla="*/ 24542 h 93738"/>
                  <a:gd name="connsiteX7" fmla="*/ 347823 w 442905"/>
                  <a:gd name="connsiteY7" fmla="*/ 0 h 93738"/>
                  <a:gd name="connsiteX8" fmla="*/ 442656 w 442905"/>
                  <a:gd name="connsiteY8" fmla="*/ 90353 h 93738"/>
                  <a:gd name="connsiteX9" fmla="*/ 442905 w 442905"/>
                  <a:gd name="connsiteY9" fmla="*/ 93739 h 93738"/>
                  <a:gd name="connsiteX10" fmla="*/ 6870 w 442905"/>
                  <a:gd name="connsiteY10" fmla="*/ 87217 h 93738"/>
                  <a:gd name="connsiteX11" fmla="*/ 436085 w 442905"/>
                  <a:gd name="connsiteY11" fmla="*/ 87217 h 93738"/>
                  <a:gd name="connsiteX12" fmla="*/ 347922 w 442905"/>
                  <a:gd name="connsiteY12" fmla="*/ 6472 h 93738"/>
                  <a:gd name="connsiteX13" fmla="*/ 286542 w 442905"/>
                  <a:gd name="connsiteY13" fmla="*/ 31263 h 93738"/>
                  <a:gd name="connsiteX14" fmla="*/ 284302 w 442905"/>
                  <a:gd name="connsiteY14" fmla="*/ 33453 h 93738"/>
                  <a:gd name="connsiteX15" fmla="*/ 282062 w 442905"/>
                  <a:gd name="connsiteY15" fmla="*/ 31263 h 93738"/>
                  <a:gd name="connsiteX16" fmla="*/ 220681 w 442905"/>
                  <a:gd name="connsiteY16" fmla="*/ 6472 h 93738"/>
                  <a:gd name="connsiteX17" fmla="*/ 160097 w 442905"/>
                  <a:gd name="connsiteY17" fmla="*/ 30466 h 93738"/>
                  <a:gd name="connsiteX18" fmla="*/ 157907 w 442905"/>
                  <a:gd name="connsiteY18" fmla="*/ 32607 h 93738"/>
                  <a:gd name="connsiteX19" fmla="*/ 155716 w 442905"/>
                  <a:gd name="connsiteY19" fmla="*/ 30466 h 93738"/>
                  <a:gd name="connsiteX20" fmla="*/ 95082 w 442905"/>
                  <a:gd name="connsiteY20" fmla="*/ 6472 h 93738"/>
                  <a:gd name="connsiteX21" fmla="*/ 6870 w 442905"/>
                  <a:gd name="connsiteY21" fmla="*/ 87217 h 937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442905" h="93738">
                    <a:moveTo>
                      <a:pt x="442905" y="93739"/>
                    </a:moveTo>
                    <a:lnTo>
                      <a:pt x="0" y="93739"/>
                    </a:lnTo>
                    <a:lnTo>
                      <a:pt x="149" y="90353"/>
                    </a:lnTo>
                    <a:cubicBezTo>
                      <a:pt x="2589" y="39676"/>
                      <a:pt x="44206" y="0"/>
                      <a:pt x="94933" y="0"/>
                    </a:cubicBezTo>
                    <a:cubicBezTo>
                      <a:pt x="118231" y="0"/>
                      <a:pt x="140433" y="8463"/>
                      <a:pt x="157757" y="23845"/>
                    </a:cubicBezTo>
                    <a:cubicBezTo>
                      <a:pt x="175081" y="8463"/>
                      <a:pt x="197284" y="0"/>
                      <a:pt x="220532" y="0"/>
                    </a:cubicBezTo>
                    <a:cubicBezTo>
                      <a:pt x="244327" y="0"/>
                      <a:pt x="266828" y="8712"/>
                      <a:pt x="284152" y="24542"/>
                    </a:cubicBezTo>
                    <a:cubicBezTo>
                      <a:pt x="301576" y="8712"/>
                      <a:pt x="324077" y="0"/>
                      <a:pt x="347823" y="0"/>
                    </a:cubicBezTo>
                    <a:cubicBezTo>
                      <a:pt x="398600" y="0"/>
                      <a:pt x="440217" y="39726"/>
                      <a:pt x="442656" y="90353"/>
                    </a:cubicBezTo>
                    <a:lnTo>
                      <a:pt x="442905" y="93739"/>
                    </a:lnTo>
                    <a:close/>
                    <a:moveTo>
                      <a:pt x="6870" y="87217"/>
                    </a:moveTo>
                    <a:lnTo>
                      <a:pt x="436085" y="87217"/>
                    </a:lnTo>
                    <a:cubicBezTo>
                      <a:pt x="432152" y="41667"/>
                      <a:pt x="394070" y="6472"/>
                      <a:pt x="347922" y="6472"/>
                    </a:cubicBezTo>
                    <a:cubicBezTo>
                      <a:pt x="324824" y="6472"/>
                      <a:pt x="303019" y="15283"/>
                      <a:pt x="286542" y="31263"/>
                    </a:cubicBezTo>
                    <a:lnTo>
                      <a:pt x="284302" y="33453"/>
                    </a:lnTo>
                    <a:lnTo>
                      <a:pt x="282062" y="31263"/>
                    </a:lnTo>
                    <a:cubicBezTo>
                      <a:pt x="265634" y="15283"/>
                      <a:pt x="243829" y="6472"/>
                      <a:pt x="220681" y="6472"/>
                    </a:cubicBezTo>
                    <a:cubicBezTo>
                      <a:pt x="198080" y="6472"/>
                      <a:pt x="176575" y="14984"/>
                      <a:pt x="160097" y="30466"/>
                    </a:cubicBezTo>
                    <a:lnTo>
                      <a:pt x="157907" y="32607"/>
                    </a:lnTo>
                    <a:lnTo>
                      <a:pt x="155716" y="30466"/>
                    </a:lnTo>
                    <a:cubicBezTo>
                      <a:pt x="139239" y="14935"/>
                      <a:pt x="117733" y="6472"/>
                      <a:pt x="95082" y="6472"/>
                    </a:cubicBezTo>
                    <a:cubicBezTo>
                      <a:pt x="48836" y="6472"/>
                      <a:pt x="10753" y="41667"/>
                      <a:pt x="6870" y="87217"/>
                    </a:cubicBezTo>
                    <a:close/>
                  </a:path>
                </a:pathLst>
              </a:custGeom>
              <a:grpFill/>
              <a:ln w="497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1" name="Freeform: Shape 50">
                <a:extLst>
                  <a:ext uri="{FF2B5EF4-FFF2-40B4-BE49-F238E27FC236}">
                    <a16:creationId xmlns:a16="http://schemas.microsoft.com/office/drawing/2014/main" id="{FB1E6A01-8063-6358-C1A3-9D608AB5952D}"/>
                  </a:ext>
                </a:extLst>
              </p:cNvPr>
              <p:cNvSpPr/>
              <p:nvPr/>
            </p:nvSpPr>
            <p:spPr>
              <a:xfrm>
                <a:off x="2744222" y="4506859"/>
                <a:ext cx="437711" cy="636803"/>
              </a:xfrm>
              <a:custGeom>
                <a:avLst/>
                <a:gdLst>
                  <a:gd name="connsiteX0" fmla="*/ 252773 w 437711"/>
                  <a:gd name="connsiteY0" fmla="*/ 636804 h 636803"/>
                  <a:gd name="connsiteX1" fmla="*/ 249289 w 437711"/>
                  <a:gd name="connsiteY1" fmla="*/ 636605 h 636803"/>
                  <a:gd name="connsiteX2" fmla="*/ 184921 w 437711"/>
                  <a:gd name="connsiteY2" fmla="*/ 633618 h 636803"/>
                  <a:gd name="connsiteX3" fmla="*/ 185170 w 437711"/>
                  <a:gd name="connsiteY3" fmla="*/ 630283 h 636803"/>
                  <a:gd name="connsiteX4" fmla="*/ 212002 w 437711"/>
                  <a:gd name="connsiteY4" fmla="*/ 186432 h 636803"/>
                  <a:gd name="connsiteX5" fmla="*/ 64550 w 437711"/>
                  <a:gd name="connsiteY5" fmla="*/ 302621 h 636803"/>
                  <a:gd name="connsiteX6" fmla="*/ 60418 w 437711"/>
                  <a:gd name="connsiteY6" fmla="*/ 303916 h 636803"/>
                  <a:gd name="connsiteX7" fmla="*/ 60318 w 437711"/>
                  <a:gd name="connsiteY7" fmla="*/ 299635 h 636803"/>
                  <a:gd name="connsiteX8" fmla="*/ 154853 w 437711"/>
                  <a:gd name="connsiteY8" fmla="*/ 136650 h 636803"/>
                  <a:gd name="connsiteX9" fmla="*/ 6554 w 437711"/>
                  <a:gd name="connsiteY9" fmla="*/ 149593 h 636803"/>
                  <a:gd name="connsiteX10" fmla="*/ 1228 w 437711"/>
                  <a:gd name="connsiteY10" fmla="*/ 148846 h 636803"/>
                  <a:gd name="connsiteX11" fmla="*/ 18452 w 437711"/>
                  <a:gd name="connsiteY11" fmla="*/ 103048 h 636803"/>
                  <a:gd name="connsiteX12" fmla="*/ 168692 w 437711"/>
                  <a:gd name="connsiteY12" fmla="*/ 72731 h 636803"/>
                  <a:gd name="connsiteX13" fmla="*/ 110598 w 437711"/>
                  <a:gd name="connsiteY13" fmla="*/ 5476 h 636803"/>
                  <a:gd name="connsiteX14" fmla="*/ 105470 w 437711"/>
                  <a:gd name="connsiteY14" fmla="*/ 149 h 636803"/>
                  <a:gd name="connsiteX15" fmla="*/ 112788 w 437711"/>
                  <a:gd name="connsiteY15" fmla="*/ 0 h 636803"/>
                  <a:gd name="connsiteX16" fmla="*/ 113087 w 437711"/>
                  <a:gd name="connsiteY16" fmla="*/ 0 h 636803"/>
                  <a:gd name="connsiteX17" fmla="*/ 218822 w 437711"/>
                  <a:gd name="connsiteY17" fmla="*/ 69345 h 636803"/>
                  <a:gd name="connsiteX18" fmla="*/ 218822 w 437711"/>
                  <a:gd name="connsiteY18" fmla="*/ 69345 h 636803"/>
                  <a:gd name="connsiteX19" fmla="*/ 279357 w 437711"/>
                  <a:gd name="connsiteY19" fmla="*/ 11301 h 636803"/>
                  <a:gd name="connsiteX20" fmla="*/ 383101 w 437711"/>
                  <a:gd name="connsiteY20" fmla="*/ 40970 h 636803"/>
                  <a:gd name="connsiteX21" fmla="*/ 384694 w 437711"/>
                  <a:gd name="connsiteY21" fmla="*/ 42065 h 636803"/>
                  <a:gd name="connsiteX22" fmla="*/ 384495 w 437711"/>
                  <a:gd name="connsiteY22" fmla="*/ 44057 h 636803"/>
                  <a:gd name="connsiteX23" fmla="*/ 342031 w 437711"/>
                  <a:gd name="connsiteY23" fmla="*/ 64168 h 636803"/>
                  <a:gd name="connsiteX24" fmla="*/ 281248 w 437711"/>
                  <a:gd name="connsiteY24" fmla="*/ 89905 h 636803"/>
                  <a:gd name="connsiteX25" fmla="*/ 395994 w 437711"/>
                  <a:gd name="connsiteY25" fmla="*/ 103844 h 636803"/>
                  <a:gd name="connsiteX26" fmla="*/ 437412 w 437711"/>
                  <a:gd name="connsiteY26" fmla="*/ 174932 h 636803"/>
                  <a:gd name="connsiteX27" fmla="*/ 437711 w 437711"/>
                  <a:gd name="connsiteY27" fmla="*/ 176625 h 636803"/>
                  <a:gd name="connsiteX28" fmla="*/ 436467 w 437711"/>
                  <a:gd name="connsiteY28" fmla="*/ 177819 h 636803"/>
                  <a:gd name="connsiteX29" fmla="*/ 412124 w 437711"/>
                  <a:gd name="connsiteY29" fmla="*/ 174534 h 636803"/>
                  <a:gd name="connsiteX30" fmla="*/ 283538 w 437711"/>
                  <a:gd name="connsiteY30" fmla="*/ 153974 h 636803"/>
                  <a:gd name="connsiteX31" fmla="*/ 282343 w 437711"/>
                  <a:gd name="connsiteY31" fmla="*/ 153974 h 636803"/>
                  <a:gd name="connsiteX32" fmla="*/ 352983 w 437711"/>
                  <a:gd name="connsiteY32" fmla="*/ 337319 h 636803"/>
                  <a:gd name="connsiteX33" fmla="*/ 348503 w 437711"/>
                  <a:gd name="connsiteY33" fmla="*/ 340355 h 636803"/>
                  <a:gd name="connsiteX34" fmla="*/ 348353 w 437711"/>
                  <a:gd name="connsiteY34" fmla="*/ 340355 h 636803"/>
                  <a:gd name="connsiteX35" fmla="*/ 240577 w 437711"/>
                  <a:gd name="connsiteY35" fmla="*/ 216997 h 636803"/>
                  <a:gd name="connsiteX36" fmla="*/ 252773 w 437711"/>
                  <a:gd name="connsiteY36" fmla="*/ 636804 h 636803"/>
                  <a:gd name="connsiteX37" fmla="*/ 191891 w 437711"/>
                  <a:gd name="connsiteY37" fmla="*/ 627495 h 636803"/>
                  <a:gd name="connsiteX38" fmla="*/ 246103 w 437711"/>
                  <a:gd name="connsiteY38" fmla="*/ 629984 h 636803"/>
                  <a:gd name="connsiteX39" fmla="*/ 232562 w 437711"/>
                  <a:gd name="connsiteY39" fmla="*/ 157160 h 636803"/>
                  <a:gd name="connsiteX40" fmla="*/ 239830 w 437711"/>
                  <a:gd name="connsiteY40" fmla="*/ 187825 h 636803"/>
                  <a:gd name="connsiteX41" fmla="*/ 245406 w 437711"/>
                  <a:gd name="connsiteY41" fmla="*/ 209978 h 636803"/>
                  <a:gd name="connsiteX42" fmla="*/ 347457 w 437711"/>
                  <a:gd name="connsiteY42" fmla="*/ 333585 h 636803"/>
                  <a:gd name="connsiteX43" fmla="*/ 272586 w 437711"/>
                  <a:gd name="connsiteY43" fmla="*/ 156115 h 636803"/>
                  <a:gd name="connsiteX44" fmla="*/ 267907 w 437711"/>
                  <a:gd name="connsiteY44" fmla="*/ 151186 h 636803"/>
                  <a:gd name="connsiteX45" fmla="*/ 268205 w 437711"/>
                  <a:gd name="connsiteY45" fmla="*/ 148896 h 636803"/>
                  <a:gd name="connsiteX46" fmla="*/ 270595 w 437711"/>
                  <a:gd name="connsiteY46" fmla="*/ 148349 h 636803"/>
                  <a:gd name="connsiteX47" fmla="*/ 413567 w 437711"/>
                  <a:gd name="connsiteY47" fmla="*/ 168112 h 636803"/>
                  <a:gd name="connsiteX48" fmla="*/ 430244 w 437711"/>
                  <a:gd name="connsiteY48" fmla="*/ 171596 h 636803"/>
                  <a:gd name="connsiteX49" fmla="*/ 392360 w 437711"/>
                  <a:gd name="connsiteY49" fmla="*/ 109071 h 636803"/>
                  <a:gd name="connsiteX50" fmla="*/ 277514 w 437711"/>
                  <a:gd name="connsiteY50" fmla="*/ 97024 h 636803"/>
                  <a:gd name="connsiteX51" fmla="*/ 263128 w 437711"/>
                  <a:gd name="connsiteY51" fmla="*/ 96924 h 636803"/>
                  <a:gd name="connsiteX52" fmla="*/ 262281 w 437711"/>
                  <a:gd name="connsiteY52" fmla="*/ 95680 h 636803"/>
                  <a:gd name="connsiteX53" fmla="*/ 262730 w 437711"/>
                  <a:gd name="connsiteY53" fmla="*/ 93888 h 636803"/>
                  <a:gd name="connsiteX54" fmla="*/ 339592 w 437711"/>
                  <a:gd name="connsiteY54" fmla="*/ 58095 h 636803"/>
                  <a:gd name="connsiteX55" fmla="*/ 375086 w 437711"/>
                  <a:gd name="connsiteY55" fmla="*/ 43260 h 636803"/>
                  <a:gd name="connsiteX56" fmla="*/ 280999 w 437711"/>
                  <a:gd name="connsiteY56" fmla="*/ 17374 h 636803"/>
                  <a:gd name="connsiteX57" fmla="*/ 224597 w 437711"/>
                  <a:gd name="connsiteY57" fmla="*/ 72083 h 636803"/>
                  <a:gd name="connsiteX58" fmla="*/ 217926 w 437711"/>
                  <a:gd name="connsiteY58" fmla="*/ 80447 h 636803"/>
                  <a:gd name="connsiteX59" fmla="*/ 217279 w 437711"/>
                  <a:gd name="connsiteY59" fmla="*/ 80397 h 636803"/>
                  <a:gd name="connsiteX60" fmla="*/ 214093 w 437711"/>
                  <a:gd name="connsiteY60" fmla="*/ 77012 h 636803"/>
                  <a:gd name="connsiteX61" fmla="*/ 120703 w 437711"/>
                  <a:gd name="connsiteY61" fmla="*/ 6770 h 636803"/>
                  <a:gd name="connsiteX62" fmla="*/ 175861 w 437711"/>
                  <a:gd name="connsiteY62" fmla="*/ 78754 h 636803"/>
                  <a:gd name="connsiteX63" fmla="*/ 167697 w 437711"/>
                  <a:gd name="connsiteY63" fmla="*/ 79352 h 636803"/>
                  <a:gd name="connsiteX64" fmla="*/ 41103 w 437711"/>
                  <a:gd name="connsiteY64" fmla="*/ 87864 h 636803"/>
                  <a:gd name="connsiteX65" fmla="*/ 6455 w 437711"/>
                  <a:gd name="connsiteY65" fmla="*/ 142275 h 636803"/>
                  <a:gd name="connsiteX66" fmla="*/ 169190 w 437711"/>
                  <a:gd name="connsiteY66" fmla="*/ 132668 h 636803"/>
                  <a:gd name="connsiteX67" fmla="*/ 170833 w 437711"/>
                  <a:gd name="connsiteY67" fmla="*/ 133763 h 636803"/>
                  <a:gd name="connsiteX68" fmla="*/ 170335 w 437711"/>
                  <a:gd name="connsiteY68" fmla="*/ 137944 h 636803"/>
                  <a:gd name="connsiteX69" fmla="*/ 168095 w 437711"/>
                  <a:gd name="connsiteY69" fmla="*/ 138741 h 636803"/>
                  <a:gd name="connsiteX70" fmla="*/ 66740 w 437711"/>
                  <a:gd name="connsiteY70" fmla="*/ 295055 h 636803"/>
                  <a:gd name="connsiteX71" fmla="*/ 212948 w 437711"/>
                  <a:gd name="connsiteY71" fmla="*/ 171397 h 636803"/>
                  <a:gd name="connsiteX72" fmla="*/ 219718 w 437711"/>
                  <a:gd name="connsiteY72" fmla="*/ 158504 h 636803"/>
                  <a:gd name="connsiteX73" fmla="*/ 219071 w 437711"/>
                  <a:gd name="connsiteY73" fmla="*/ 173040 h 636803"/>
                  <a:gd name="connsiteX74" fmla="*/ 191891 w 437711"/>
                  <a:gd name="connsiteY74" fmla="*/ 627495 h 6368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</a:cxnLst>
                <a:rect l="l" t="t" r="r" b="b"/>
                <a:pathLst>
                  <a:path w="437711" h="636803">
                    <a:moveTo>
                      <a:pt x="252773" y="636804"/>
                    </a:moveTo>
                    <a:lnTo>
                      <a:pt x="249289" y="636605"/>
                    </a:lnTo>
                    <a:lnTo>
                      <a:pt x="184921" y="633618"/>
                    </a:lnTo>
                    <a:lnTo>
                      <a:pt x="185170" y="630283"/>
                    </a:lnTo>
                    <a:cubicBezTo>
                      <a:pt x="197815" y="478997"/>
                      <a:pt x="207173" y="292466"/>
                      <a:pt x="212002" y="186432"/>
                    </a:cubicBezTo>
                    <a:cubicBezTo>
                      <a:pt x="190297" y="222772"/>
                      <a:pt x="145992" y="276586"/>
                      <a:pt x="64550" y="302621"/>
                    </a:cubicBezTo>
                    <a:lnTo>
                      <a:pt x="60418" y="303916"/>
                    </a:lnTo>
                    <a:lnTo>
                      <a:pt x="60318" y="299635"/>
                    </a:lnTo>
                    <a:cubicBezTo>
                      <a:pt x="60268" y="298390"/>
                      <a:pt x="57730" y="175231"/>
                      <a:pt x="154853" y="136650"/>
                    </a:cubicBezTo>
                    <a:cubicBezTo>
                      <a:pt x="124487" y="133663"/>
                      <a:pt x="41152" y="130427"/>
                      <a:pt x="6554" y="149593"/>
                    </a:cubicBezTo>
                    <a:cubicBezTo>
                      <a:pt x="4613" y="150639"/>
                      <a:pt x="2522" y="150290"/>
                      <a:pt x="1228" y="148846"/>
                    </a:cubicBezTo>
                    <a:cubicBezTo>
                      <a:pt x="-3302" y="143669"/>
                      <a:pt x="5210" y="121019"/>
                      <a:pt x="18452" y="103048"/>
                    </a:cubicBezTo>
                    <a:cubicBezTo>
                      <a:pt x="38464" y="75867"/>
                      <a:pt x="84512" y="36091"/>
                      <a:pt x="168692" y="72731"/>
                    </a:cubicBezTo>
                    <a:cubicBezTo>
                      <a:pt x="161972" y="61679"/>
                      <a:pt x="135737" y="31860"/>
                      <a:pt x="110598" y="5476"/>
                    </a:cubicBezTo>
                    <a:lnTo>
                      <a:pt x="105470" y="149"/>
                    </a:lnTo>
                    <a:lnTo>
                      <a:pt x="112788" y="0"/>
                    </a:lnTo>
                    <a:cubicBezTo>
                      <a:pt x="112838" y="0"/>
                      <a:pt x="112937" y="0"/>
                      <a:pt x="113087" y="0"/>
                    </a:cubicBezTo>
                    <a:cubicBezTo>
                      <a:pt x="118662" y="0"/>
                      <a:pt x="199457" y="1294"/>
                      <a:pt x="218822" y="69345"/>
                    </a:cubicBezTo>
                    <a:lnTo>
                      <a:pt x="218822" y="69345"/>
                    </a:lnTo>
                    <a:cubicBezTo>
                      <a:pt x="226090" y="54809"/>
                      <a:pt x="243016" y="20709"/>
                      <a:pt x="279357" y="11301"/>
                    </a:cubicBezTo>
                    <a:cubicBezTo>
                      <a:pt x="308479" y="3684"/>
                      <a:pt x="343326" y="13789"/>
                      <a:pt x="383101" y="40970"/>
                    </a:cubicBezTo>
                    <a:lnTo>
                      <a:pt x="384694" y="42065"/>
                    </a:lnTo>
                    <a:lnTo>
                      <a:pt x="384495" y="44057"/>
                    </a:lnTo>
                    <a:cubicBezTo>
                      <a:pt x="384196" y="46844"/>
                      <a:pt x="384196" y="46944"/>
                      <a:pt x="342031" y="64168"/>
                    </a:cubicBezTo>
                    <a:cubicBezTo>
                      <a:pt x="323811" y="71586"/>
                      <a:pt x="297079" y="82588"/>
                      <a:pt x="281248" y="89905"/>
                    </a:cubicBezTo>
                    <a:cubicBezTo>
                      <a:pt x="307134" y="85126"/>
                      <a:pt x="358360" y="77908"/>
                      <a:pt x="395994" y="103844"/>
                    </a:cubicBezTo>
                    <a:cubicBezTo>
                      <a:pt x="417649" y="118828"/>
                      <a:pt x="431588" y="142724"/>
                      <a:pt x="437412" y="174932"/>
                    </a:cubicBezTo>
                    <a:lnTo>
                      <a:pt x="437711" y="176625"/>
                    </a:lnTo>
                    <a:lnTo>
                      <a:pt x="436467" y="177819"/>
                    </a:lnTo>
                    <a:cubicBezTo>
                      <a:pt x="434824" y="179412"/>
                      <a:pt x="434874" y="179363"/>
                      <a:pt x="412124" y="174534"/>
                    </a:cubicBezTo>
                    <a:cubicBezTo>
                      <a:pt x="379766" y="167514"/>
                      <a:pt x="316693" y="153974"/>
                      <a:pt x="283538" y="153974"/>
                    </a:cubicBezTo>
                    <a:cubicBezTo>
                      <a:pt x="283140" y="153974"/>
                      <a:pt x="282692" y="153974"/>
                      <a:pt x="282343" y="153974"/>
                    </a:cubicBezTo>
                    <a:cubicBezTo>
                      <a:pt x="325753" y="177570"/>
                      <a:pt x="385142" y="230588"/>
                      <a:pt x="352983" y="337319"/>
                    </a:cubicBezTo>
                    <a:cubicBezTo>
                      <a:pt x="352734" y="338115"/>
                      <a:pt x="351788" y="340355"/>
                      <a:pt x="348503" y="340355"/>
                    </a:cubicBezTo>
                    <a:cubicBezTo>
                      <a:pt x="348453" y="340355"/>
                      <a:pt x="348403" y="340355"/>
                      <a:pt x="348353" y="340355"/>
                    </a:cubicBezTo>
                    <a:cubicBezTo>
                      <a:pt x="334315" y="340007"/>
                      <a:pt x="263426" y="290375"/>
                      <a:pt x="240577" y="216997"/>
                    </a:cubicBezTo>
                    <a:lnTo>
                      <a:pt x="252773" y="636804"/>
                    </a:lnTo>
                    <a:close/>
                    <a:moveTo>
                      <a:pt x="191891" y="627495"/>
                    </a:moveTo>
                    <a:lnTo>
                      <a:pt x="246103" y="629984"/>
                    </a:lnTo>
                    <a:lnTo>
                      <a:pt x="232562" y="157160"/>
                    </a:lnTo>
                    <a:lnTo>
                      <a:pt x="239830" y="187825"/>
                    </a:lnTo>
                    <a:cubicBezTo>
                      <a:pt x="241473" y="194745"/>
                      <a:pt x="243215" y="201864"/>
                      <a:pt x="245406" y="209978"/>
                    </a:cubicBezTo>
                    <a:cubicBezTo>
                      <a:pt x="265916" y="284351"/>
                      <a:pt x="334614" y="330698"/>
                      <a:pt x="347457" y="333585"/>
                    </a:cubicBezTo>
                    <a:cubicBezTo>
                      <a:pt x="378770" y="226754"/>
                      <a:pt x="314104" y="176575"/>
                      <a:pt x="272586" y="156115"/>
                    </a:cubicBezTo>
                    <a:cubicBezTo>
                      <a:pt x="269151" y="154422"/>
                      <a:pt x="267558" y="153675"/>
                      <a:pt x="267907" y="151186"/>
                    </a:cubicBezTo>
                    <a:lnTo>
                      <a:pt x="268205" y="148896"/>
                    </a:lnTo>
                    <a:lnTo>
                      <a:pt x="270595" y="148349"/>
                    </a:lnTo>
                    <a:cubicBezTo>
                      <a:pt x="298821" y="143769"/>
                      <a:pt x="376281" y="160047"/>
                      <a:pt x="413567" y="168112"/>
                    </a:cubicBezTo>
                    <a:cubicBezTo>
                      <a:pt x="420288" y="169506"/>
                      <a:pt x="426411" y="170900"/>
                      <a:pt x="430244" y="171596"/>
                    </a:cubicBezTo>
                    <a:cubicBezTo>
                      <a:pt x="424270" y="143371"/>
                      <a:pt x="411576" y="122313"/>
                      <a:pt x="392360" y="109071"/>
                    </a:cubicBezTo>
                    <a:cubicBezTo>
                      <a:pt x="354327" y="82836"/>
                      <a:pt x="300563" y="92743"/>
                      <a:pt x="277514" y="97024"/>
                    </a:cubicBezTo>
                    <a:cubicBezTo>
                      <a:pt x="267011" y="99015"/>
                      <a:pt x="264820" y="99414"/>
                      <a:pt x="263128" y="96924"/>
                    </a:cubicBezTo>
                    <a:lnTo>
                      <a:pt x="262281" y="95680"/>
                    </a:lnTo>
                    <a:lnTo>
                      <a:pt x="262730" y="93888"/>
                    </a:lnTo>
                    <a:cubicBezTo>
                      <a:pt x="263924" y="90105"/>
                      <a:pt x="274129" y="84927"/>
                      <a:pt x="339592" y="58095"/>
                    </a:cubicBezTo>
                    <a:cubicBezTo>
                      <a:pt x="353680" y="52320"/>
                      <a:pt x="368117" y="46396"/>
                      <a:pt x="375086" y="43260"/>
                    </a:cubicBezTo>
                    <a:cubicBezTo>
                      <a:pt x="338746" y="19365"/>
                      <a:pt x="307035" y="10753"/>
                      <a:pt x="280999" y="17374"/>
                    </a:cubicBezTo>
                    <a:cubicBezTo>
                      <a:pt x="247496" y="26135"/>
                      <a:pt x="231467" y="58294"/>
                      <a:pt x="224597" y="72083"/>
                    </a:cubicBezTo>
                    <a:cubicBezTo>
                      <a:pt x="221610" y="78107"/>
                      <a:pt x="220465" y="80447"/>
                      <a:pt x="217926" y="80447"/>
                    </a:cubicBezTo>
                    <a:cubicBezTo>
                      <a:pt x="217727" y="80447"/>
                      <a:pt x="217528" y="80447"/>
                      <a:pt x="217279" y="80397"/>
                    </a:cubicBezTo>
                    <a:cubicBezTo>
                      <a:pt x="216483" y="80297"/>
                      <a:pt x="214641" y="79750"/>
                      <a:pt x="214093" y="77012"/>
                    </a:cubicBezTo>
                    <a:cubicBezTo>
                      <a:pt x="201548" y="18469"/>
                      <a:pt x="142209" y="8463"/>
                      <a:pt x="120703" y="6770"/>
                    </a:cubicBezTo>
                    <a:cubicBezTo>
                      <a:pt x="181387" y="70939"/>
                      <a:pt x="177404" y="76564"/>
                      <a:pt x="175861" y="78754"/>
                    </a:cubicBezTo>
                    <a:cubicBezTo>
                      <a:pt x="173621" y="81940"/>
                      <a:pt x="169140" y="79949"/>
                      <a:pt x="167697" y="79352"/>
                    </a:cubicBezTo>
                    <a:cubicBezTo>
                      <a:pt x="104524" y="51126"/>
                      <a:pt x="64002" y="68400"/>
                      <a:pt x="41103" y="87864"/>
                    </a:cubicBezTo>
                    <a:cubicBezTo>
                      <a:pt x="17556" y="107876"/>
                      <a:pt x="7898" y="133414"/>
                      <a:pt x="6455" y="142275"/>
                    </a:cubicBezTo>
                    <a:cubicBezTo>
                      <a:pt x="52054" y="120222"/>
                      <a:pt x="163913" y="128835"/>
                      <a:pt x="169190" y="132668"/>
                    </a:cubicBezTo>
                    <a:lnTo>
                      <a:pt x="170833" y="133763"/>
                    </a:lnTo>
                    <a:lnTo>
                      <a:pt x="170335" y="137944"/>
                    </a:lnTo>
                    <a:lnTo>
                      <a:pt x="168095" y="138741"/>
                    </a:lnTo>
                    <a:cubicBezTo>
                      <a:pt x="75004" y="167166"/>
                      <a:pt x="67337" y="272255"/>
                      <a:pt x="66740" y="295055"/>
                    </a:cubicBezTo>
                    <a:cubicBezTo>
                      <a:pt x="152712" y="266032"/>
                      <a:pt x="195176" y="205348"/>
                      <a:pt x="212948" y="171397"/>
                    </a:cubicBezTo>
                    <a:lnTo>
                      <a:pt x="219718" y="158504"/>
                    </a:lnTo>
                    <a:lnTo>
                      <a:pt x="219071" y="173040"/>
                    </a:lnTo>
                    <a:cubicBezTo>
                      <a:pt x="214491" y="275441"/>
                      <a:pt x="204933" y="469937"/>
                      <a:pt x="191891" y="627495"/>
                    </a:cubicBezTo>
                    <a:close/>
                  </a:path>
                </a:pathLst>
              </a:custGeom>
              <a:grpFill/>
              <a:ln w="497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2" name="Freeform: Shape 51">
                <a:extLst>
                  <a:ext uri="{FF2B5EF4-FFF2-40B4-BE49-F238E27FC236}">
                    <a16:creationId xmlns:a16="http://schemas.microsoft.com/office/drawing/2014/main" id="{0C974D47-92F0-34D7-9DBA-440801728229}"/>
                  </a:ext>
                </a:extLst>
              </p:cNvPr>
              <p:cNvSpPr/>
              <p:nvPr/>
            </p:nvSpPr>
            <p:spPr>
              <a:xfrm>
                <a:off x="2962895" y="5071927"/>
                <a:ext cx="208783" cy="42015"/>
              </a:xfrm>
              <a:custGeom>
                <a:avLst/>
                <a:gdLst>
                  <a:gd name="connsiteX0" fmla="*/ 147801 w 208783"/>
                  <a:gd name="connsiteY0" fmla="*/ 42016 h 42015"/>
                  <a:gd name="connsiteX1" fmla="*/ 0 w 208783"/>
                  <a:gd name="connsiteY1" fmla="*/ 42016 h 42015"/>
                  <a:gd name="connsiteX2" fmla="*/ 43857 w 208783"/>
                  <a:gd name="connsiteY2" fmla="*/ 0 h 42015"/>
                  <a:gd name="connsiteX3" fmla="*/ 73975 w 208783"/>
                  <a:gd name="connsiteY3" fmla="*/ 11998 h 42015"/>
                  <a:gd name="connsiteX4" fmla="*/ 103944 w 208783"/>
                  <a:gd name="connsiteY4" fmla="*/ 0 h 42015"/>
                  <a:gd name="connsiteX5" fmla="*/ 134460 w 208783"/>
                  <a:gd name="connsiteY5" fmla="*/ 12296 h 42015"/>
                  <a:gd name="connsiteX6" fmla="*/ 164826 w 208783"/>
                  <a:gd name="connsiteY6" fmla="*/ 0 h 42015"/>
                  <a:gd name="connsiteX7" fmla="*/ 208783 w 208783"/>
                  <a:gd name="connsiteY7" fmla="*/ 41866 h 42015"/>
                  <a:gd name="connsiteX8" fmla="*/ 147801 w 208783"/>
                  <a:gd name="connsiteY8" fmla="*/ 42016 h 42015"/>
                  <a:gd name="connsiteX9" fmla="*/ 43857 w 208783"/>
                  <a:gd name="connsiteY9" fmla="*/ 299 h 42015"/>
                  <a:gd name="connsiteX10" fmla="*/ 149 w 208783"/>
                  <a:gd name="connsiteY10" fmla="*/ 41866 h 42015"/>
                  <a:gd name="connsiteX11" fmla="*/ 147851 w 208783"/>
                  <a:gd name="connsiteY11" fmla="*/ 41717 h 42015"/>
                  <a:gd name="connsiteX12" fmla="*/ 208783 w 208783"/>
                  <a:gd name="connsiteY12" fmla="*/ 41717 h 42015"/>
                  <a:gd name="connsiteX13" fmla="*/ 164926 w 208783"/>
                  <a:gd name="connsiteY13" fmla="*/ 299 h 42015"/>
                  <a:gd name="connsiteX14" fmla="*/ 134559 w 208783"/>
                  <a:gd name="connsiteY14" fmla="*/ 12495 h 42015"/>
                  <a:gd name="connsiteX15" fmla="*/ 104043 w 208783"/>
                  <a:gd name="connsiteY15" fmla="*/ 299 h 42015"/>
                  <a:gd name="connsiteX16" fmla="*/ 74075 w 208783"/>
                  <a:gd name="connsiteY16" fmla="*/ 12197 h 42015"/>
                  <a:gd name="connsiteX17" fmla="*/ 43857 w 208783"/>
                  <a:gd name="connsiteY17" fmla="*/ 299 h 420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208783" h="42015">
                    <a:moveTo>
                      <a:pt x="147801" y="42016"/>
                    </a:moveTo>
                    <a:lnTo>
                      <a:pt x="0" y="42016"/>
                    </a:lnTo>
                    <a:cubicBezTo>
                      <a:pt x="1045" y="18370"/>
                      <a:pt x="20361" y="0"/>
                      <a:pt x="43857" y="0"/>
                    </a:cubicBezTo>
                    <a:cubicBezTo>
                      <a:pt x="55158" y="0"/>
                      <a:pt x="65861" y="4282"/>
                      <a:pt x="73975" y="11998"/>
                    </a:cubicBezTo>
                    <a:cubicBezTo>
                      <a:pt x="81890" y="4282"/>
                      <a:pt x="92593" y="0"/>
                      <a:pt x="103944" y="0"/>
                    </a:cubicBezTo>
                    <a:cubicBezTo>
                      <a:pt x="115443" y="0"/>
                      <a:pt x="126296" y="4381"/>
                      <a:pt x="134460" y="12296"/>
                    </a:cubicBezTo>
                    <a:cubicBezTo>
                      <a:pt x="142474" y="4381"/>
                      <a:pt x="153277" y="0"/>
                      <a:pt x="164826" y="0"/>
                    </a:cubicBezTo>
                    <a:cubicBezTo>
                      <a:pt x="188373" y="0"/>
                      <a:pt x="207688" y="18370"/>
                      <a:pt x="208783" y="41866"/>
                    </a:cubicBezTo>
                    <a:lnTo>
                      <a:pt x="147801" y="42016"/>
                    </a:lnTo>
                    <a:close/>
                    <a:moveTo>
                      <a:pt x="43857" y="299"/>
                    </a:moveTo>
                    <a:cubicBezTo>
                      <a:pt x="20510" y="299"/>
                      <a:pt x="1294" y="18519"/>
                      <a:pt x="149" y="41866"/>
                    </a:cubicBezTo>
                    <a:lnTo>
                      <a:pt x="147851" y="41717"/>
                    </a:lnTo>
                    <a:lnTo>
                      <a:pt x="208783" y="41717"/>
                    </a:lnTo>
                    <a:cubicBezTo>
                      <a:pt x="207539" y="18519"/>
                      <a:pt x="188323" y="299"/>
                      <a:pt x="164926" y="299"/>
                    </a:cubicBezTo>
                    <a:cubicBezTo>
                      <a:pt x="153476" y="299"/>
                      <a:pt x="142674" y="4630"/>
                      <a:pt x="134559" y="12495"/>
                    </a:cubicBezTo>
                    <a:cubicBezTo>
                      <a:pt x="126246" y="4630"/>
                      <a:pt x="115493" y="299"/>
                      <a:pt x="104043" y="299"/>
                    </a:cubicBezTo>
                    <a:cubicBezTo>
                      <a:pt x="92743" y="299"/>
                      <a:pt x="82090" y="4530"/>
                      <a:pt x="74075" y="12197"/>
                    </a:cubicBezTo>
                    <a:cubicBezTo>
                      <a:pt x="65711" y="4530"/>
                      <a:pt x="55058" y="299"/>
                      <a:pt x="43857" y="299"/>
                    </a:cubicBezTo>
                    <a:close/>
                  </a:path>
                </a:pathLst>
              </a:custGeom>
              <a:grpFill/>
              <a:ln w="497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3" name="Freeform: Shape 52">
                <a:extLst>
                  <a:ext uri="{FF2B5EF4-FFF2-40B4-BE49-F238E27FC236}">
                    <a16:creationId xmlns:a16="http://schemas.microsoft.com/office/drawing/2014/main" id="{23B4056F-DCD4-16FA-A89E-528E5C25D51F}"/>
                  </a:ext>
                </a:extLst>
              </p:cNvPr>
              <p:cNvSpPr/>
              <p:nvPr/>
            </p:nvSpPr>
            <p:spPr>
              <a:xfrm>
                <a:off x="3318533" y="5067547"/>
                <a:ext cx="215503" cy="48188"/>
              </a:xfrm>
              <a:custGeom>
                <a:avLst/>
                <a:gdLst>
                  <a:gd name="connsiteX0" fmla="*/ 215504 w 215503"/>
                  <a:gd name="connsiteY0" fmla="*/ 48189 h 48188"/>
                  <a:gd name="connsiteX1" fmla="*/ 0 w 215503"/>
                  <a:gd name="connsiteY1" fmla="*/ 48189 h 48188"/>
                  <a:gd name="connsiteX2" fmla="*/ 149 w 215503"/>
                  <a:gd name="connsiteY2" fmla="*/ 44803 h 48188"/>
                  <a:gd name="connsiteX3" fmla="*/ 47243 w 215503"/>
                  <a:gd name="connsiteY3" fmla="*/ 0 h 48188"/>
                  <a:gd name="connsiteX4" fmla="*/ 77261 w 215503"/>
                  <a:gd name="connsiteY4" fmla="*/ 10902 h 48188"/>
                  <a:gd name="connsiteX5" fmla="*/ 107329 w 215503"/>
                  <a:gd name="connsiteY5" fmla="*/ 0 h 48188"/>
                  <a:gd name="connsiteX6" fmla="*/ 137795 w 215503"/>
                  <a:gd name="connsiteY6" fmla="*/ 11151 h 48188"/>
                  <a:gd name="connsiteX7" fmla="*/ 168261 w 215503"/>
                  <a:gd name="connsiteY7" fmla="*/ 0 h 48188"/>
                  <a:gd name="connsiteX8" fmla="*/ 215305 w 215503"/>
                  <a:gd name="connsiteY8" fmla="*/ 44803 h 48188"/>
                  <a:gd name="connsiteX9" fmla="*/ 215504 w 215503"/>
                  <a:gd name="connsiteY9" fmla="*/ 48189 h 48188"/>
                  <a:gd name="connsiteX10" fmla="*/ 6920 w 215503"/>
                  <a:gd name="connsiteY10" fmla="*/ 41667 h 48188"/>
                  <a:gd name="connsiteX11" fmla="*/ 208534 w 215503"/>
                  <a:gd name="connsiteY11" fmla="*/ 41667 h 48188"/>
                  <a:gd name="connsiteX12" fmla="*/ 168211 w 215503"/>
                  <a:gd name="connsiteY12" fmla="*/ 6471 h 48188"/>
                  <a:gd name="connsiteX13" fmla="*/ 139985 w 215503"/>
                  <a:gd name="connsiteY13" fmla="*/ 17822 h 48188"/>
                  <a:gd name="connsiteX14" fmla="*/ 137745 w 215503"/>
                  <a:gd name="connsiteY14" fmla="*/ 20012 h 48188"/>
                  <a:gd name="connsiteX15" fmla="*/ 135505 w 215503"/>
                  <a:gd name="connsiteY15" fmla="*/ 17822 h 48188"/>
                  <a:gd name="connsiteX16" fmla="*/ 107329 w 215503"/>
                  <a:gd name="connsiteY16" fmla="*/ 6471 h 48188"/>
                  <a:gd name="connsiteX17" fmla="*/ 79501 w 215503"/>
                  <a:gd name="connsiteY17" fmla="*/ 17523 h 48188"/>
                  <a:gd name="connsiteX18" fmla="*/ 77261 w 215503"/>
                  <a:gd name="connsiteY18" fmla="*/ 19664 h 48188"/>
                  <a:gd name="connsiteX19" fmla="*/ 75070 w 215503"/>
                  <a:gd name="connsiteY19" fmla="*/ 17523 h 48188"/>
                  <a:gd name="connsiteX20" fmla="*/ 47243 w 215503"/>
                  <a:gd name="connsiteY20" fmla="*/ 6471 h 48188"/>
                  <a:gd name="connsiteX21" fmla="*/ 6920 w 215503"/>
                  <a:gd name="connsiteY21" fmla="*/ 41667 h 481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15503" h="48188">
                    <a:moveTo>
                      <a:pt x="215504" y="48189"/>
                    </a:moveTo>
                    <a:lnTo>
                      <a:pt x="0" y="48189"/>
                    </a:lnTo>
                    <a:lnTo>
                      <a:pt x="149" y="44803"/>
                    </a:lnTo>
                    <a:cubicBezTo>
                      <a:pt x="1394" y="19664"/>
                      <a:pt x="22103" y="0"/>
                      <a:pt x="47243" y="0"/>
                    </a:cubicBezTo>
                    <a:cubicBezTo>
                      <a:pt x="58294" y="0"/>
                      <a:pt x="68848" y="3833"/>
                      <a:pt x="77261" y="10902"/>
                    </a:cubicBezTo>
                    <a:cubicBezTo>
                      <a:pt x="85624" y="3833"/>
                      <a:pt x="96227" y="0"/>
                      <a:pt x="107329" y="0"/>
                    </a:cubicBezTo>
                    <a:cubicBezTo>
                      <a:pt x="118679" y="0"/>
                      <a:pt x="129332" y="3933"/>
                      <a:pt x="137795" y="11151"/>
                    </a:cubicBezTo>
                    <a:cubicBezTo>
                      <a:pt x="146208" y="3933"/>
                      <a:pt x="156911" y="0"/>
                      <a:pt x="168261" y="0"/>
                    </a:cubicBezTo>
                    <a:cubicBezTo>
                      <a:pt x="193451" y="0"/>
                      <a:pt x="214110" y="19714"/>
                      <a:pt x="215305" y="44803"/>
                    </a:cubicBezTo>
                    <a:lnTo>
                      <a:pt x="215504" y="48189"/>
                    </a:lnTo>
                    <a:close/>
                    <a:moveTo>
                      <a:pt x="6920" y="41667"/>
                    </a:moveTo>
                    <a:lnTo>
                      <a:pt x="208534" y="41667"/>
                    </a:lnTo>
                    <a:cubicBezTo>
                      <a:pt x="205896" y="21705"/>
                      <a:pt x="188771" y="6471"/>
                      <a:pt x="168211" y="6471"/>
                    </a:cubicBezTo>
                    <a:cubicBezTo>
                      <a:pt x="157508" y="6471"/>
                      <a:pt x="147502" y="10454"/>
                      <a:pt x="139985" y="17822"/>
                    </a:cubicBezTo>
                    <a:lnTo>
                      <a:pt x="137745" y="20012"/>
                    </a:lnTo>
                    <a:lnTo>
                      <a:pt x="135505" y="17822"/>
                    </a:lnTo>
                    <a:cubicBezTo>
                      <a:pt x="127988" y="10504"/>
                      <a:pt x="117982" y="6471"/>
                      <a:pt x="107329" y="6471"/>
                    </a:cubicBezTo>
                    <a:cubicBezTo>
                      <a:pt x="96875" y="6471"/>
                      <a:pt x="87018" y="10355"/>
                      <a:pt x="79501" y="17523"/>
                    </a:cubicBezTo>
                    <a:lnTo>
                      <a:pt x="77261" y="19664"/>
                    </a:lnTo>
                    <a:lnTo>
                      <a:pt x="75070" y="17523"/>
                    </a:lnTo>
                    <a:cubicBezTo>
                      <a:pt x="67504" y="10404"/>
                      <a:pt x="57597" y="6471"/>
                      <a:pt x="47243" y="6471"/>
                    </a:cubicBezTo>
                    <a:cubicBezTo>
                      <a:pt x="26683" y="6471"/>
                      <a:pt x="9608" y="21705"/>
                      <a:pt x="6920" y="41667"/>
                    </a:cubicBezTo>
                    <a:close/>
                  </a:path>
                </a:pathLst>
              </a:custGeom>
              <a:grpFill/>
              <a:ln w="497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4" name="Freeform: Shape 53">
                <a:extLst>
                  <a:ext uri="{FF2B5EF4-FFF2-40B4-BE49-F238E27FC236}">
                    <a16:creationId xmlns:a16="http://schemas.microsoft.com/office/drawing/2014/main" id="{42F11D6D-5622-F818-25EC-06F7F1F2F9C9}"/>
                  </a:ext>
                </a:extLst>
              </p:cNvPr>
              <p:cNvSpPr/>
              <p:nvPr/>
            </p:nvSpPr>
            <p:spPr>
              <a:xfrm>
                <a:off x="9737796" y="4934730"/>
                <a:ext cx="415574" cy="198428"/>
              </a:xfrm>
              <a:custGeom>
                <a:avLst/>
                <a:gdLst>
                  <a:gd name="connsiteX0" fmla="*/ 415575 w 415574"/>
                  <a:gd name="connsiteY0" fmla="*/ 198429 h 198428"/>
                  <a:gd name="connsiteX1" fmla="*/ 0 w 415574"/>
                  <a:gd name="connsiteY1" fmla="*/ 198429 h 198428"/>
                  <a:gd name="connsiteX2" fmla="*/ 207688 w 415574"/>
                  <a:gd name="connsiteY2" fmla="*/ 0 h 198428"/>
                  <a:gd name="connsiteX3" fmla="*/ 415575 w 415574"/>
                  <a:gd name="connsiteY3" fmla="*/ 198279 h 198428"/>
                  <a:gd name="connsiteX4" fmla="*/ 415575 w 415574"/>
                  <a:gd name="connsiteY4" fmla="*/ 198429 h 198428"/>
                  <a:gd name="connsiteX5" fmla="*/ 207738 w 415574"/>
                  <a:gd name="connsiteY5" fmla="*/ 249 h 198428"/>
                  <a:gd name="connsiteX6" fmla="*/ 199 w 415574"/>
                  <a:gd name="connsiteY6" fmla="*/ 198279 h 198428"/>
                  <a:gd name="connsiteX7" fmla="*/ 415326 w 415574"/>
                  <a:gd name="connsiteY7" fmla="*/ 198130 h 198428"/>
                  <a:gd name="connsiteX8" fmla="*/ 207738 w 415574"/>
                  <a:gd name="connsiteY8" fmla="*/ 249 h 1984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15574" h="198428">
                    <a:moveTo>
                      <a:pt x="415575" y="198429"/>
                    </a:moveTo>
                    <a:lnTo>
                      <a:pt x="0" y="198429"/>
                    </a:lnTo>
                    <a:cubicBezTo>
                      <a:pt x="5177" y="87117"/>
                      <a:pt x="96477" y="0"/>
                      <a:pt x="207688" y="0"/>
                    </a:cubicBezTo>
                    <a:cubicBezTo>
                      <a:pt x="318900" y="0"/>
                      <a:pt x="410199" y="87117"/>
                      <a:pt x="415575" y="198279"/>
                    </a:cubicBezTo>
                    <a:lnTo>
                      <a:pt x="415575" y="198429"/>
                    </a:lnTo>
                    <a:close/>
                    <a:moveTo>
                      <a:pt x="207738" y="249"/>
                    </a:moveTo>
                    <a:cubicBezTo>
                      <a:pt x="96676" y="249"/>
                      <a:pt x="5476" y="87217"/>
                      <a:pt x="199" y="198279"/>
                    </a:cubicBezTo>
                    <a:lnTo>
                      <a:pt x="415326" y="198130"/>
                    </a:lnTo>
                    <a:cubicBezTo>
                      <a:pt x="409900" y="87167"/>
                      <a:pt x="318750" y="249"/>
                      <a:pt x="207738" y="249"/>
                    </a:cubicBezTo>
                    <a:close/>
                  </a:path>
                </a:pathLst>
              </a:custGeom>
              <a:grpFill/>
              <a:ln w="497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5" name="Freeform: Shape 54">
                <a:extLst>
                  <a:ext uri="{FF2B5EF4-FFF2-40B4-BE49-F238E27FC236}">
                    <a16:creationId xmlns:a16="http://schemas.microsoft.com/office/drawing/2014/main" id="{520DEB04-D36A-4DFE-6BC1-8FACE5FEBBE4}"/>
                  </a:ext>
                </a:extLst>
              </p:cNvPr>
              <p:cNvSpPr/>
              <p:nvPr/>
            </p:nvSpPr>
            <p:spPr>
              <a:xfrm>
                <a:off x="9945385" y="4934879"/>
                <a:ext cx="208036" cy="198279"/>
              </a:xfrm>
              <a:custGeom>
                <a:avLst/>
                <a:gdLst>
                  <a:gd name="connsiteX0" fmla="*/ 150 w 208036"/>
                  <a:gd name="connsiteY0" fmla="*/ 198279 h 198279"/>
                  <a:gd name="connsiteX1" fmla="*/ 0 w 208036"/>
                  <a:gd name="connsiteY1" fmla="*/ 198279 h 198279"/>
                  <a:gd name="connsiteX2" fmla="*/ 0 w 208036"/>
                  <a:gd name="connsiteY2" fmla="*/ 0 h 198279"/>
                  <a:gd name="connsiteX3" fmla="*/ 249 w 208036"/>
                  <a:gd name="connsiteY3" fmla="*/ 0 h 198279"/>
                  <a:gd name="connsiteX4" fmla="*/ 208037 w 208036"/>
                  <a:gd name="connsiteY4" fmla="*/ 198130 h 198279"/>
                  <a:gd name="connsiteX5" fmla="*/ 150 w 208036"/>
                  <a:gd name="connsiteY5" fmla="*/ 198279 h 198279"/>
                  <a:gd name="connsiteX6" fmla="*/ 249 w 208036"/>
                  <a:gd name="connsiteY6" fmla="*/ 197981 h 198279"/>
                  <a:gd name="connsiteX7" fmla="*/ 207838 w 208036"/>
                  <a:gd name="connsiteY7" fmla="*/ 197981 h 198279"/>
                  <a:gd name="connsiteX8" fmla="*/ 100 w 208036"/>
                  <a:gd name="connsiteY8" fmla="*/ 100 h 198279"/>
                  <a:gd name="connsiteX9" fmla="*/ 249 w 208036"/>
                  <a:gd name="connsiteY9" fmla="*/ 197981 h 1982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08036" h="198279">
                    <a:moveTo>
                      <a:pt x="150" y="198279"/>
                    </a:moveTo>
                    <a:lnTo>
                      <a:pt x="0" y="198279"/>
                    </a:lnTo>
                    <a:lnTo>
                      <a:pt x="0" y="0"/>
                    </a:lnTo>
                    <a:cubicBezTo>
                      <a:pt x="100" y="0"/>
                      <a:pt x="199" y="0"/>
                      <a:pt x="249" y="0"/>
                    </a:cubicBezTo>
                    <a:cubicBezTo>
                      <a:pt x="111461" y="0"/>
                      <a:pt x="202660" y="87018"/>
                      <a:pt x="208037" y="198130"/>
                    </a:cubicBezTo>
                    <a:lnTo>
                      <a:pt x="150" y="198279"/>
                    </a:lnTo>
                    <a:close/>
                    <a:moveTo>
                      <a:pt x="249" y="197981"/>
                    </a:moveTo>
                    <a:lnTo>
                      <a:pt x="207838" y="197981"/>
                    </a:lnTo>
                    <a:cubicBezTo>
                      <a:pt x="202411" y="87068"/>
                      <a:pt x="111211" y="100"/>
                      <a:pt x="100" y="100"/>
                    </a:cubicBezTo>
                    <a:lnTo>
                      <a:pt x="249" y="197981"/>
                    </a:lnTo>
                    <a:close/>
                  </a:path>
                </a:pathLst>
              </a:custGeom>
              <a:grpFill/>
              <a:ln w="497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6" name="Freeform: Shape 55">
                <a:extLst>
                  <a:ext uri="{FF2B5EF4-FFF2-40B4-BE49-F238E27FC236}">
                    <a16:creationId xmlns:a16="http://schemas.microsoft.com/office/drawing/2014/main" id="{B9D296CB-EF97-A1EA-5804-0ED05FED976F}"/>
                  </a:ext>
                </a:extLst>
              </p:cNvPr>
              <p:cNvSpPr/>
              <p:nvPr/>
            </p:nvSpPr>
            <p:spPr>
              <a:xfrm>
                <a:off x="10610763" y="5066949"/>
                <a:ext cx="238005" cy="52718"/>
              </a:xfrm>
              <a:custGeom>
                <a:avLst/>
                <a:gdLst>
                  <a:gd name="connsiteX0" fmla="*/ 238005 w 238005"/>
                  <a:gd name="connsiteY0" fmla="*/ 52719 h 52718"/>
                  <a:gd name="connsiteX1" fmla="*/ 0 w 238005"/>
                  <a:gd name="connsiteY1" fmla="*/ 52719 h 52718"/>
                  <a:gd name="connsiteX2" fmla="*/ 199 w 238005"/>
                  <a:gd name="connsiteY2" fmla="*/ 49334 h 52718"/>
                  <a:gd name="connsiteX3" fmla="*/ 52021 w 238005"/>
                  <a:gd name="connsiteY3" fmla="*/ 0 h 52718"/>
                  <a:gd name="connsiteX4" fmla="*/ 85226 w 238005"/>
                  <a:gd name="connsiteY4" fmla="*/ 12197 h 52718"/>
                  <a:gd name="connsiteX5" fmla="*/ 118580 w 238005"/>
                  <a:gd name="connsiteY5" fmla="*/ 0 h 52718"/>
                  <a:gd name="connsiteX6" fmla="*/ 152282 w 238005"/>
                  <a:gd name="connsiteY6" fmla="*/ 12495 h 52718"/>
                  <a:gd name="connsiteX7" fmla="*/ 186083 w 238005"/>
                  <a:gd name="connsiteY7" fmla="*/ 0 h 52718"/>
                  <a:gd name="connsiteX8" fmla="*/ 237856 w 238005"/>
                  <a:gd name="connsiteY8" fmla="*/ 49334 h 52718"/>
                  <a:gd name="connsiteX9" fmla="*/ 238005 w 238005"/>
                  <a:gd name="connsiteY9" fmla="*/ 52719 h 52718"/>
                  <a:gd name="connsiteX10" fmla="*/ 6920 w 238005"/>
                  <a:gd name="connsiteY10" fmla="*/ 46247 h 52718"/>
                  <a:gd name="connsiteX11" fmla="*/ 231036 w 238005"/>
                  <a:gd name="connsiteY11" fmla="*/ 46247 h 52718"/>
                  <a:gd name="connsiteX12" fmla="*/ 186033 w 238005"/>
                  <a:gd name="connsiteY12" fmla="*/ 6522 h 52718"/>
                  <a:gd name="connsiteX13" fmla="*/ 154472 w 238005"/>
                  <a:gd name="connsiteY13" fmla="*/ 19216 h 52718"/>
                  <a:gd name="connsiteX14" fmla="*/ 152231 w 238005"/>
                  <a:gd name="connsiteY14" fmla="*/ 21356 h 52718"/>
                  <a:gd name="connsiteX15" fmla="*/ 149991 w 238005"/>
                  <a:gd name="connsiteY15" fmla="*/ 19216 h 52718"/>
                  <a:gd name="connsiteX16" fmla="*/ 118529 w 238005"/>
                  <a:gd name="connsiteY16" fmla="*/ 6522 h 52718"/>
                  <a:gd name="connsiteX17" fmla="*/ 87416 w 238005"/>
                  <a:gd name="connsiteY17" fmla="*/ 18917 h 52718"/>
                  <a:gd name="connsiteX18" fmla="*/ 85176 w 238005"/>
                  <a:gd name="connsiteY18" fmla="*/ 21008 h 52718"/>
                  <a:gd name="connsiteX19" fmla="*/ 82936 w 238005"/>
                  <a:gd name="connsiteY19" fmla="*/ 18867 h 52718"/>
                  <a:gd name="connsiteX20" fmla="*/ 51972 w 238005"/>
                  <a:gd name="connsiteY20" fmla="*/ 6522 h 52718"/>
                  <a:gd name="connsiteX21" fmla="*/ 6920 w 238005"/>
                  <a:gd name="connsiteY21" fmla="*/ 46247 h 527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38005" h="52718">
                    <a:moveTo>
                      <a:pt x="238005" y="52719"/>
                    </a:moveTo>
                    <a:lnTo>
                      <a:pt x="0" y="52719"/>
                    </a:lnTo>
                    <a:lnTo>
                      <a:pt x="199" y="49334"/>
                    </a:lnTo>
                    <a:cubicBezTo>
                      <a:pt x="1493" y="21655"/>
                      <a:pt x="24294" y="0"/>
                      <a:pt x="52021" y="0"/>
                    </a:cubicBezTo>
                    <a:cubicBezTo>
                      <a:pt x="64268" y="0"/>
                      <a:pt x="75917" y="4331"/>
                      <a:pt x="85226" y="12197"/>
                    </a:cubicBezTo>
                    <a:cubicBezTo>
                      <a:pt x="94635" y="4331"/>
                      <a:pt x="106333" y="0"/>
                      <a:pt x="118580" y="0"/>
                    </a:cubicBezTo>
                    <a:cubicBezTo>
                      <a:pt x="131074" y="0"/>
                      <a:pt x="142873" y="4431"/>
                      <a:pt x="152282" y="12495"/>
                    </a:cubicBezTo>
                    <a:cubicBezTo>
                      <a:pt x="161690" y="4431"/>
                      <a:pt x="173588" y="0"/>
                      <a:pt x="186083" y="0"/>
                    </a:cubicBezTo>
                    <a:cubicBezTo>
                      <a:pt x="213811" y="0"/>
                      <a:pt x="236561" y="21705"/>
                      <a:pt x="237856" y="49334"/>
                    </a:cubicBezTo>
                    <a:lnTo>
                      <a:pt x="238005" y="52719"/>
                    </a:lnTo>
                    <a:close/>
                    <a:moveTo>
                      <a:pt x="6920" y="46247"/>
                    </a:moveTo>
                    <a:lnTo>
                      <a:pt x="231036" y="46247"/>
                    </a:lnTo>
                    <a:cubicBezTo>
                      <a:pt x="228248" y="23696"/>
                      <a:pt x="209132" y="6522"/>
                      <a:pt x="186033" y="6522"/>
                    </a:cubicBezTo>
                    <a:cubicBezTo>
                      <a:pt x="174235" y="6522"/>
                      <a:pt x="162984" y="11002"/>
                      <a:pt x="154472" y="19216"/>
                    </a:cubicBezTo>
                    <a:lnTo>
                      <a:pt x="152231" y="21356"/>
                    </a:lnTo>
                    <a:lnTo>
                      <a:pt x="149991" y="19216"/>
                    </a:lnTo>
                    <a:cubicBezTo>
                      <a:pt x="141479" y="11002"/>
                      <a:pt x="130328" y="6522"/>
                      <a:pt x="118529" y="6522"/>
                    </a:cubicBezTo>
                    <a:cubicBezTo>
                      <a:pt x="106980" y="6522"/>
                      <a:pt x="95929" y="10902"/>
                      <a:pt x="87416" y="18917"/>
                    </a:cubicBezTo>
                    <a:lnTo>
                      <a:pt x="85176" y="21008"/>
                    </a:lnTo>
                    <a:lnTo>
                      <a:pt x="82936" y="18867"/>
                    </a:lnTo>
                    <a:cubicBezTo>
                      <a:pt x="74523" y="10902"/>
                      <a:pt x="63521" y="6522"/>
                      <a:pt x="51972" y="6522"/>
                    </a:cubicBezTo>
                    <a:cubicBezTo>
                      <a:pt x="28923" y="6522"/>
                      <a:pt x="9708" y="23646"/>
                      <a:pt x="6920" y="46247"/>
                    </a:cubicBezTo>
                    <a:close/>
                  </a:path>
                </a:pathLst>
              </a:custGeom>
              <a:grpFill/>
              <a:ln w="497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7" name="Freeform: Shape 56">
                <a:extLst>
                  <a:ext uri="{FF2B5EF4-FFF2-40B4-BE49-F238E27FC236}">
                    <a16:creationId xmlns:a16="http://schemas.microsoft.com/office/drawing/2014/main" id="{3D7E98E5-80B0-30F6-7FAF-3D9BC0A1FAAF}"/>
                  </a:ext>
                </a:extLst>
              </p:cNvPr>
              <p:cNvSpPr/>
              <p:nvPr/>
            </p:nvSpPr>
            <p:spPr>
              <a:xfrm>
                <a:off x="9973290" y="4611400"/>
                <a:ext cx="532633" cy="505231"/>
              </a:xfrm>
              <a:custGeom>
                <a:avLst/>
                <a:gdLst>
                  <a:gd name="connsiteX0" fmla="*/ 289800 w 532633"/>
                  <a:gd name="connsiteY0" fmla="*/ 505232 h 505231"/>
                  <a:gd name="connsiteX1" fmla="*/ 226777 w 532633"/>
                  <a:gd name="connsiteY1" fmla="*/ 504186 h 505231"/>
                  <a:gd name="connsiteX2" fmla="*/ 227275 w 532633"/>
                  <a:gd name="connsiteY2" fmla="*/ 500602 h 505231"/>
                  <a:gd name="connsiteX3" fmla="*/ 257193 w 532633"/>
                  <a:gd name="connsiteY3" fmla="*/ 227302 h 505231"/>
                  <a:gd name="connsiteX4" fmla="*/ 76984 w 532633"/>
                  <a:gd name="connsiteY4" fmla="*/ 367636 h 505231"/>
                  <a:gd name="connsiteX5" fmla="*/ 72902 w 532633"/>
                  <a:gd name="connsiteY5" fmla="*/ 368930 h 505231"/>
                  <a:gd name="connsiteX6" fmla="*/ 72753 w 532633"/>
                  <a:gd name="connsiteY6" fmla="*/ 364649 h 505231"/>
                  <a:gd name="connsiteX7" fmla="*/ 191432 w 532633"/>
                  <a:gd name="connsiteY7" fmla="*/ 165772 h 505231"/>
                  <a:gd name="connsiteX8" fmla="*/ 6992 w 532633"/>
                  <a:gd name="connsiteY8" fmla="*/ 180607 h 505231"/>
                  <a:gd name="connsiteX9" fmla="*/ 1317 w 532633"/>
                  <a:gd name="connsiteY9" fmla="*/ 179810 h 505231"/>
                  <a:gd name="connsiteX10" fmla="*/ 22673 w 532633"/>
                  <a:gd name="connsiteY10" fmla="*/ 124902 h 505231"/>
                  <a:gd name="connsiteX11" fmla="*/ 207213 w 532633"/>
                  <a:gd name="connsiteY11" fmla="*/ 89855 h 505231"/>
                  <a:gd name="connsiteX12" fmla="*/ 135627 w 532633"/>
                  <a:gd name="connsiteY12" fmla="*/ 5476 h 505231"/>
                  <a:gd name="connsiteX13" fmla="*/ 130549 w 532633"/>
                  <a:gd name="connsiteY13" fmla="*/ 150 h 505231"/>
                  <a:gd name="connsiteX14" fmla="*/ 137867 w 532633"/>
                  <a:gd name="connsiteY14" fmla="*/ 0 h 505231"/>
                  <a:gd name="connsiteX15" fmla="*/ 138066 w 532633"/>
                  <a:gd name="connsiteY15" fmla="*/ 0 h 505231"/>
                  <a:gd name="connsiteX16" fmla="*/ 266652 w 532633"/>
                  <a:gd name="connsiteY16" fmla="*/ 86520 h 505231"/>
                  <a:gd name="connsiteX17" fmla="*/ 267498 w 532633"/>
                  <a:gd name="connsiteY17" fmla="*/ 84828 h 505231"/>
                  <a:gd name="connsiteX18" fmla="*/ 341324 w 532633"/>
                  <a:gd name="connsiteY18" fmla="*/ 14686 h 505231"/>
                  <a:gd name="connsiteX19" fmla="*/ 467071 w 532633"/>
                  <a:gd name="connsiteY19" fmla="*/ 51375 h 505231"/>
                  <a:gd name="connsiteX20" fmla="*/ 468665 w 532633"/>
                  <a:gd name="connsiteY20" fmla="*/ 52470 h 505231"/>
                  <a:gd name="connsiteX21" fmla="*/ 468465 w 532633"/>
                  <a:gd name="connsiteY21" fmla="*/ 54461 h 505231"/>
                  <a:gd name="connsiteX22" fmla="*/ 417539 w 532633"/>
                  <a:gd name="connsiteY22" fmla="*/ 77958 h 505231"/>
                  <a:gd name="connsiteX23" fmla="*/ 337689 w 532633"/>
                  <a:gd name="connsiteY23" fmla="*/ 111610 h 505231"/>
                  <a:gd name="connsiteX24" fmla="*/ 482504 w 532633"/>
                  <a:gd name="connsiteY24" fmla="*/ 128237 h 505231"/>
                  <a:gd name="connsiteX25" fmla="*/ 532335 w 532633"/>
                  <a:gd name="connsiteY25" fmla="*/ 214658 h 505231"/>
                  <a:gd name="connsiteX26" fmla="*/ 532633 w 532633"/>
                  <a:gd name="connsiteY26" fmla="*/ 216350 h 505231"/>
                  <a:gd name="connsiteX27" fmla="*/ 531389 w 532633"/>
                  <a:gd name="connsiteY27" fmla="*/ 217595 h 505231"/>
                  <a:gd name="connsiteX28" fmla="*/ 502118 w 532633"/>
                  <a:gd name="connsiteY28" fmla="*/ 213164 h 505231"/>
                  <a:gd name="connsiteX29" fmla="*/ 344759 w 532633"/>
                  <a:gd name="connsiteY29" fmla="*/ 187377 h 505231"/>
                  <a:gd name="connsiteX30" fmla="*/ 341274 w 532633"/>
                  <a:gd name="connsiteY30" fmla="*/ 187427 h 505231"/>
                  <a:gd name="connsiteX31" fmla="*/ 428541 w 532633"/>
                  <a:gd name="connsiteY31" fmla="*/ 411842 h 505231"/>
                  <a:gd name="connsiteX32" fmla="*/ 423512 w 532633"/>
                  <a:gd name="connsiteY32" fmla="*/ 414978 h 505231"/>
                  <a:gd name="connsiteX33" fmla="*/ 291642 w 532633"/>
                  <a:gd name="connsiteY33" fmla="*/ 258117 h 505231"/>
                  <a:gd name="connsiteX34" fmla="*/ 288655 w 532633"/>
                  <a:gd name="connsiteY34" fmla="*/ 246866 h 505231"/>
                  <a:gd name="connsiteX35" fmla="*/ 289800 w 532633"/>
                  <a:gd name="connsiteY35" fmla="*/ 505232 h 505231"/>
                  <a:gd name="connsiteX36" fmla="*/ 234194 w 532633"/>
                  <a:gd name="connsiteY36" fmla="*/ 497814 h 505231"/>
                  <a:gd name="connsiteX37" fmla="*/ 283279 w 532633"/>
                  <a:gd name="connsiteY37" fmla="*/ 498611 h 505231"/>
                  <a:gd name="connsiteX38" fmla="*/ 281885 w 532633"/>
                  <a:gd name="connsiteY38" fmla="*/ 187825 h 505231"/>
                  <a:gd name="connsiteX39" fmla="*/ 288406 w 532633"/>
                  <a:gd name="connsiteY39" fmla="*/ 217894 h 505231"/>
                  <a:gd name="connsiteX40" fmla="*/ 297765 w 532633"/>
                  <a:gd name="connsiteY40" fmla="*/ 256474 h 505231"/>
                  <a:gd name="connsiteX41" fmla="*/ 422716 w 532633"/>
                  <a:gd name="connsiteY41" fmla="*/ 408457 h 505231"/>
                  <a:gd name="connsiteX42" fmla="*/ 332264 w 532633"/>
                  <a:gd name="connsiteY42" fmla="*/ 190065 h 505231"/>
                  <a:gd name="connsiteX43" fmla="*/ 326987 w 532633"/>
                  <a:gd name="connsiteY43" fmla="*/ 184789 h 505231"/>
                  <a:gd name="connsiteX44" fmla="*/ 327285 w 532633"/>
                  <a:gd name="connsiteY44" fmla="*/ 182499 h 505231"/>
                  <a:gd name="connsiteX45" fmla="*/ 329725 w 532633"/>
                  <a:gd name="connsiteY45" fmla="*/ 181951 h 505231"/>
                  <a:gd name="connsiteX46" fmla="*/ 503512 w 532633"/>
                  <a:gd name="connsiteY46" fmla="*/ 206842 h 505231"/>
                  <a:gd name="connsiteX47" fmla="*/ 525116 w 532633"/>
                  <a:gd name="connsiteY47" fmla="*/ 211471 h 505231"/>
                  <a:gd name="connsiteX48" fmla="*/ 478770 w 532633"/>
                  <a:gd name="connsiteY48" fmla="*/ 133514 h 505231"/>
                  <a:gd name="connsiteX49" fmla="*/ 338188 w 532633"/>
                  <a:gd name="connsiteY49" fmla="*/ 118082 h 505231"/>
                  <a:gd name="connsiteX50" fmla="*/ 321362 w 532633"/>
                  <a:gd name="connsiteY50" fmla="*/ 118181 h 505231"/>
                  <a:gd name="connsiteX51" fmla="*/ 320515 w 532633"/>
                  <a:gd name="connsiteY51" fmla="*/ 116887 h 505231"/>
                  <a:gd name="connsiteX52" fmla="*/ 320963 w 532633"/>
                  <a:gd name="connsiteY52" fmla="*/ 115095 h 505231"/>
                  <a:gd name="connsiteX53" fmla="*/ 415100 w 532633"/>
                  <a:gd name="connsiteY53" fmla="*/ 72034 h 505231"/>
                  <a:gd name="connsiteX54" fmla="*/ 459107 w 532633"/>
                  <a:gd name="connsiteY54" fmla="*/ 53864 h 505231"/>
                  <a:gd name="connsiteX55" fmla="*/ 342917 w 532633"/>
                  <a:gd name="connsiteY55" fmla="*/ 21008 h 505231"/>
                  <a:gd name="connsiteX56" fmla="*/ 273273 w 532633"/>
                  <a:gd name="connsiteY56" fmla="*/ 87814 h 505231"/>
                  <a:gd name="connsiteX57" fmla="*/ 265705 w 532633"/>
                  <a:gd name="connsiteY57" fmla="*/ 97572 h 505231"/>
                  <a:gd name="connsiteX58" fmla="*/ 265058 w 532633"/>
                  <a:gd name="connsiteY58" fmla="*/ 97522 h 505231"/>
                  <a:gd name="connsiteX59" fmla="*/ 261773 w 532633"/>
                  <a:gd name="connsiteY59" fmla="*/ 93938 h 505231"/>
                  <a:gd name="connsiteX60" fmla="*/ 145782 w 532633"/>
                  <a:gd name="connsiteY60" fmla="*/ 6870 h 505231"/>
                  <a:gd name="connsiteX61" fmla="*/ 213834 w 532633"/>
                  <a:gd name="connsiteY61" fmla="*/ 95481 h 505231"/>
                  <a:gd name="connsiteX62" fmla="*/ 204724 w 532633"/>
                  <a:gd name="connsiteY62" fmla="*/ 95929 h 505231"/>
                  <a:gd name="connsiteX63" fmla="*/ 46568 w 532633"/>
                  <a:gd name="connsiteY63" fmla="*/ 108225 h 505231"/>
                  <a:gd name="connsiteX64" fmla="*/ 6345 w 532633"/>
                  <a:gd name="connsiteY64" fmla="*/ 173688 h 505231"/>
                  <a:gd name="connsiteX65" fmla="*/ 205470 w 532633"/>
                  <a:gd name="connsiteY65" fmla="*/ 162138 h 505231"/>
                  <a:gd name="connsiteX66" fmla="*/ 207113 w 532633"/>
                  <a:gd name="connsiteY66" fmla="*/ 163283 h 505231"/>
                  <a:gd name="connsiteX67" fmla="*/ 206615 w 532633"/>
                  <a:gd name="connsiteY67" fmla="*/ 167465 h 505231"/>
                  <a:gd name="connsiteX68" fmla="*/ 204325 w 532633"/>
                  <a:gd name="connsiteY68" fmla="*/ 168361 h 505231"/>
                  <a:gd name="connsiteX69" fmla="*/ 79224 w 532633"/>
                  <a:gd name="connsiteY69" fmla="*/ 360169 h 505231"/>
                  <a:gd name="connsiteX70" fmla="*/ 258836 w 532633"/>
                  <a:gd name="connsiteY70" fmla="*/ 211372 h 505231"/>
                  <a:gd name="connsiteX71" fmla="*/ 266353 w 532633"/>
                  <a:gd name="connsiteY71" fmla="*/ 197583 h 505231"/>
                  <a:gd name="connsiteX72" fmla="*/ 264909 w 532633"/>
                  <a:gd name="connsiteY72" fmla="*/ 213214 h 505231"/>
                  <a:gd name="connsiteX73" fmla="*/ 234194 w 532633"/>
                  <a:gd name="connsiteY73" fmla="*/ 497814 h 5052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</a:cxnLst>
                <a:rect l="l" t="t" r="r" b="b"/>
                <a:pathLst>
                  <a:path w="532633" h="505231">
                    <a:moveTo>
                      <a:pt x="289800" y="505232"/>
                    </a:moveTo>
                    <a:lnTo>
                      <a:pt x="226777" y="504186"/>
                    </a:lnTo>
                    <a:lnTo>
                      <a:pt x="227275" y="500602"/>
                    </a:lnTo>
                    <a:cubicBezTo>
                      <a:pt x="239272" y="411543"/>
                      <a:pt x="249925" y="305409"/>
                      <a:pt x="257193" y="227302"/>
                    </a:cubicBezTo>
                    <a:cubicBezTo>
                      <a:pt x="230710" y="270911"/>
                      <a:pt x="176299" y="336373"/>
                      <a:pt x="76984" y="367636"/>
                    </a:cubicBezTo>
                    <a:lnTo>
                      <a:pt x="72902" y="368930"/>
                    </a:lnTo>
                    <a:lnTo>
                      <a:pt x="72753" y="364649"/>
                    </a:lnTo>
                    <a:cubicBezTo>
                      <a:pt x="72753" y="363056"/>
                      <a:pt x="70314" y="210874"/>
                      <a:pt x="191432" y="165772"/>
                    </a:cubicBezTo>
                    <a:cubicBezTo>
                      <a:pt x="157232" y="161740"/>
                      <a:pt x="51695" y="156214"/>
                      <a:pt x="6992" y="180607"/>
                    </a:cubicBezTo>
                    <a:cubicBezTo>
                      <a:pt x="4951" y="181802"/>
                      <a:pt x="2810" y="181453"/>
                      <a:pt x="1317" y="179810"/>
                    </a:cubicBezTo>
                    <a:cubicBezTo>
                      <a:pt x="-3861" y="173837"/>
                      <a:pt x="6842" y="146109"/>
                      <a:pt x="22673" y="124902"/>
                    </a:cubicBezTo>
                    <a:cubicBezTo>
                      <a:pt x="47215" y="91847"/>
                      <a:pt x="103916" y="43210"/>
                      <a:pt x="207213" y="89855"/>
                    </a:cubicBezTo>
                    <a:cubicBezTo>
                      <a:pt x="201040" y="77958"/>
                      <a:pt x="167736" y="39477"/>
                      <a:pt x="135627" y="5476"/>
                    </a:cubicBezTo>
                    <a:lnTo>
                      <a:pt x="130549" y="150"/>
                    </a:lnTo>
                    <a:lnTo>
                      <a:pt x="137867" y="0"/>
                    </a:lnTo>
                    <a:cubicBezTo>
                      <a:pt x="137867" y="0"/>
                      <a:pt x="137967" y="0"/>
                      <a:pt x="138066" y="0"/>
                    </a:cubicBezTo>
                    <a:cubicBezTo>
                      <a:pt x="143045" y="0"/>
                      <a:pt x="244300" y="1195"/>
                      <a:pt x="266652" y="86520"/>
                    </a:cubicBezTo>
                    <a:cubicBezTo>
                      <a:pt x="266950" y="85973"/>
                      <a:pt x="267249" y="85425"/>
                      <a:pt x="267498" y="84828"/>
                    </a:cubicBezTo>
                    <a:cubicBezTo>
                      <a:pt x="276409" y="67205"/>
                      <a:pt x="297218" y="25887"/>
                      <a:pt x="341324" y="14686"/>
                    </a:cubicBezTo>
                    <a:cubicBezTo>
                      <a:pt x="376668" y="5626"/>
                      <a:pt x="418883" y="18071"/>
                      <a:pt x="467071" y="51375"/>
                    </a:cubicBezTo>
                    <a:lnTo>
                      <a:pt x="468665" y="52470"/>
                    </a:lnTo>
                    <a:lnTo>
                      <a:pt x="468465" y="54461"/>
                    </a:lnTo>
                    <a:cubicBezTo>
                      <a:pt x="468117" y="57398"/>
                      <a:pt x="468117" y="57498"/>
                      <a:pt x="417539" y="77958"/>
                    </a:cubicBezTo>
                    <a:cubicBezTo>
                      <a:pt x="393046" y="87864"/>
                      <a:pt x="356009" y="102898"/>
                      <a:pt x="337689" y="111610"/>
                    </a:cubicBezTo>
                    <a:cubicBezTo>
                      <a:pt x="366861" y="106333"/>
                      <a:pt x="434166" y="94485"/>
                      <a:pt x="482504" y="128237"/>
                    </a:cubicBezTo>
                    <a:cubicBezTo>
                      <a:pt x="508639" y="146457"/>
                      <a:pt x="525416" y="175579"/>
                      <a:pt x="532335" y="214658"/>
                    </a:cubicBezTo>
                    <a:lnTo>
                      <a:pt x="532633" y="216350"/>
                    </a:lnTo>
                    <a:lnTo>
                      <a:pt x="531389" y="217595"/>
                    </a:lnTo>
                    <a:cubicBezTo>
                      <a:pt x="529597" y="219188"/>
                      <a:pt x="529298" y="219088"/>
                      <a:pt x="502118" y="213164"/>
                    </a:cubicBezTo>
                    <a:cubicBezTo>
                      <a:pt x="462492" y="204403"/>
                      <a:pt x="385032" y="187377"/>
                      <a:pt x="344759" y="187377"/>
                    </a:cubicBezTo>
                    <a:cubicBezTo>
                      <a:pt x="343564" y="187377"/>
                      <a:pt x="342419" y="187377"/>
                      <a:pt x="341274" y="187427"/>
                    </a:cubicBezTo>
                    <a:cubicBezTo>
                      <a:pt x="394042" y="215603"/>
                      <a:pt x="468764" y="280419"/>
                      <a:pt x="428541" y="411842"/>
                    </a:cubicBezTo>
                    <a:cubicBezTo>
                      <a:pt x="428242" y="412738"/>
                      <a:pt x="427147" y="414978"/>
                      <a:pt x="423512" y="414978"/>
                    </a:cubicBezTo>
                    <a:cubicBezTo>
                      <a:pt x="406089" y="414480"/>
                      <a:pt x="316682" y="350959"/>
                      <a:pt x="291642" y="258117"/>
                    </a:cubicBezTo>
                    <a:cubicBezTo>
                      <a:pt x="290596" y="254383"/>
                      <a:pt x="289650" y="250650"/>
                      <a:pt x="288655" y="246866"/>
                    </a:cubicBezTo>
                    <a:lnTo>
                      <a:pt x="289800" y="505232"/>
                    </a:lnTo>
                    <a:close/>
                    <a:moveTo>
                      <a:pt x="234194" y="497814"/>
                    </a:moveTo>
                    <a:lnTo>
                      <a:pt x="283279" y="498611"/>
                    </a:lnTo>
                    <a:lnTo>
                      <a:pt x="281885" y="187825"/>
                    </a:lnTo>
                    <a:lnTo>
                      <a:pt x="288406" y="217894"/>
                    </a:lnTo>
                    <a:cubicBezTo>
                      <a:pt x="291243" y="230787"/>
                      <a:pt x="294280" y="243431"/>
                      <a:pt x="297765" y="256474"/>
                    </a:cubicBezTo>
                    <a:cubicBezTo>
                      <a:pt x="322307" y="347126"/>
                      <a:pt x="408728" y="406117"/>
                      <a:pt x="422716" y="408457"/>
                    </a:cubicBezTo>
                    <a:cubicBezTo>
                      <a:pt x="462094" y="277532"/>
                      <a:pt x="382991" y="215454"/>
                      <a:pt x="332264" y="190065"/>
                    </a:cubicBezTo>
                    <a:cubicBezTo>
                      <a:pt x="328032" y="187975"/>
                      <a:pt x="326638" y="187228"/>
                      <a:pt x="326987" y="184789"/>
                    </a:cubicBezTo>
                    <a:lnTo>
                      <a:pt x="327285" y="182499"/>
                    </a:lnTo>
                    <a:lnTo>
                      <a:pt x="329725" y="181951"/>
                    </a:lnTo>
                    <a:cubicBezTo>
                      <a:pt x="363576" y="176326"/>
                      <a:pt x="458161" y="196836"/>
                      <a:pt x="503512" y="206842"/>
                    </a:cubicBezTo>
                    <a:cubicBezTo>
                      <a:pt x="512472" y="208783"/>
                      <a:pt x="520587" y="210576"/>
                      <a:pt x="525116" y="211471"/>
                    </a:cubicBezTo>
                    <a:cubicBezTo>
                      <a:pt x="518047" y="176276"/>
                      <a:pt x="502516" y="150041"/>
                      <a:pt x="478770" y="133514"/>
                    </a:cubicBezTo>
                    <a:cubicBezTo>
                      <a:pt x="432324" y="101106"/>
                      <a:pt x="366414" y="112954"/>
                      <a:pt x="338188" y="118082"/>
                    </a:cubicBezTo>
                    <a:cubicBezTo>
                      <a:pt x="325842" y="120322"/>
                      <a:pt x="323103" y="120770"/>
                      <a:pt x="321362" y="118181"/>
                    </a:cubicBezTo>
                    <a:lnTo>
                      <a:pt x="320515" y="116887"/>
                    </a:lnTo>
                    <a:lnTo>
                      <a:pt x="320963" y="115095"/>
                    </a:lnTo>
                    <a:cubicBezTo>
                      <a:pt x="322407" y="110415"/>
                      <a:pt x="340030" y="102400"/>
                      <a:pt x="415100" y="72034"/>
                    </a:cubicBezTo>
                    <a:cubicBezTo>
                      <a:pt x="432872" y="64815"/>
                      <a:pt x="451142" y="57448"/>
                      <a:pt x="459107" y="53864"/>
                    </a:cubicBezTo>
                    <a:cubicBezTo>
                      <a:pt x="414353" y="23796"/>
                      <a:pt x="375175" y="12844"/>
                      <a:pt x="342917" y="21008"/>
                    </a:cubicBezTo>
                    <a:cubicBezTo>
                      <a:pt x="301648" y="31512"/>
                      <a:pt x="281735" y="70988"/>
                      <a:pt x="273273" y="87814"/>
                    </a:cubicBezTo>
                    <a:cubicBezTo>
                      <a:pt x="269738" y="94884"/>
                      <a:pt x="268344" y="97572"/>
                      <a:pt x="265705" y="97572"/>
                    </a:cubicBezTo>
                    <a:cubicBezTo>
                      <a:pt x="265506" y="97572"/>
                      <a:pt x="265258" y="97572"/>
                      <a:pt x="265058" y="97522"/>
                    </a:cubicBezTo>
                    <a:cubicBezTo>
                      <a:pt x="264212" y="97422"/>
                      <a:pt x="262321" y="96825"/>
                      <a:pt x="261773" y="93938"/>
                    </a:cubicBezTo>
                    <a:cubicBezTo>
                      <a:pt x="246390" y="20311"/>
                      <a:pt x="170424" y="8712"/>
                      <a:pt x="145782" y="6870"/>
                    </a:cubicBezTo>
                    <a:cubicBezTo>
                      <a:pt x="220355" y="86421"/>
                      <a:pt x="215477" y="93191"/>
                      <a:pt x="213834" y="95481"/>
                    </a:cubicBezTo>
                    <a:cubicBezTo>
                      <a:pt x="211494" y="98866"/>
                      <a:pt x="206566" y="96725"/>
                      <a:pt x="204724" y="95929"/>
                    </a:cubicBezTo>
                    <a:cubicBezTo>
                      <a:pt x="125372" y="60086"/>
                      <a:pt x="74993" y="82836"/>
                      <a:pt x="46568" y="108225"/>
                    </a:cubicBezTo>
                    <a:cubicBezTo>
                      <a:pt x="19487" y="132518"/>
                      <a:pt x="7290" y="164030"/>
                      <a:pt x="6345" y="173688"/>
                    </a:cubicBezTo>
                    <a:cubicBezTo>
                      <a:pt x="61154" y="146357"/>
                      <a:pt x="198999" y="157658"/>
                      <a:pt x="205470" y="162138"/>
                    </a:cubicBezTo>
                    <a:lnTo>
                      <a:pt x="207113" y="163283"/>
                    </a:lnTo>
                    <a:lnTo>
                      <a:pt x="206615" y="167465"/>
                    </a:lnTo>
                    <a:lnTo>
                      <a:pt x="204325" y="168361"/>
                    </a:lnTo>
                    <a:cubicBezTo>
                      <a:pt x="88782" y="203009"/>
                      <a:pt x="79871" y="334432"/>
                      <a:pt x="79224" y="360169"/>
                    </a:cubicBezTo>
                    <a:cubicBezTo>
                      <a:pt x="183964" y="325720"/>
                      <a:pt x="236633" y="252392"/>
                      <a:pt x="258836" y="211372"/>
                    </a:cubicBezTo>
                    <a:lnTo>
                      <a:pt x="266353" y="197583"/>
                    </a:lnTo>
                    <a:lnTo>
                      <a:pt x="264909" y="213214"/>
                    </a:lnTo>
                    <a:cubicBezTo>
                      <a:pt x="257890" y="291222"/>
                      <a:pt x="246789" y="403628"/>
                      <a:pt x="234194" y="497814"/>
                    </a:cubicBezTo>
                    <a:close/>
                  </a:path>
                </a:pathLst>
              </a:custGeom>
              <a:grpFill/>
              <a:ln w="497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8" name="Freeform: Shape 57">
                <a:extLst>
                  <a:ext uri="{FF2B5EF4-FFF2-40B4-BE49-F238E27FC236}">
                    <a16:creationId xmlns:a16="http://schemas.microsoft.com/office/drawing/2014/main" id="{067F93D2-6EBE-4EBE-A41E-C9D2477EA26E}"/>
                  </a:ext>
                </a:extLst>
              </p:cNvPr>
              <p:cNvSpPr/>
              <p:nvPr/>
            </p:nvSpPr>
            <p:spPr>
              <a:xfrm>
                <a:off x="10291714" y="5061424"/>
                <a:ext cx="238005" cy="52718"/>
              </a:xfrm>
              <a:custGeom>
                <a:avLst/>
                <a:gdLst>
                  <a:gd name="connsiteX0" fmla="*/ 238005 w 238005"/>
                  <a:gd name="connsiteY0" fmla="*/ 52719 h 52718"/>
                  <a:gd name="connsiteX1" fmla="*/ 0 w 238005"/>
                  <a:gd name="connsiteY1" fmla="*/ 52719 h 52718"/>
                  <a:gd name="connsiteX2" fmla="*/ 199 w 238005"/>
                  <a:gd name="connsiteY2" fmla="*/ 49334 h 52718"/>
                  <a:gd name="connsiteX3" fmla="*/ 51972 w 238005"/>
                  <a:gd name="connsiteY3" fmla="*/ 0 h 52718"/>
                  <a:gd name="connsiteX4" fmla="*/ 85226 w 238005"/>
                  <a:gd name="connsiteY4" fmla="*/ 12147 h 52718"/>
                  <a:gd name="connsiteX5" fmla="*/ 118580 w 238005"/>
                  <a:gd name="connsiteY5" fmla="*/ 0 h 52718"/>
                  <a:gd name="connsiteX6" fmla="*/ 152282 w 238005"/>
                  <a:gd name="connsiteY6" fmla="*/ 12495 h 52718"/>
                  <a:gd name="connsiteX7" fmla="*/ 186083 w 238005"/>
                  <a:gd name="connsiteY7" fmla="*/ 0 h 52718"/>
                  <a:gd name="connsiteX8" fmla="*/ 237856 w 238005"/>
                  <a:gd name="connsiteY8" fmla="*/ 49334 h 52718"/>
                  <a:gd name="connsiteX9" fmla="*/ 238005 w 238005"/>
                  <a:gd name="connsiteY9" fmla="*/ 52719 h 52718"/>
                  <a:gd name="connsiteX10" fmla="*/ 6919 w 238005"/>
                  <a:gd name="connsiteY10" fmla="*/ 46197 h 52718"/>
                  <a:gd name="connsiteX11" fmla="*/ 231036 w 238005"/>
                  <a:gd name="connsiteY11" fmla="*/ 46197 h 52718"/>
                  <a:gd name="connsiteX12" fmla="*/ 186033 w 238005"/>
                  <a:gd name="connsiteY12" fmla="*/ 6472 h 52718"/>
                  <a:gd name="connsiteX13" fmla="*/ 154472 w 238005"/>
                  <a:gd name="connsiteY13" fmla="*/ 19166 h 52718"/>
                  <a:gd name="connsiteX14" fmla="*/ 152231 w 238005"/>
                  <a:gd name="connsiteY14" fmla="*/ 21356 h 52718"/>
                  <a:gd name="connsiteX15" fmla="*/ 149991 w 238005"/>
                  <a:gd name="connsiteY15" fmla="*/ 19166 h 52718"/>
                  <a:gd name="connsiteX16" fmla="*/ 118529 w 238005"/>
                  <a:gd name="connsiteY16" fmla="*/ 6472 h 52718"/>
                  <a:gd name="connsiteX17" fmla="*/ 87416 w 238005"/>
                  <a:gd name="connsiteY17" fmla="*/ 18817 h 52718"/>
                  <a:gd name="connsiteX18" fmla="*/ 85176 w 238005"/>
                  <a:gd name="connsiteY18" fmla="*/ 20858 h 52718"/>
                  <a:gd name="connsiteX19" fmla="*/ 82936 w 238005"/>
                  <a:gd name="connsiteY19" fmla="*/ 18768 h 52718"/>
                  <a:gd name="connsiteX20" fmla="*/ 51922 w 238005"/>
                  <a:gd name="connsiteY20" fmla="*/ 6472 h 52718"/>
                  <a:gd name="connsiteX21" fmla="*/ 6919 w 238005"/>
                  <a:gd name="connsiteY21" fmla="*/ 46197 h 527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38005" h="52718">
                    <a:moveTo>
                      <a:pt x="238005" y="52719"/>
                    </a:moveTo>
                    <a:lnTo>
                      <a:pt x="0" y="52719"/>
                    </a:lnTo>
                    <a:lnTo>
                      <a:pt x="199" y="49334"/>
                    </a:lnTo>
                    <a:cubicBezTo>
                      <a:pt x="1493" y="21655"/>
                      <a:pt x="24244" y="0"/>
                      <a:pt x="51972" y="0"/>
                    </a:cubicBezTo>
                    <a:cubicBezTo>
                      <a:pt x="64218" y="0"/>
                      <a:pt x="75966" y="4331"/>
                      <a:pt x="85226" y="12147"/>
                    </a:cubicBezTo>
                    <a:cubicBezTo>
                      <a:pt x="94635" y="4331"/>
                      <a:pt x="106333" y="0"/>
                      <a:pt x="118580" y="0"/>
                    </a:cubicBezTo>
                    <a:cubicBezTo>
                      <a:pt x="131074" y="0"/>
                      <a:pt x="142923" y="4431"/>
                      <a:pt x="152282" y="12495"/>
                    </a:cubicBezTo>
                    <a:cubicBezTo>
                      <a:pt x="161640" y="4431"/>
                      <a:pt x="173488" y="0"/>
                      <a:pt x="186083" y="0"/>
                    </a:cubicBezTo>
                    <a:cubicBezTo>
                      <a:pt x="213811" y="0"/>
                      <a:pt x="236561" y="21705"/>
                      <a:pt x="237856" y="49334"/>
                    </a:cubicBezTo>
                    <a:lnTo>
                      <a:pt x="238005" y="52719"/>
                    </a:lnTo>
                    <a:close/>
                    <a:moveTo>
                      <a:pt x="6919" y="46197"/>
                    </a:moveTo>
                    <a:lnTo>
                      <a:pt x="231036" y="46197"/>
                    </a:lnTo>
                    <a:cubicBezTo>
                      <a:pt x="228248" y="23646"/>
                      <a:pt x="209132" y="6472"/>
                      <a:pt x="186033" y="6472"/>
                    </a:cubicBezTo>
                    <a:cubicBezTo>
                      <a:pt x="174135" y="6472"/>
                      <a:pt x="162934" y="10952"/>
                      <a:pt x="154472" y="19166"/>
                    </a:cubicBezTo>
                    <a:lnTo>
                      <a:pt x="152231" y="21356"/>
                    </a:lnTo>
                    <a:lnTo>
                      <a:pt x="149991" y="19166"/>
                    </a:lnTo>
                    <a:cubicBezTo>
                      <a:pt x="141529" y="10952"/>
                      <a:pt x="130378" y="6472"/>
                      <a:pt x="118529" y="6472"/>
                    </a:cubicBezTo>
                    <a:cubicBezTo>
                      <a:pt x="106930" y="6472"/>
                      <a:pt x="95879" y="10852"/>
                      <a:pt x="87416" y="18817"/>
                    </a:cubicBezTo>
                    <a:lnTo>
                      <a:pt x="85176" y="20858"/>
                    </a:lnTo>
                    <a:lnTo>
                      <a:pt x="82936" y="18768"/>
                    </a:lnTo>
                    <a:cubicBezTo>
                      <a:pt x="74522" y="10852"/>
                      <a:pt x="63471" y="6472"/>
                      <a:pt x="51922" y="6472"/>
                    </a:cubicBezTo>
                    <a:cubicBezTo>
                      <a:pt x="28873" y="6472"/>
                      <a:pt x="9707" y="23646"/>
                      <a:pt x="6919" y="46197"/>
                    </a:cubicBezTo>
                    <a:close/>
                  </a:path>
                </a:pathLst>
              </a:custGeom>
              <a:grpFill/>
              <a:ln w="497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9" name="Freeform: Shape 58">
                <a:extLst>
                  <a:ext uri="{FF2B5EF4-FFF2-40B4-BE49-F238E27FC236}">
                    <a16:creationId xmlns:a16="http://schemas.microsoft.com/office/drawing/2014/main" id="{40FA52A3-A8DE-47D1-8926-893672B99BA7}"/>
                  </a:ext>
                </a:extLst>
              </p:cNvPr>
              <p:cNvSpPr/>
              <p:nvPr/>
            </p:nvSpPr>
            <p:spPr>
              <a:xfrm>
                <a:off x="10018513" y="5064859"/>
                <a:ext cx="231484" cy="46545"/>
              </a:xfrm>
              <a:custGeom>
                <a:avLst/>
                <a:gdLst>
                  <a:gd name="connsiteX0" fmla="*/ 163781 w 231484"/>
                  <a:gd name="connsiteY0" fmla="*/ 46546 h 46545"/>
                  <a:gd name="connsiteX1" fmla="*/ 0 w 231484"/>
                  <a:gd name="connsiteY1" fmla="*/ 46546 h 46545"/>
                  <a:gd name="connsiteX2" fmla="*/ 48637 w 231484"/>
                  <a:gd name="connsiteY2" fmla="*/ 0 h 46545"/>
                  <a:gd name="connsiteX3" fmla="*/ 81990 w 231484"/>
                  <a:gd name="connsiteY3" fmla="*/ 13342 h 46545"/>
                  <a:gd name="connsiteX4" fmla="*/ 115244 w 231484"/>
                  <a:gd name="connsiteY4" fmla="*/ 0 h 46545"/>
                  <a:gd name="connsiteX5" fmla="*/ 149046 w 231484"/>
                  <a:gd name="connsiteY5" fmla="*/ 13640 h 46545"/>
                  <a:gd name="connsiteX6" fmla="*/ 182748 w 231484"/>
                  <a:gd name="connsiteY6" fmla="*/ 0 h 46545"/>
                  <a:gd name="connsiteX7" fmla="*/ 231484 w 231484"/>
                  <a:gd name="connsiteY7" fmla="*/ 46396 h 46545"/>
                  <a:gd name="connsiteX8" fmla="*/ 163781 w 231484"/>
                  <a:gd name="connsiteY8" fmla="*/ 46546 h 46545"/>
                  <a:gd name="connsiteX9" fmla="*/ 48637 w 231484"/>
                  <a:gd name="connsiteY9" fmla="*/ 349 h 46545"/>
                  <a:gd name="connsiteX10" fmla="*/ 150 w 231484"/>
                  <a:gd name="connsiteY10" fmla="*/ 46446 h 46545"/>
                  <a:gd name="connsiteX11" fmla="*/ 163781 w 231484"/>
                  <a:gd name="connsiteY11" fmla="*/ 46297 h 46545"/>
                  <a:gd name="connsiteX12" fmla="*/ 231235 w 231484"/>
                  <a:gd name="connsiteY12" fmla="*/ 46297 h 46545"/>
                  <a:gd name="connsiteX13" fmla="*/ 182648 w 231484"/>
                  <a:gd name="connsiteY13" fmla="*/ 349 h 46545"/>
                  <a:gd name="connsiteX14" fmla="*/ 148946 w 231484"/>
                  <a:gd name="connsiteY14" fmla="*/ 13889 h 46545"/>
                  <a:gd name="connsiteX15" fmla="*/ 115145 w 231484"/>
                  <a:gd name="connsiteY15" fmla="*/ 349 h 46545"/>
                  <a:gd name="connsiteX16" fmla="*/ 81891 w 231484"/>
                  <a:gd name="connsiteY16" fmla="*/ 13590 h 46545"/>
                  <a:gd name="connsiteX17" fmla="*/ 48637 w 231484"/>
                  <a:gd name="connsiteY17" fmla="*/ 349 h 465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231484" h="46545">
                    <a:moveTo>
                      <a:pt x="163781" y="46546"/>
                    </a:moveTo>
                    <a:lnTo>
                      <a:pt x="0" y="46546"/>
                    </a:lnTo>
                    <a:cubicBezTo>
                      <a:pt x="1195" y="20411"/>
                      <a:pt x="22601" y="0"/>
                      <a:pt x="48637" y="0"/>
                    </a:cubicBezTo>
                    <a:cubicBezTo>
                      <a:pt x="61033" y="0"/>
                      <a:pt x="72880" y="4779"/>
                      <a:pt x="81990" y="13342"/>
                    </a:cubicBezTo>
                    <a:cubicBezTo>
                      <a:pt x="90901" y="4779"/>
                      <a:pt x="102749" y="0"/>
                      <a:pt x="115244" y="0"/>
                    </a:cubicBezTo>
                    <a:cubicBezTo>
                      <a:pt x="127939" y="0"/>
                      <a:pt x="139936" y="4879"/>
                      <a:pt x="149046" y="13640"/>
                    </a:cubicBezTo>
                    <a:cubicBezTo>
                      <a:pt x="157957" y="4829"/>
                      <a:pt x="170004" y="0"/>
                      <a:pt x="182748" y="0"/>
                    </a:cubicBezTo>
                    <a:cubicBezTo>
                      <a:pt x="208684" y="0"/>
                      <a:pt x="230090" y="20361"/>
                      <a:pt x="231484" y="46396"/>
                    </a:cubicBezTo>
                    <a:lnTo>
                      <a:pt x="163781" y="46546"/>
                    </a:lnTo>
                    <a:close/>
                    <a:moveTo>
                      <a:pt x="48637" y="349"/>
                    </a:moveTo>
                    <a:cubicBezTo>
                      <a:pt x="22750" y="349"/>
                      <a:pt x="1493" y="20560"/>
                      <a:pt x="150" y="46446"/>
                    </a:cubicBezTo>
                    <a:lnTo>
                      <a:pt x="163781" y="46297"/>
                    </a:lnTo>
                    <a:lnTo>
                      <a:pt x="231235" y="46297"/>
                    </a:lnTo>
                    <a:cubicBezTo>
                      <a:pt x="229792" y="20560"/>
                      <a:pt x="208535" y="349"/>
                      <a:pt x="182648" y="349"/>
                    </a:cubicBezTo>
                    <a:cubicBezTo>
                      <a:pt x="169954" y="349"/>
                      <a:pt x="158007" y="5177"/>
                      <a:pt x="148946" y="13889"/>
                    </a:cubicBezTo>
                    <a:cubicBezTo>
                      <a:pt x="139687" y="5128"/>
                      <a:pt x="127740" y="349"/>
                      <a:pt x="115145" y="349"/>
                    </a:cubicBezTo>
                    <a:cubicBezTo>
                      <a:pt x="102749" y="349"/>
                      <a:pt x="90951" y="5028"/>
                      <a:pt x="81891" y="13590"/>
                    </a:cubicBezTo>
                    <a:cubicBezTo>
                      <a:pt x="72731" y="4978"/>
                      <a:pt x="60983" y="349"/>
                      <a:pt x="48637" y="349"/>
                    </a:cubicBezTo>
                    <a:close/>
                  </a:path>
                </a:pathLst>
              </a:custGeom>
              <a:grpFill/>
              <a:ln w="497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grpSp>
            <p:nvGrpSpPr>
              <p:cNvPr id="60" name="Graphic 12">
                <a:extLst>
                  <a:ext uri="{FF2B5EF4-FFF2-40B4-BE49-F238E27FC236}">
                    <a16:creationId xmlns:a16="http://schemas.microsoft.com/office/drawing/2014/main" id="{B2F7D881-DDD3-9E9D-9587-77CA202CEBE6}"/>
                  </a:ext>
                </a:extLst>
              </p:cNvPr>
              <p:cNvGrpSpPr/>
              <p:nvPr/>
            </p:nvGrpSpPr>
            <p:grpSpPr>
              <a:xfrm>
                <a:off x="5700773" y="1232387"/>
                <a:ext cx="2212434" cy="3905202"/>
                <a:chOff x="5700773" y="1232387"/>
                <a:chExt cx="2212434" cy="3905202"/>
              </a:xfrm>
              <a:grpFill/>
            </p:grpSpPr>
            <p:grpSp>
              <p:nvGrpSpPr>
                <p:cNvPr id="85" name="Graphic 12">
                  <a:extLst>
                    <a:ext uri="{FF2B5EF4-FFF2-40B4-BE49-F238E27FC236}">
                      <a16:creationId xmlns:a16="http://schemas.microsoft.com/office/drawing/2014/main" id="{246E63A6-76C2-7310-E873-CE682AB5BB21}"/>
                    </a:ext>
                  </a:extLst>
                </p:cNvPr>
                <p:cNvGrpSpPr/>
                <p:nvPr/>
              </p:nvGrpSpPr>
              <p:grpSpPr>
                <a:xfrm>
                  <a:off x="5701022" y="1232387"/>
                  <a:ext cx="2212186" cy="3905202"/>
                  <a:chOff x="5701022" y="1232387"/>
                  <a:chExt cx="2212186" cy="3905202"/>
                </a:xfrm>
                <a:grpFill/>
              </p:grpSpPr>
              <p:sp>
                <p:nvSpPr>
                  <p:cNvPr id="87" name="Freeform: Shape 86">
                    <a:extLst>
                      <a:ext uri="{FF2B5EF4-FFF2-40B4-BE49-F238E27FC236}">
                        <a16:creationId xmlns:a16="http://schemas.microsoft.com/office/drawing/2014/main" id="{8F65AA65-2C9D-1965-2D30-427904771EF9}"/>
                      </a:ext>
                    </a:extLst>
                  </p:cNvPr>
                  <p:cNvSpPr/>
                  <p:nvPr/>
                </p:nvSpPr>
                <p:spPr>
                  <a:xfrm>
                    <a:off x="7627612" y="1869539"/>
                    <a:ext cx="179909" cy="690318"/>
                  </a:xfrm>
                  <a:custGeom>
                    <a:avLst/>
                    <a:gdLst>
                      <a:gd name="connsiteX0" fmla="*/ 179910 w 179909"/>
                      <a:gd name="connsiteY0" fmla="*/ 690319 h 690318"/>
                      <a:gd name="connsiteX1" fmla="*/ 0 w 179909"/>
                      <a:gd name="connsiteY1" fmla="*/ 690319 h 690318"/>
                      <a:gd name="connsiteX2" fmla="*/ 0 w 179909"/>
                      <a:gd name="connsiteY2" fmla="*/ 0 h 690318"/>
                      <a:gd name="connsiteX3" fmla="*/ 179910 w 179909"/>
                      <a:gd name="connsiteY3" fmla="*/ 0 h 690318"/>
                      <a:gd name="connsiteX4" fmla="*/ 179910 w 179909"/>
                      <a:gd name="connsiteY4" fmla="*/ 690319 h 690318"/>
                      <a:gd name="connsiteX5" fmla="*/ 8464 w 179909"/>
                      <a:gd name="connsiteY5" fmla="*/ 681856 h 690318"/>
                      <a:gd name="connsiteX6" fmla="*/ 171447 w 179909"/>
                      <a:gd name="connsiteY6" fmla="*/ 681856 h 690318"/>
                      <a:gd name="connsiteX7" fmla="*/ 171447 w 179909"/>
                      <a:gd name="connsiteY7" fmla="*/ 8463 h 690318"/>
                      <a:gd name="connsiteX8" fmla="*/ 8464 w 179909"/>
                      <a:gd name="connsiteY8" fmla="*/ 8463 h 690318"/>
                      <a:gd name="connsiteX9" fmla="*/ 8464 w 179909"/>
                      <a:gd name="connsiteY9" fmla="*/ 681856 h 69031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79909" h="690318">
                        <a:moveTo>
                          <a:pt x="179910" y="690319"/>
                        </a:moveTo>
                        <a:lnTo>
                          <a:pt x="0" y="690319"/>
                        </a:lnTo>
                        <a:lnTo>
                          <a:pt x="0" y="0"/>
                        </a:lnTo>
                        <a:lnTo>
                          <a:pt x="179910" y="0"/>
                        </a:lnTo>
                        <a:lnTo>
                          <a:pt x="179910" y="690319"/>
                        </a:lnTo>
                        <a:close/>
                        <a:moveTo>
                          <a:pt x="8464" y="681856"/>
                        </a:moveTo>
                        <a:lnTo>
                          <a:pt x="171447" y="681856"/>
                        </a:lnTo>
                        <a:lnTo>
                          <a:pt x="171447" y="8463"/>
                        </a:lnTo>
                        <a:lnTo>
                          <a:pt x="8464" y="8463"/>
                        </a:lnTo>
                        <a:lnTo>
                          <a:pt x="8464" y="681856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8" name="Freeform: Shape 87">
                    <a:extLst>
                      <a:ext uri="{FF2B5EF4-FFF2-40B4-BE49-F238E27FC236}">
                        <a16:creationId xmlns:a16="http://schemas.microsoft.com/office/drawing/2014/main" id="{A2A9ACAF-2E3E-2B63-ECDA-3F53C3AB6D7E}"/>
                      </a:ext>
                    </a:extLst>
                  </p:cNvPr>
                  <p:cNvSpPr/>
                  <p:nvPr/>
                </p:nvSpPr>
                <p:spPr>
                  <a:xfrm>
                    <a:off x="7626965" y="1232387"/>
                    <a:ext cx="181204" cy="645615"/>
                  </a:xfrm>
                  <a:custGeom>
                    <a:avLst/>
                    <a:gdLst>
                      <a:gd name="connsiteX0" fmla="*/ 181204 w 181204"/>
                      <a:gd name="connsiteY0" fmla="*/ 645615 h 645615"/>
                      <a:gd name="connsiteX1" fmla="*/ 0 w 181204"/>
                      <a:gd name="connsiteY1" fmla="*/ 645615 h 645615"/>
                      <a:gd name="connsiteX2" fmla="*/ 697 w 181204"/>
                      <a:gd name="connsiteY2" fmla="*/ 640786 h 645615"/>
                      <a:gd name="connsiteX3" fmla="*/ 90652 w 181204"/>
                      <a:gd name="connsiteY3" fmla="*/ 0 h 645615"/>
                      <a:gd name="connsiteX4" fmla="*/ 181204 w 181204"/>
                      <a:gd name="connsiteY4" fmla="*/ 645615 h 645615"/>
                      <a:gd name="connsiteX5" fmla="*/ 9757 w 181204"/>
                      <a:gd name="connsiteY5" fmla="*/ 637152 h 645615"/>
                      <a:gd name="connsiteX6" fmla="*/ 171497 w 181204"/>
                      <a:gd name="connsiteY6" fmla="*/ 637152 h 645615"/>
                      <a:gd name="connsiteX7" fmla="*/ 90652 w 181204"/>
                      <a:gd name="connsiteY7" fmla="*/ 60932 h 645615"/>
                      <a:gd name="connsiteX8" fmla="*/ 9757 w 181204"/>
                      <a:gd name="connsiteY8" fmla="*/ 637152 h 64561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81204" h="645615">
                        <a:moveTo>
                          <a:pt x="181204" y="645615"/>
                        </a:moveTo>
                        <a:lnTo>
                          <a:pt x="0" y="645615"/>
                        </a:lnTo>
                        <a:lnTo>
                          <a:pt x="697" y="640786"/>
                        </a:lnTo>
                        <a:lnTo>
                          <a:pt x="90652" y="0"/>
                        </a:lnTo>
                        <a:lnTo>
                          <a:pt x="181204" y="645615"/>
                        </a:lnTo>
                        <a:close/>
                        <a:moveTo>
                          <a:pt x="9757" y="637152"/>
                        </a:moveTo>
                        <a:lnTo>
                          <a:pt x="171497" y="637152"/>
                        </a:lnTo>
                        <a:lnTo>
                          <a:pt x="90652" y="60932"/>
                        </a:lnTo>
                        <a:lnTo>
                          <a:pt x="9757" y="637152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9" name="Freeform: Shape 88">
                    <a:extLst>
                      <a:ext uri="{FF2B5EF4-FFF2-40B4-BE49-F238E27FC236}">
                        <a16:creationId xmlns:a16="http://schemas.microsoft.com/office/drawing/2014/main" id="{FB70890F-4F98-789E-6EAE-2A9E51BCA48A}"/>
                      </a:ext>
                    </a:extLst>
                  </p:cNvPr>
                  <p:cNvSpPr/>
                  <p:nvPr/>
                </p:nvSpPr>
                <p:spPr>
                  <a:xfrm>
                    <a:off x="7569517" y="4395299"/>
                    <a:ext cx="296149" cy="742290"/>
                  </a:xfrm>
                  <a:custGeom>
                    <a:avLst/>
                    <a:gdLst>
                      <a:gd name="connsiteX0" fmla="*/ 296150 w 296149"/>
                      <a:gd name="connsiteY0" fmla="*/ 742290 h 742290"/>
                      <a:gd name="connsiteX1" fmla="*/ 0 w 296149"/>
                      <a:gd name="connsiteY1" fmla="*/ 742290 h 742290"/>
                      <a:gd name="connsiteX2" fmla="*/ 0 w 296149"/>
                      <a:gd name="connsiteY2" fmla="*/ 0 h 742290"/>
                      <a:gd name="connsiteX3" fmla="*/ 296150 w 296149"/>
                      <a:gd name="connsiteY3" fmla="*/ 0 h 742290"/>
                      <a:gd name="connsiteX4" fmla="*/ 296150 w 296149"/>
                      <a:gd name="connsiteY4" fmla="*/ 742290 h 742290"/>
                      <a:gd name="connsiteX5" fmla="*/ 8463 w 296149"/>
                      <a:gd name="connsiteY5" fmla="*/ 733828 h 742290"/>
                      <a:gd name="connsiteX6" fmla="*/ 287686 w 296149"/>
                      <a:gd name="connsiteY6" fmla="*/ 733828 h 742290"/>
                      <a:gd name="connsiteX7" fmla="*/ 287686 w 296149"/>
                      <a:gd name="connsiteY7" fmla="*/ 8463 h 742290"/>
                      <a:gd name="connsiteX8" fmla="*/ 8463 w 296149"/>
                      <a:gd name="connsiteY8" fmla="*/ 8463 h 742290"/>
                      <a:gd name="connsiteX9" fmla="*/ 8463 w 296149"/>
                      <a:gd name="connsiteY9" fmla="*/ 733828 h 74229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296149" h="742290">
                        <a:moveTo>
                          <a:pt x="296150" y="742290"/>
                        </a:moveTo>
                        <a:lnTo>
                          <a:pt x="0" y="742290"/>
                        </a:lnTo>
                        <a:lnTo>
                          <a:pt x="0" y="0"/>
                        </a:lnTo>
                        <a:lnTo>
                          <a:pt x="296150" y="0"/>
                        </a:lnTo>
                        <a:lnTo>
                          <a:pt x="296150" y="742290"/>
                        </a:lnTo>
                        <a:close/>
                        <a:moveTo>
                          <a:pt x="8463" y="733828"/>
                        </a:moveTo>
                        <a:lnTo>
                          <a:pt x="287686" y="733828"/>
                        </a:lnTo>
                        <a:lnTo>
                          <a:pt x="287686" y="8463"/>
                        </a:lnTo>
                        <a:lnTo>
                          <a:pt x="8463" y="8463"/>
                        </a:lnTo>
                        <a:lnTo>
                          <a:pt x="8463" y="733828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90" name="Freeform: Shape 89">
                    <a:extLst>
                      <a:ext uri="{FF2B5EF4-FFF2-40B4-BE49-F238E27FC236}">
                        <a16:creationId xmlns:a16="http://schemas.microsoft.com/office/drawing/2014/main" id="{34EA2B25-5655-F5E0-DDF2-0C0B0A6F0E67}"/>
                      </a:ext>
                    </a:extLst>
                  </p:cNvPr>
                  <p:cNvSpPr/>
                  <p:nvPr/>
                </p:nvSpPr>
                <p:spPr>
                  <a:xfrm>
                    <a:off x="7604015" y="2417384"/>
                    <a:ext cx="227152" cy="1774259"/>
                  </a:xfrm>
                  <a:custGeom>
                    <a:avLst/>
                    <a:gdLst>
                      <a:gd name="connsiteX0" fmla="*/ 227153 w 227152"/>
                      <a:gd name="connsiteY0" fmla="*/ 1774259 h 1774259"/>
                      <a:gd name="connsiteX1" fmla="*/ 0 w 227152"/>
                      <a:gd name="connsiteY1" fmla="*/ 1774259 h 1774259"/>
                      <a:gd name="connsiteX2" fmla="*/ 0 w 227152"/>
                      <a:gd name="connsiteY2" fmla="*/ 0 h 1774259"/>
                      <a:gd name="connsiteX3" fmla="*/ 227153 w 227152"/>
                      <a:gd name="connsiteY3" fmla="*/ 0 h 1774259"/>
                      <a:gd name="connsiteX4" fmla="*/ 227153 w 227152"/>
                      <a:gd name="connsiteY4" fmla="*/ 1774259 h 1774259"/>
                      <a:gd name="connsiteX5" fmla="*/ 8463 w 227152"/>
                      <a:gd name="connsiteY5" fmla="*/ 1765797 h 1774259"/>
                      <a:gd name="connsiteX6" fmla="*/ 218690 w 227152"/>
                      <a:gd name="connsiteY6" fmla="*/ 1765797 h 1774259"/>
                      <a:gd name="connsiteX7" fmla="*/ 218690 w 227152"/>
                      <a:gd name="connsiteY7" fmla="*/ 8463 h 1774259"/>
                      <a:gd name="connsiteX8" fmla="*/ 8463 w 227152"/>
                      <a:gd name="connsiteY8" fmla="*/ 8463 h 1774259"/>
                      <a:gd name="connsiteX9" fmla="*/ 8463 w 227152"/>
                      <a:gd name="connsiteY9" fmla="*/ 1765797 h 1774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227152" h="1774259">
                        <a:moveTo>
                          <a:pt x="227153" y="1774259"/>
                        </a:moveTo>
                        <a:lnTo>
                          <a:pt x="0" y="1774259"/>
                        </a:lnTo>
                        <a:lnTo>
                          <a:pt x="0" y="0"/>
                        </a:lnTo>
                        <a:lnTo>
                          <a:pt x="227153" y="0"/>
                        </a:lnTo>
                        <a:lnTo>
                          <a:pt x="227153" y="1774259"/>
                        </a:lnTo>
                        <a:close/>
                        <a:moveTo>
                          <a:pt x="8463" y="1765797"/>
                        </a:moveTo>
                        <a:lnTo>
                          <a:pt x="218690" y="1765797"/>
                        </a:lnTo>
                        <a:lnTo>
                          <a:pt x="218690" y="8463"/>
                        </a:lnTo>
                        <a:lnTo>
                          <a:pt x="8463" y="8463"/>
                        </a:lnTo>
                        <a:lnTo>
                          <a:pt x="8463" y="1765797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91" name="Freeform: Shape 90">
                    <a:extLst>
                      <a:ext uri="{FF2B5EF4-FFF2-40B4-BE49-F238E27FC236}">
                        <a16:creationId xmlns:a16="http://schemas.microsoft.com/office/drawing/2014/main" id="{EF2BE509-146F-1BBA-4BFC-D65AC29058E8}"/>
                      </a:ext>
                    </a:extLst>
                  </p:cNvPr>
                  <p:cNvSpPr/>
                  <p:nvPr/>
                </p:nvSpPr>
                <p:spPr>
                  <a:xfrm>
                    <a:off x="7568770" y="4182384"/>
                    <a:ext cx="297643" cy="221377"/>
                  </a:xfrm>
                  <a:custGeom>
                    <a:avLst/>
                    <a:gdLst>
                      <a:gd name="connsiteX0" fmla="*/ 297643 w 297643"/>
                      <a:gd name="connsiteY0" fmla="*/ 221378 h 221377"/>
                      <a:gd name="connsiteX1" fmla="*/ 0 w 297643"/>
                      <a:gd name="connsiteY1" fmla="*/ 221378 h 221377"/>
                      <a:gd name="connsiteX2" fmla="*/ 796 w 297643"/>
                      <a:gd name="connsiteY2" fmla="*/ 216450 h 221377"/>
                      <a:gd name="connsiteX3" fmla="*/ 36042 w 297643"/>
                      <a:gd name="connsiteY3" fmla="*/ 0 h 221377"/>
                      <a:gd name="connsiteX4" fmla="*/ 261551 w 297643"/>
                      <a:gd name="connsiteY4" fmla="*/ 0 h 221377"/>
                      <a:gd name="connsiteX5" fmla="*/ 297643 w 297643"/>
                      <a:gd name="connsiteY5" fmla="*/ 221378 h 221377"/>
                      <a:gd name="connsiteX6" fmla="*/ 9956 w 297643"/>
                      <a:gd name="connsiteY6" fmla="*/ 212915 h 221377"/>
                      <a:gd name="connsiteX7" fmla="*/ 287737 w 297643"/>
                      <a:gd name="connsiteY7" fmla="*/ 212915 h 221377"/>
                      <a:gd name="connsiteX8" fmla="*/ 254383 w 297643"/>
                      <a:gd name="connsiteY8" fmla="*/ 8513 h 221377"/>
                      <a:gd name="connsiteX9" fmla="*/ 43260 w 297643"/>
                      <a:gd name="connsiteY9" fmla="*/ 8513 h 221377"/>
                      <a:gd name="connsiteX10" fmla="*/ 9956 w 297643"/>
                      <a:gd name="connsiteY10" fmla="*/ 212915 h 22137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297643" h="221377">
                        <a:moveTo>
                          <a:pt x="297643" y="221378"/>
                        </a:moveTo>
                        <a:lnTo>
                          <a:pt x="0" y="221378"/>
                        </a:lnTo>
                        <a:lnTo>
                          <a:pt x="796" y="216450"/>
                        </a:lnTo>
                        <a:lnTo>
                          <a:pt x="36042" y="0"/>
                        </a:lnTo>
                        <a:lnTo>
                          <a:pt x="261551" y="0"/>
                        </a:lnTo>
                        <a:lnTo>
                          <a:pt x="297643" y="221378"/>
                        </a:lnTo>
                        <a:close/>
                        <a:moveTo>
                          <a:pt x="9956" y="212915"/>
                        </a:moveTo>
                        <a:lnTo>
                          <a:pt x="287737" y="212915"/>
                        </a:lnTo>
                        <a:lnTo>
                          <a:pt x="254383" y="8513"/>
                        </a:lnTo>
                        <a:lnTo>
                          <a:pt x="43260" y="8513"/>
                        </a:lnTo>
                        <a:lnTo>
                          <a:pt x="9956" y="212915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92" name="Freeform: Shape 91">
                    <a:extLst>
                      <a:ext uri="{FF2B5EF4-FFF2-40B4-BE49-F238E27FC236}">
                        <a16:creationId xmlns:a16="http://schemas.microsoft.com/office/drawing/2014/main" id="{41FD79F9-5D1B-A864-EEEA-0FDA1E05804F}"/>
                      </a:ext>
                    </a:extLst>
                  </p:cNvPr>
                  <p:cNvSpPr/>
                  <p:nvPr/>
                </p:nvSpPr>
                <p:spPr>
                  <a:xfrm>
                    <a:off x="6099323" y="4049168"/>
                    <a:ext cx="1104152" cy="418362"/>
                  </a:xfrm>
                  <a:custGeom>
                    <a:avLst/>
                    <a:gdLst>
                      <a:gd name="connsiteX0" fmla="*/ 1104152 w 1104152"/>
                      <a:gd name="connsiteY0" fmla="*/ 418363 h 418362"/>
                      <a:gd name="connsiteX1" fmla="*/ 0 w 1104152"/>
                      <a:gd name="connsiteY1" fmla="*/ 418363 h 418362"/>
                      <a:gd name="connsiteX2" fmla="*/ 0 w 1104152"/>
                      <a:gd name="connsiteY2" fmla="*/ 0 h 418362"/>
                      <a:gd name="connsiteX3" fmla="*/ 1104152 w 1104152"/>
                      <a:gd name="connsiteY3" fmla="*/ 0 h 418362"/>
                      <a:gd name="connsiteX4" fmla="*/ 1104152 w 1104152"/>
                      <a:gd name="connsiteY4" fmla="*/ 418363 h 418362"/>
                      <a:gd name="connsiteX5" fmla="*/ 8513 w 1104152"/>
                      <a:gd name="connsiteY5" fmla="*/ 409900 h 418362"/>
                      <a:gd name="connsiteX6" fmla="*/ 1095739 w 1104152"/>
                      <a:gd name="connsiteY6" fmla="*/ 409900 h 418362"/>
                      <a:gd name="connsiteX7" fmla="*/ 1095739 w 1104152"/>
                      <a:gd name="connsiteY7" fmla="*/ 8463 h 418362"/>
                      <a:gd name="connsiteX8" fmla="*/ 8513 w 1104152"/>
                      <a:gd name="connsiteY8" fmla="*/ 8463 h 418362"/>
                      <a:gd name="connsiteX9" fmla="*/ 8513 w 1104152"/>
                      <a:gd name="connsiteY9" fmla="*/ 409900 h 4183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104152" h="418362">
                        <a:moveTo>
                          <a:pt x="1104152" y="418363"/>
                        </a:moveTo>
                        <a:lnTo>
                          <a:pt x="0" y="418363"/>
                        </a:lnTo>
                        <a:lnTo>
                          <a:pt x="0" y="0"/>
                        </a:lnTo>
                        <a:lnTo>
                          <a:pt x="1104152" y="0"/>
                        </a:lnTo>
                        <a:lnTo>
                          <a:pt x="1104152" y="418363"/>
                        </a:lnTo>
                        <a:close/>
                        <a:moveTo>
                          <a:pt x="8513" y="409900"/>
                        </a:moveTo>
                        <a:lnTo>
                          <a:pt x="1095739" y="409900"/>
                        </a:lnTo>
                        <a:lnTo>
                          <a:pt x="1095739" y="8463"/>
                        </a:lnTo>
                        <a:lnTo>
                          <a:pt x="8513" y="8463"/>
                        </a:lnTo>
                        <a:lnTo>
                          <a:pt x="8513" y="409900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93" name="Freeform: Shape 92">
                    <a:extLst>
                      <a:ext uri="{FF2B5EF4-FFF2-40B4-BE49-F238E27FC236}">
                        <a16:creationId xmlns:a16="http://schemas.microsoft.com/office/drawing/2014/main" id="{FFECEDBA-DB80-BF6D-FD45-E67B01FE4EA8}"/>
                      </a:ext>
                    </a:extLst>
                  </p:cNvPr>
                  <p:cNvSpPr/>
                  <p:nvPr/>
                </p:nvSpPr>
                <p:spPr>
                  <a:xfrm>
                    <a:off x="6079161" y="4204835"/>
                    <a:ext cx="1144574" cy="265086"/>
                  </a:xfrm>
                  <a:custGeom>
                    <a:avLst/>
                    <a:gdLst>
                      <a:gd name="connsiteX0" fmla="*/ 1144574 w 1144574"/>
                      <a:gd name="connsiteY0" fmla="*/ 265086 h 265086"/>
                      <a:gd name="connsiteX1" fmla="*/ 0 w 1144574"/>
                      <a:gd name="connsiteY1" fmla="*/ 265086 h 265086"/>
                      <a:gd name="connsiteX2" fmla="*/ 0 w 1144574"/>
                      <a:gd name="connsiteY2" fmla="*/ 0 h 265086"/>
                      <a:gd name="connsiteX3" fmla="*/ 1144574 w 1144574"/>
                      <a:gd name="connsiteY3" fmla="*/ 0 h 265086"/>
                      <a:gd name="connsiteX4" fmla="*/ 1144574 w 1144574"/>
                      <a:gd name="connsiteY4" fmla="*/ 265086 h 265086"/>
                      <a:gd name="connsiteX5" fmla="*/ 8463 w 1144574"/>
                      <a:gd name="connsiteY5" fmla="*/ 256624 h 265086"/>
                      <a:gd name="connsiteX6" fmla="*/ 1136112 w 1144574"/>
                      <a:gd name="connsiteY6" fmla="*/ 256624 h 265086"/>
                      <a:gd name="connsiteX7" fmla="*/ 1136112 w 1144574"/>
                      <a:gd name="connsiteY7" fmla="*/ 8463 h 265086"/>
                      <a:gd name="connsiteX8" fmla="*/ 8463 w 1144574"/>
                      <a:gd name="connsiteY8" fmla="*/ 8463 h 265086"/>
                      <a:gd name="connsiteX9" fmla="*/ 8463 w 1144574"/>
                      <a:gd name="connsiteY9" fmla="*/ 256624 h 26508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144574" h="265086">
                        <a:moveTo>
                          <a:pt x="1144574" y="265086"/>
                        </a:moveTo>
                        <a:lnTo>
                          <a:pt x="0" y="265086"/>
                        </a:lnTo>
                        <a:lnTo>
                          <a:pt x="0" y="0"/>
                        </a:lnTo>
                        <a:lnTo>
                          <a:pt x="1144574" y="0"/>
                        </a:lnTo>
                        <a:lnTo>
                          <a:pt x="1144574" y="265086"/>
                        </a:lnTo>
                        <a:close/>
                        <a:moveTo>
                          <a:pt x="8463" y="256624"/>
                        </a:moveTo>
                        <a:lnTo>
                          <a:pt x="1136112" y="256624"/>
                        </a:lnTo>
                        <a:lnTo>
                          <a:pt x="1136112" y="8463"/>
                        </a:lnTo>
                        <a:lnTo>
                          <a:pt x="8463" y="8463"/>
                        </a:lnTo>
                        <a:lnTo>
                          <a:pt x="8463" y="25662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94" name="Freeform: Shape 93">
                    <a:extLst>
                      <a:ext uri="{FF2B5EF4-FFF2-40B4-BE49-F238E27FC236}">
                        <a16:creationId xmlns:a16="http://schemas.microsoft.com/office/drawing/2014/main" id="{E3ACEFD6-9CDA-DF0C-E85F-5E7665588003}"/>
                      </a:ext>
                    </a:extLst>
                  </p:cNvPr>
                  <p:cNvSpPr/>
                  <p:nvPr/>
                </p:nvSpPr>
                <p:spPr>
                  <a:xfrm>
                    <a:off x="6593005" y="3615772"/>
                    <a:ext cx="125200" cy="57397"/>
                  </a:xfrm>
                  <a:custGeom>
                    <a:avLst/>
                    <a:gdLst>
                      <a:gd name="connsiteX0" fmla="*/ 125200 w 125200"/>
                      <a:gd name="connsiteY0" fmla="*/ 57398 h 57397"/>
                      <a:gd name="connsiteX1" fmla="*/ 0 w 125200"/>
                      <a:gd name="connsiteY1" fmla="*/ 57398 h 57397"/>
                      <a:gd name="connsiteX2" fmla="*/ 0 w 125200"/>
                      <a:gd name="connsiteY2" fmla="*/ 53167 h 57397"/>
                      <a:gd name="connsiteX3" fmla="*/ 62625 w 125200"/>
                      <a:gd name="connsiteY3" fmla="*/ 0 h 57397"/>
                      <a:gd name="connsiteX4" fmla="*/ 125200 w 125200"/>
                      <a:gd name="connsiteY4" fmla="*/ 53167 h 57397"/>
                      <a:gd name="connsiteX5" fmla="*/ 125200 w 125200"/>
                      <a:gd name="connsiteY5" fmla="*/ 57398 h 57397"/>
                      <a:gd name="connsiteX6" fmla="*/ 8712 w 125200"/>
                      <a:gd name="connsiteY6" fmla="*/ 48935 h 57397"/>
                      <a:gd name="connsiteX7" fmla="*/ 116489 w 125200"/>
                      <a:gd name="connsiteY7" fmla="*/ 48935 h 57397"/>
                      <a:gd name="connsiteX8" fmla="*/ 62625 w 125200"/>
                      <a:gd name="connsiteY8" fmla="*/ 8463 h 57397"/>
                      <a:gd name="connsiteX9" fmla="*/ 8712 w 125200"/>
                      <a:gd name="connsiteY9" fmla="*/ 48935 h 5739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25200" h="57397">
                        <a:moveTo>
                          <a:pt x="125200" y="57398"/>
                        </a:moveTo>
                        <a:lnTo>
                          <a:pt x="0" y="57398"/>
                        </a:lnTo>
                        <a:lnTo>
                          <a:pt x="0" y="53167"/>
                        </a:lnTo>
                        <a:cubicBezTo>
                          <a:pt x="0" y="23845"/>
                          <a:pt x="28077" y="0"/>
                          <a:pt x="62625" y="0"/>
                        </a:cubicBezTo>
                        <a:cubicBezTo>
                          <a:pt x="97124" y="0"/>
                          <a:pt x="125200" y="23895"/>
                          <a:pt x="125200" y="53167"/>
                        </a:cubicBezTo>
                        <a:lnTo>
                          <a:pt x="125200" y="57398"/>
                        </a:lnTo>
                        <a:close/>
                        <a:moveTo>
                          <a:pt x="8712" y="48935"/>
                        </a:moveTo>
                        <a:lnTo>
                          <a:pt x="116489" y="48935"/>
                        </a:lnTo>
                        <a:cubicBezTo>
                          <a:pt x="113900" y="26235"/>
                          <a:pt x="90702" y="8463"/>
                          <a:pt x="62625" y="8463"/>
                        </a:cubicBezTo>
                        <a:cubicBezTo>
                          <a:pt x="34449" y="8413"/>
                          <a:pt x="11251" y="26235"/>
                          <a:pt x="8712" y="48935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95" name="Freeform: Shape 94">
                    <a:extLst>
                      <a:ext uri="{FF2B5EF4-FFF2-40B4-BE49-F238E27FC236}">
                        <a16:creationId xmlns:a16="http://schemas.microsoft.com/office/drawing/2014/main" id="{6750FF3F-248F-9052-C526-8D279D049258}"/>
                      </a:ext>
                    </a:extLst>
                  </p:cNvPr>
                  <p:cNvSpPr/>
                  <p:nvPr/>
                </p:nvSpPr>
                <p:spPr>
                  <a:xfrm>
                    <a:off x="6184100" y="3656941"/>
                    <a:ext cx="943059" cy="400640"/>
                  </a:xfrm>
                  <a:custGeom>
                    <a:avLst/>
                    <a:gdLst>
                      <a:gd name="connsiteX0" fmla="*/ 943009 w 943059"/>
                      <a:gd name="connsiteY0" fmla="*/ 400641 h 400640"/>
                      <a:gd name="connsiteX1" fmla="*/ 0 w 943059"/>
                      <a:gd name="connsiteY1" fmla="*/ 400641 h 400640"/>
                      <a:gd name="connsiteX2" fmla="*/ 0 w 943059"/>
                      <a:gd name="connsiteY2" fmla="*/ 396409 h 400640"/>
                      <a:gd name="connsiteX3" fmla="*/ 471530 w 943059"/>
                      <a:gd name="connsiteY3" fmla="*/ 0 h 400640"/>
                      <a:gd name="connsiteX4" fmla="*/ 943059 w 943059"/>
                      <a:gd name="connsiteY4" fmla="*/ 396409 h 400640"/>
                      <a:gd name="connsiteX5" fmla="*/ 943059 w 943059"/>
                      <a:gd name="connsiteY5" fmla="*/ 400641 h 400640"/>
                      <a:gd name="connsiteX6" fmla="*/ 8513 w 943059"/>
                      <a:gd name="connsiteY6" fmla="*/ 392228 h 400640"/>
                      <a:gd name="connsiteX7" fmla="*/ 934546 w 943059"/>
                      <a:gd name="connsiteY7" fmla="*/ 392228 h 400640"/>
                      <a:gd name="connsiteX8" fmla="*/ 471530 w 943059"/>
                      <a:gd name="connsiteY8" fmla="*/ 8513 h 400640"/>
                      <a:gd name="connsiteX9" fmla="*/ 8513 w 943059"/>
                      <a:gd name="connsiteY9" fmla="*/ 392228 h 40064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943059" h="400640">
                        <a:moveTo>
                          <a:pt x="943009" y="400641"/>
                        </a:moveTo>
                        <a:lnTo>
                          <a:pt x="0" y="400641"/>
                        </a:lnTo>
                        <a:lnTo>
                          <a:pt x="0" y="396409"/>
                        </a:lnTo>
                        <a:cubicBezTo>
                          <a:pt x="0" y="177819"/>
                          <a:pt x="211521" y="0"/>
                          <a:pt x="471530" y="0"/>
                        </a:cubicBezTo>
                        <a:cubicBezTo>
                          <a:pt x="731538" y="0"/>
                          <a:pt x="943059" y="177819"/>
                          <a:pt x="943059" y="396409"/>
                        </a:cubicBezTo>
                        <a:lnTo>
                          <a:pt x="943059" y="400641"/>
                        </a:lnTo>
                        <a:close/>
                        <a:moveTo>
                          <a:pt x="8513" y="392228"/>
                        </a:moveTo>
                        <a:lnTo>
                          <a:pt x="934546" y="392228"/>
                        </a:lnTo>
                        <a:cubicBezTo>
                          <a:pt x="931858" y="180259"/>
                          <a:pt x="725166" y="8513"/>
                          <a:pt x="471530" y="8513"/>
                        </a:cubicBezTo>
                        <a:cubicBezTo>
                          <a:pt x="217893" y="8463"/>
                          <a:pt x="11201" y="180259"/>
                          <a:pt x="8513" y="392228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96" name="Freeform: Shape 95">
                    <a:extLst>
                      <a:ext uri="{FF2B5EF4-FFF2-40B4-BE49-F238E27FC236}">
                        <a16:creationId xmlns:a16="http://schemas.microsoft.com/office/drawing/2014/main" id="{8FF512D8-8E06-40AA-81B2-D9154A139D79}"/>
                      </a:ext>
                    </a:extLst>
                  </p:cNvPr>
                  <p:cNvSpPr/>
                  <p:nvPr/>
                </p:nvSpPr>
                <p:spPr>
                  <a:xfrm>
                    <a:off x="6633378" y="3568778"/>
                    <a:ext cx="44106" cy="91249"/>
                  </a:xfrm>
                  <a:custGeom>
                    <a:avLst/>
                    <a:gdLst>
                      <a:gd name="connsiteX0" fmla="*/ 44106 w 44106"/>
                      <a:gd name="connsiteY0" fmla="*/ 91249 h 91249"/>
                      <a:gd name="connsiteX1" fmla="*/ 0 w 44106"/>
                      <a:gd name="connsiteY1" fmla="*/ 91249 h 91249"/>
                      <a:gd name="connsiteX2" fmla="*/ 0 w 44106"/>
                      <a:gd name="connsiteY2" fmla="*/ 0 h 91249"/>
                      <a:gd name="connsiteX3" fmla="*/ 44106 w 44106"/>
                      <a:gd name="connsiteY3" fmla="*/ 0 h 91249"/>
                      <a:gd name="connsiteX4" fmla="*/ 44106 w 44106"/>
                      <a:gd name="connsiteY4" fmla="*/ 91249 h 91249"/>
                      <a:gd name="connsiteX5" fmla="*/ 8463 w 44106"/>
                      <a:gd name="connsiteY5" fmla="*/ 82786 h 91249"/>
                      <a:gd name="connsiteX6" fmla="*/ 35643 w 44106"/>
                      <a:gd name="connsiteY6" fmla="*/ 82786 h 91249"/>
                      <a:gd name="connsiteX7" fmla="*/ 35643 w 44106"/>
                      <a:gd name="connsiteY7" fmla="*/ 8463 h 91249"/>
                      <a:gd name="connsiteX8" fmla="*/ 8463 w 44106"/>
                      <a:gd name="connsiteY8" fmla="*/ 8463 h 91249"/>
                      <a:gd name="connsiteX9" fmla="*/ 8463 w 44106"/>
                      <a:gd name="connsiteY9" fmla="*/ 82786 h 9124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44106" h="91249">
                        <a:moveTo>
                          <a:pt x="44106" y="91249"/>
                        </a:moveTo>
                        <a:lnTo>
                          <a:pt x="0" y="91249"/>
                        </a:lnTo>
                        <a:lnTo>
                          <a:pt x="0" y="0"/>
                        </a:lnTo>
                        <a:lnTo>
                          <a:pt x="44106" y="0"/>
                        </a:lnTo>
                        <a:lnTo>
                          <a:pt x="44106" y="91249"/>
                        </a:lnTo>
                        <a:close/>
                        <a:moveTo>
                          <a:pt x="8463" y="82786"/>
                        </a:moveTo>
                        <a:lnTo>
                          <a:pt x="35643" y="82786"/>
                        </a:lnTo>
                        <a:lnTo>
                          <a:pt x="35643" y="8463"/>
                        </a:lnTo>
                        <a:lnTo>
                          <a:pt x="8463" y="8463"/>
                        </a:lnTo>
                        <a:lnTo>
                          <a:pt x="8463" y="82786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97" name="Freeform: Shape 96">
                    <a:extLst>
                      <a:ext uri="{FF2B5EF4-FFF2-40B4-BE49-F238E27FC236}">
                        <a16:creationId xmlns:a16="http://schemas.microsoft.com/office/drawing/2014/main" id="{DF5A4A39-AD3F-FDC8-D1AA-156B347DB18E}"/>
                      </a:ext>
                    </a:extLst>
                  </p:cNvPr>
                  <p:cNvSpPr/>
                  <p:nvPr/>
                </p:nvSpPr>
                <p:spPr>
                  <a:xfrm>
                    <a:off x="6626010" y="3610196"/>
                    <a:ext cx="58891" cy="49831"/>
                  </a:xfrm>
                  <a:custGeom>
                    <a:avLst/>
                    <a:gdLst>
                      <a:gd name="connsiteX0" fmla="*/ 58891 w 58891"/>
                      <a:gd name="connsiteY0" fmla="*/ 49831 h 49831"/>
                      <a:gd name="connsiteX1" fmla="*/ 0 w 58891"/>
                      <a:gd name="connsiteY1" fmla="*/ 49831 h 49831"/>
                      <a:gd name="connsiteX2" fmla="*/ 0 w 58891"/>
                      <a:gd name="connsiteY2" fmla="*/ 0 h 49831"/>
                      <a:gd name="connsiteX3" fmla="*/ 58891 w 58891"/>
                      <a:gd name="connsiteY3" fmla="*/ 0 h 49831"/>
                      <a:gd name="connsiteX4" fmla="*/ 58891 w 58891"/>
                      <a:gd name="connsiteY4" fmla="*/ 49831 h 49831"/>
                      <a:gd name="connsiteX5" fmla="*/ 8463 w 58891"/>
                      <a:gd name="connsiteY5" fmla="*/ 41368 h 49831"/>
                      <a:gd name="connsiteX6" fmla="*/ 50429 w 58891"/>
                      <a:gd name="connsiteY6" fmla="*/ 41368 h 49831"/>
                      <a:gd name="connsiteX7" fmla="*/ 50429 w 58891"/>
                      <a:gd name="connsiteY7" fmla="*/ 8463 h 49831"/>
                      <a:gd name="connsiteX8" fmla="*/ 8463 w 58891"/>
                      <a:gd name="connsiteY8" fmla="*/ 8463 h 49831"/>
                      <a:gd name="connsiteX9" fmla="*/ 8463 w 58891"/>
                      <a:gd name="connsiteY9" fmla="*/ 41368 h 4983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58891" h="49831">
                        <a:moveTo>
                          <a:pt x="58891" y="49831"/>
                        </a:moveTo>
                        <a:lnTo>
                          <a:pt x="0" y="49831"/>
                        </a:lnTo>
                        <a:lnTo>
                          <a:pt x="0" y="0"/>
                        </a:lnTo>
                        <a:lnTo>
                          <a:pt x="58891" y="0"/>
                        </a:lnTo>
                        <a:lnTo>
                          <a:pt x="58891" y="49831"/>
                        </a:lnTo>
                        <a:close/>
                        <a:moveTo>
                          <a:pt x="8463" y="41368"/>
                        </a:moveTo>
                        <a:lnTo>
                          <a:pt x="50429" y="41368"/>
                        </a:lnTo>
                        <a:lnTo>
                          <a:pt x="50429" y="8463"/>
                        </a:lnTo>
                        <a:lnTo>
                          <a:pt x="8463" y="8463"/>
                        </a:lnTo>
                        <a:lnTo>
                          <a:pt x="8463" y="41368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98" name="Freeform: Shape 97">
                    <a:extLst>
                      <a:ext uri="{FF2B5EF4-FFF2-40B4-BE49-F238E27FC236}">
                        <a16:creationId xmlns:a16="http://schemas.microsoft.com/office/drawing/2014/main" id="{7CE70830-47EC-04B3-DE41-8EF0D711A694}"/>
                      </a:ext>
                    </a:extLst>
                  </p:cNvPr>
                  <p:cNvSpPr/>
                  <p:nvPr/>
                </p:nvSpPr>
                <p:spPr>
                  <a:xfrm>
                    <a:off x="6638356" y="3492911"/>
                    <a:ext cx="34498" cy="110962"/>
                  </a:xfrm>
                  <a:custGeom>
                    <a:avLst/>
                    <a:gdLst>
                      <a:gd name="connsiteX0" fmla="*/ 34499 w 34498"/>
                      <a:gd name="connsiteY0" fmla="*/ 110963 h 110962"/>
                      <a:gd name="connsiteX1" fmla="*/ 0 w 34498"/>
                      <a:gd name="connsiteY1" fmla="*/ 110963 h 110962"/>
                      <a:gd name="connsiteX2" fmla="*/ 0 w 34498"/>
                      <a:gd name="connsiteY2" fmla="*/ 0 h 110962"/>
                      <a:gd name="connsiteX3" fmla="*/ 34499 w 34498"/>
                      <a:gd name="connsiteY3" fmla="*/ 0 h 110962"/>
                      <a:gd name="connsiteX4" fmla="*/ 34499 w 34498"/>
                      <a:gd name="connsiteY4" fmla="*/ 110963 h 110962"/>
                      <a:gd name="connsiteX5" fmla="*/ 8463 w 34498"/>
                      <a:gd name="connsiteY5" fmla="*/ 102500 h 110962"/>
                      <a:gd name="connsiteX6" fmla="*/ 26086 w 34498"/>
                      <a:gd name="connsiteY6" fmla="*/ 102500 h 110962"/>
                      <a:gd name="connsiteX7" fmla="*/ 26086 w 34498"/>
                      <a:gd name="connsiteY7" fmla="*/ 8413 h 110962"/>
                      <a:gd name="connsiteX8" fmla="*/ 8463 w 34498"/>
                      <a:gd name="connsiteY8" fmla="*/ 8413 h 110962"/>
                      <a:gd name="connsiteX9" fmla="*/ 8463 w 34498"/>
                      <a:gd name="connsiteY9" fmla="*/ 102500 h 1109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34498" h="110962">
                        <a:moveTo>
                          <a:pt x="34499" y="110963"/>
                        </a:moveTo>
                        <a:lnTo>
                          <a:pt x="0" y="110963"/>
                        </a:lnTo>
                        <a:lnTo>
                          <a:pt x="0" y="0"/>
                        </a:lnTo>
                        <a:lnTo>
                          <a:pt x="34499" y="0"/>
                        </a:lnTo>
                        <a:lnTo>
                          <a:pt x="34499" y="110963"/>
                        </a:lnTo>
                        <a:close/>
                        <a:moveTo>
                          <a:pt x="8463" y="102500"/>
                        </a:moveTo>
                        <a:lnTo>
                          <a:pt x="26086" y="102500"/>
                        </a:lnTo>
                        <a:lnTo>
                          <a:pt x="26086" y="8413"/>
                        </a:lnTo>
                        <a:lnTo>
                          <a:pt x="8463" y="8413"/>
                        </a:lnTo>
                        <a:lnTo>
                          <a:pt x="8463" y="102500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99" name="Freeform: Shape 98">
                    <a:extLst>
                      <a:ext uri="{FF2B5EF4-FFF2-40B4-BE49-F238E27FC236}">
                        <a16:creationId xmlns:a16="http://schemas.microsoft.com/office/drawing/2014/main" id="{056E1FAC-DC56-496F-096A-50F18934119F}"/>
                      </a:ext>
                    </a:extLst>
                  </p:cNvPr>
                  <p:cNvSpPr/>
                  <p:nvPr/>
                </p:nvSpPr>
                <p:spPr>
                  <a:xfrm>
                    <a:off x="6171406" y="4332674"/>
                    <a:ext cx="231184" cy="137247"/>
                  </a:xfrm>
                  <a:custGeom>
                    <a:avLst/>
                    <a:gdLst>
                      <a:gd name="connsiteX0" fmla="*/ 231185 w 231184"/>
                      <a:gd name="connsiteY0" fmla="*/ 137248 h 137247"/>
                      <a:gd name="connsiteX1" fmla="*/ 0 w 231184"/>
                      <a:gd name="connsiteY1" fmla="*/ 137248 h 137247"/>
                      <a:gd name="connsiteX2" fmla="*/ 124404 w 231184"/>
                      <a:gd name="connsiteY2" fmla="*/ 0 h 137247"/>
                      <a:gd name="connsiteX3" fmla="*/ 231185 w 231184"/>
                      <a:gd name="connsiteY3" fmla="*/ 137248 h 137247"/>
                      <a:gd name="connsiteX4" fmla="*/ 19066 w 231184"/>
                      <a:gd name="connsiteY4" fmla="*/ 128785 h 137247"/>
                      <a:gd name="connsiteX5" fmla="*/ 213861 w 231184"/>
                      <a:gd name="connsiteY5" fmla="*/ 128785 h 137247"/>
                      <a:gd name="connsiteX6" fmla="*/ 123906 w 231184"/>
                      <a:gd name="connsiteY6" fmla="*/ 13142 h 137247"/>
                      <a:gd name="connsiteX7" fmla="*/ 19066 w 231184"/>
                      <a:gd name="connsiteY7" fmla="*/ 128785 h 13724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231184" h="137247">
                        <a:moveTo>
                          <a:pt x="231185" y="137248"/>
                        </a:moveTo>
                        <a:lnTo>
                          <a:pt x="0" y="137248"/>
                        </a:lnTo>
                        <a:lnTo>
                          <a:pt x="124404" y="0"/>
                        </a:lnTo>
                        <a:lnTo>
                          <a:pt x="231185" y="137248"/>
                        </a:lnTo>
                        <a:close/>
                        <a:moveTo>
                          <a:pt x="19066" y="128785"/>
                        </a:moveTo>
                        <a:lnTo>
                          <a:pt x="213861" y="128785"/>
                        </a:lnTo>
                        <a:lnTo>
                          <a:pt x="123906" y="13142"/>
                        </a:lnTo>
                        <a:lnTo>
                          <a:pt x="19066" y="128785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00" name="Freeform: Shape 99">
                    <a:extLst>
                      <a:ext uri="{FF2B5EF4-FFF2-40B4-BE49-F238E27FC236}">
                        <a16:creationId xmlns:a16="http://schemas.microsoft.com/office/drawing/2014/main" id="{47632064-A754-F94B-F01C-AAB818BCF62B}"/>
                      </a:ext>
                    </a:extLst>
                  </p:cNvPr>
                  <p:cNvSpPr/>
                  <p:nvPr/>
                </p:nvSpPr>
                <p:spPr>
                  <a:xfrm>
                    <a:off x="6758429" y="4332674"/>
                    <a:ext cx="231184" cy="137247"/>
                  </a:xfrm>
                  <a:custGeom>
                    <a:avLst/>
                    <a:gdLst>
                      <a:gd name="connsiteX0" fmla="*/ 231185 w 231184"/>
                      <a:gd name="connsiteY0" fmla="*/ 137248 h 137247"/>
                      <a:gd name="connsiteX1" fmla="*/ 0 w 231184"/>
                      <a:gd name="connsiteY1" fmla="*/ 137248 h 137247"/>
                      <a:gd name="connsiteX2" fmla="*/ 124404 w 231184"/>
                      <a:gd name="connsiteY2" fmla="*/ 0 h 137247"/>
                      <a:gd name="connsiteX3" fmla="*/ 231185 w 231184"/>
                      <a:gd name="connsiteY3" fmla="*/ 137248 h 137247"/>
                      <a:gd name="connsiteX4" fmla="*/ 19066 w 231184"/>
                      <a:gd name="connsiteY4" fmla="*/ 128785 h 137247"/>
                      <a:gd name="connsiteX5" fmla="*/ 213861 w 231184"/>
                      <a:gd name="connsiteY5" fmla="*/ 128785 h 137247"/>
                      <a:gd name="connsiteX6" fmla="*/ 123906 w 231184"/>
                      <a:gd name="connsiteY6" fmla="*/ 13142 h 137247"/>
                      <a:gd name="connsiteX7" fmla="*/ 19066 w 231184"/>
                      <a:gd name="connsiteY7" fmla="*/ 128785 h 13724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231184" h="137247">
                        <a:moveTo>
                          <a:pt x="231185" y="137248"/>
                        </a:moveTo>
                        <a:lnTo>
                          <a:pt x="0" y="137248"/>
                        </a:lnTo>
                        <a:lnTo>
                          <a:pt x="124404" y="0"/>
                        </a:lnTo>
                        <a:lnTo>
                          <a:pt x="231185" y="137248"/>
                        </a:lnTo>
                        <a:close/>
                        <a:moveTo>
                          <a:pt x="19066" y="128785"/>
                        </a:moveTo>
                        <a:lnTo>
                          <a:pt x="213861" y="128785"/>
                        </a:lnTo>
                        <a:lnTo>
                          <a:pt x="123906" y="13142"/>
                        </a:lnTo>
                        <a:lnTo>
                          <a:pt x="19066" y="128785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01" name="Freeform: Shape 100">
                    <a:extLst>
                      <a:ext uri="{FF2B5EF4-FFF2-40B4-BE49-F238E27FC236}">
                        <a16:creationId xmlns:a16="http://schemas.microsoft.com/office/drawing/2014/main" id="{AD5E967A-014C-D4D9-2F6D-286AB20DFFA9}"/>
                      </a:ext>
                    </a:extLst>
                  </p:cNvPr>
                  <p:cNvSpPr/>
                  <p:nvPr/>
                </p:nvSpPr>
                <p:spPr>
                  <a:xfrm>
                    <a:off x="7349682" y="4332674"/>
                    <a:ext cx="231135" cy="137247"/>
                  </a:xfrm>
                  <a:custGeom>
                    <a:avLst/>
                    <a:gdLst>
                      <a:gd name="connsiteX0" fmla="*/ 231135 w 231135"/>
                      <a:gd name="connsiteY0" fmla="*/ 137248 h 137247"/>
                      <a:gd name="connsiteX1" fmla="*/ 0 w 231135"/>
                      <a:gd name="connsiteY1" fmla="*/ 137248 h 137247"/>
                      <a:gd name="connsiteX2" fmla="*/ 124454 w 231135"/>
                      <a:gd name="connsiteY2" fmla="*/ 0 h 137247"/>
                      <a:gd name="connsiteX3" fmla="*/ 231135 w 231135"/>
                      <a:gd name="connsiteY3" fmla="*/ 137248 h 137247"/>
                      <a:gd name="connsiteX4" fmla="*/ 19017 w 231135"/>
                      <a:gd name="connsiteY4" fmla="*/ 128785 h 137247"/>
                      <a:gd name="connsiteX5" fmla="*/ 213811 w 231135"/>
                      <a:gd name="connsiteY5" fmla="*/ 128785 h 137247"/>
                      <a:gd name="connsiteX6" fmla="*/ 123906 w 231135"/>
                      <a:gd name="connsiteY6" fmla="*/ 13142 h 137247"/>
                      <a:gd name="connsiteX7" fmla="*/ 19017 w 231135"/>
                      <a:gd name="connsiteY7" fmla="*/ 128785 h 13724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231135" h="137247">
                        <a:moveTo>
                          <a:pt x="231135" y="137248"/>
                        </a:moveTo>
                        <a:lnTo>
                          <a:pt x="0" y="137248"/>
                        </a:lnTo>
                        <a:lnTo>
                          <a:pt x="124454" y="0"/>
                        </a:lnTo>
                        <a:lnTo>
                          <a:pt x="231135" y="137248"/>
                        </a:lnTo>
                        <a:close/>
                        <a:moveTo>
                          <a:pt x="19017" y="128785"/>
                        </a:moveTo>
                        <a:lnTo>
                          <a:pt x="213811" y="128785"/>
                        </a:lnTo>
                        <a:lnTo>
                          <a:pt x="123906" y="13142"/>
                        </a:lnTo>
                        <a:lnTo>
                          <a:pt x="19017" y="128785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02" name="Freeform: Shape 101">
                    <a:extLst>
                      <a:ext uri="{FF2B5EF4-FFF2-40B4-BE49-F238E27FC236}">
                        <a16:creationId xmlns:a16="http://schemas.microsoft.com/office/drawing/2014/main" id="{C0FB5C51-3C64-A181-BECB-24120F6068E9}"/>
                      </a:ext>
                    </a:extLst>
                  </p:cNvPr>
                  <p:cNvSpPr/>
                  <p:nvPr/>
                </p:nvSpPr>
                <p:spPr>
                  <a:xfrm>
                    <a:off x="6602712" y="3399222"/>
                    <a:ext cx="122810" cy="114995"/>
                  </a:xfrm>
                  <a:custGeom>
                    <a:avLst/>
                    <a:gdLst>
                      <a:gd name="connsiteX0" fmla="*/ 57548 w 122810"/>
                      <a:gd name="connsiteY0" fmla="*/ 114995 h 114995"/>
                      <a:gd name="connsiteX1" fmla="*/ 0 w 122810"/>
                      <a:gd name="connsiteY1" fmla="*/ 57498 h 114995"/>
                      <a:gd name="connsiteX2" fmla="*/ 57548 w 122810"/>
                      <a:gd name="connsiteY2" fmla="*/ 0 h 114995"/>
                      <a:gd name="connsiteX3" fmla="*/ 90105 w 122810"/>
                      <a:gd name="connsiteY3" fmla="*/ 10156 h 114995"/>
                      <a:gd name="connsiteX4" fmla="*/ 116339 w 122810"/>
                      <a:gd name="connsiteY4" fmla="*/ 28077 h 114995"/>
                      <a:gd name="connsiteX5" fmla="*/ 86271 w 122810"/>
                      <a:gd name="connsiteY5" fmla="*/ 17623 h 114995"/>
                      <a:gd name="connsiteX6" fmla="*/ 73975 w 122810"/>
                      <a:gd name="connsiteY6" fmla="*/ 15134 h 114995"/>
                      <a:gd name="connsiteX7" fmla="*/ 36490 w 122810"/>
                      <a:gd name="connsiteY7" fmla="*/ 52619 h 114995"/>
                      <a:gd name="connsiteX8" fmla="*/ 73975 w 122810"/>
                      <a:gd name="connsiteY8" fmla="*/ 90104 h 114995"/>
                      <a:gd name="connsiteX9" fmla="*/ 103595 w 122810"/>
                      <a:gd name="connsiteY9" fmla="*/ 74374 h 114995"/>
                      <a:gd name="connsiteX10" fmla="*/ 122811 w 122810"/>
                      <a:gd name="connsiteY10" fmla="*/ 48338 h 114995"/>
                      <a:gd name="connsiteX11" fmla="*/ 110963 w 122810"/>
                      <a:gd name="connsiteY11" fmla="*/ 78456 h 114995"/>
                      <a:gd name="connsiteX12" fmla="*/ 57548 w 122810"/>
                      <a:gd name="connsiteY12" fmla="*/ 114995 h 114995"/>
                      <a:gd name="connsiteX13" fmla="*/ 57548 w 122810"/>
                      <a:gd name="connsiteY13" fmla="*/ 8463 h 114995"/>
                      <a:gd name="connsiteX14" fmla="*/ 8463 w 122810"/>
                      <a:gd name="connsiteY14" fmla="*/ 57498 h 114995"/>
                      <a:gd name="connsiteX15" fmla="*/ 57548 w 122810"/>
                      <a:gd name="connsiteY15" fmla="*/ 106532 h 114995"/>
                      <a:gd name="connsiteX16" fmla="*/ 87317 w 122810"/>
                      <a:gd name="connsiteY16" fmla="*/ 96476 h 114995"/>
                      <a:gd name="connsiteX17" fmla="*/ 74025 w 122810"/>
                      <a:gd name="connsiteY17" fmla="*/ 98567 h 114995"/>
                      <a:gd name="connsiteX18" fmla="*/ 28077 w 122810"/>
                      <a:gd name="connsiteY18" fmla="*/ 52619 h 114995"/>
                      <a:gd name="connsiteX19" fmla="*/ 60983 w 122810"/>
                      <a:gd name="connsiteY19" fmla="*/ 8562 h 114995"/>
                      <a:gd name="connsiteX20" fmla="*/ 57548 w 122810"/>
                      <a:gd name="connsiteY20" fmla="*/ 8463 h 11499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</a:cxnLst>
                    <a:rect l="l" t="t" r="r" b="b"/>
                    <a:pathLst>
                      <a:path w="122810" h="114995">
                        <a:moveTo>
                          <a:pt x="57548" y="114995"/>
                        </a:moveTo>
                        <a:cubicBezTo>
                          <a:pt x="25787" y="114995"/>
                          <a:pt x="0" y="89159"/>
                          <a:pt x="0" y="57498"/>
                        </a:cubicBezTo>
                        <a:cubicBezTo>
                          <a:pt x="0" y="25837"/>
                          <a:pt x="25787" y="0"/>
                          <a:pt x="57548" y="0"/>
                        </a:cubicBezTo>
                        <a:cubicBezTo>
                          <a:pt x="69097" y="0"/>
                          <a:pt x="80397" y="3485"/>
                          <a:pt x="90105" y="10156"/>
                        </a:cubicBezTo>
                        <a:lnTo>
                          <a:pt x="116339" y="28077"/>
                        </a:lnTo>
                        <a:lnTo>
                          <a:pt x="86271" y="17623"/>
                        </a:lnTo>
                        <a:cubicBezTo>
                          <a:pt x="82787" y="16428"/>
                          <a:pt x="78555" y="15134"/>
                          <a:pt x="73975" y="15134"/>
                        </a:cubicBezTo>
                        <a:cubicBezTo>
                          <a:pt x="53316" y="15134"/>
                          <a:pt x="36490" y="31960"/>
                          <a:pt x="36490" y="52619"/>
                        </a:cubicBezTo>
                        <a:cubicBezTo>
                          <a:pt x="36490" y="73278"/>
                          <a:pt x="53316" y="90104"/>
                          <a:pt x="73975" y="90104"/>
                        </a:cubicBezTo>
                        <a:cubicBezTo>
                          <a:pt x="85425" y="90104"/>
                          <a:pt x="96228" y="84379"/>
                          <a:pt x="103595" y="74374"/>
                        </a:cubicBezTo>
                        <a:lnTo>
                          <a:pt x="122811" y="48338"/>
                        </a:lnTo>
                        <a:lnTo>
                          <a:pt x="110963" y="78456"/>
                        </a:lnTo>
                        <a:cubicBezTo>
                          <a:pt x="102301" y="100658"/>
                          <a:pt x="81293" y="114995"/>
                          <a:pt x="57548" y="114995"/>
                        </a:cubicBezTo>
                        <a:close/>
                        <a:moveTo>
                          <a:pt x="57548" y="8463"/>
                        </a:moveTo>
                        <a:cubicBezTo>
                          <a:pt x="30467" y="8463"/>
                          <a:pt x="8463" y="30466"/>
                          <a:pt x="8463" y="57498"/>
                        </a:cubicBezTo>
                        <a:cubicBezTo>
                          <a:pt x="8463" y="84529"/>
                          <a:pt x="30467" y="106532"/>
                          <a:pt x="57548" y="106532"/>
                        </a:cubicBezTo>
                        <a:cubicBezTo>
                          <a:pt x="68649" y="106532"/>
                          <a:pt x="79003" y="102898"/>
                          <a:pt x="87317" y="96476"/>
                        </a:cubicBezTo>
                        <a:cubicBezTo>
                          <a:pt x="83085" y="97820"/>
                          <a:pt x="78605" y="98567"/>
                          <a:pt x="74025" y="98567"/>
                        </a:cubicBezTo>
                        <a:cubicBezTo>
                          <a:pt x="48686" y="98567"/>
                          <a:pt x="28077" y="77958"/>
                          <a:pt x="28077" y="52619"/>
                        </a:cubicBezTo>
                        <a:cubicBezTo>
                          <a:pt x="28077" y="31810"/>
                          <a:pt x="41966" y="14188"/>
                          <a:pt x="60983" y="8562"/>
                        </a:cubicBezTo>
                        <a:cubicBezTo>
                          <a:pt x="59887" y="8513"/>
                          <a:pt x="58742" y="8463"/>
                          <a:pt x="57548" y="8463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03" name="Freeform: Shape 102">
                    <a:extLst>
                      <a:ext uri="{FF2B5EF4-FFF2-40B4-BE49-F238E27FC236}">
                        <a16:creationId xmlns:a16="http://schemas.microsoft.com/office/drawing/2014/main" id="{97B3159F-4604-F400-9748-4A87D5CB1AF7}"/>
                      </a:ext>
                    </a:extLst>
                  </p:cNvPr>
                  <p:cNvSpPr/>
                  <p:nvPr/>
                </p:nvSpPr>
                <p:spPr>
                  <a:xfrm>
                    <a:off x="7224681" y="4147536"/>
                    <a:ext cx="59787" cy="89855"/>
                  </a:xfrm>
                  <a:custGeom>
                    <a:avLst/>
                    <a:gdLst>
                      <a:gd name="connsiteX0" fmla="*/ 43310 w 59787"/>
                      <a:gd name="connsiteY0" fmla="*/ 89855 h 89855"/>
                      <a:gd name="connsiteX1" fmla="*/ 0 w 59787"/>
                      <a:gd name="connsiteY1" fmla="*/ 89855 h 89855"/>
                      <a:gd name="connsiteX2" fmla="*/ 0 w 59787"/>
                      <a:gd name="connsiteY2" fmla="*/ 85624 h 89855"/>
                      <a:gd name="connsiteX3" fmla="*/ 9857 w 59787"/>
                      <a:gd name="connsiteY3" fmla="*/ 69844 h 89855"/>
                      <a:gd name="connsiteX4" fmla="*/ 9857 w 59787"/>
                      <a:gd name="connsiteY4" fmla="*/ 65114 h 89855"/>
                      <a:gd name="connsiteX5" fmla="*/ 12047 w 59787"/>
                      <a:gd name="connsiteY5" fmla="*/ 65114 h 89855"/>
                      <a:gd name="connsiteX6" fmla="*/ 12047 w 59787"/>
                      <a:gd name="connsiteY6" fmla="*/ 52769 h 89855"/>
                      <a:gd name="connsiteX7" fmla="*/ 13491 w 59787"/>
                      <a:gd name="connsiteY7" fmla="*/ 52769 h 89855"/>
                      <a:gd name="connsiteX8" fmla="*/ 13491 w 59787"/>
                      <a:gd name="connsiteY8" fmla="*/ 39925 h 89855"/>
                      <a:gd name="connsiteX9" fmla="*/ 2887 w 59787"/>
                      <a:gd name="connsiteY9" fmla="*/ 22302 h 89855"/>
                      <a:gd name="connsiteX10" fmla="*/ 22999 w 59787"/>
                      <a:gd name="connsiteY10" fmla="*/ 2191 h 89855"/>
                      <a:gd name="connsiteX11" fmla="*/ 34399 w 59787"/>
                      <a:gd name="connsiteY11" fmla="*/ 5675 h 89855"/>
                      <a:gd name="connsiteX12" fmla="*/ 44106 w 59787"/>
                      <a:gd name="connsiteY12" fmla="*/ 12445 h 89855"/>
                      <a:gd name="connsiteX13" fmla="*/ 53465 w 59787"/>
                      <a:gd name="connsiteY13" fmla="*/ 0 h 89855"/>
                      <a:gd name="connsiteX14" fmla="*/ 47591 w 59787"/>
                      <a:gd name="connsiteY14" fmla="*/ 14835 h 89855"/>
                      <a:gd name="connsiteX15" fmla="*/ 59788 w 59787"/>
                      <a:gd name="connsiteY15" fmla="*/ 23298 h 89855"/>
                      <a:gd name="connsiteX16" fmla="*/ 46097 w 59787"/>
                      <a:gd name="connsiteY16" fmla="*/ 18569 h 89855"/>
                      <a:gd name="connsiteX17" fmla="*/ 41717 w 59787"/>
                      <a:gd name="connsiteY17" fmla="*/ 29670 h 89855"/>
                      <a:gd name="connsiteX18" fmla="*/ 29720 w 59787"/>
                      <a:gd name="connsiteY18" fmla="*/ 41070 h 89855"/>
                      <a:gd name="connsiteX19" fmla="*/ 29720 w 59787"/>
                      <a:gd name="connsiteY19" fmla="*/ 52769 h 89855"/>
                      <a:gd name="connsiteX20" fmla="*/ 31113 w 59787"/>
                      <a:gd name="connsiteY20" fmla="*/ 52769 h 89855"/>
                      <a:gd name="connsiteX21" fmla="*/ 31113 w 59787"/>
                      <a:gd name="connsiteY21" fmla="*/ 65114 h 89855"/>
                      <a:gd name="connsiteX22" fmla="*/ 33304 w 59787"/>
                      <a:gd name="connsiteY22" fmla="*/ 65114 h 89855"/>
                      <a:gd name="connsiteX23" fmla="*/ 33304 w 59787"/>
                      <a:gd name="connsiteY23" fmla="*/ 69794 h 89855"/>
                      <a:gd name="connsiteX24" fmla="*/ 43260 w 59787"/>
                      <a:gd name="connsiteY24" fmla="*/ 85624 h 89855"/>
                      <a:gd name="connsiteX25" fmla="*/ 43260 w 59787"/>
                      <a:gd name="connsiteY25" fmla="*/ 89855 h 89855"/>
                      <a:gd name="connsiteX26" fmla="*/ 9607 w 59787"/>
                      <a:gd name="connsiteY26" fmla="*/ 81393 h 89855"/>
                      <a:gd name="connsiteX27" fmla="*/ 33652 w 59787"/>
                      <a:gd name="connsiteY27" fmla="*/ 81393 h 89855"/>
                      <a:gd name="connsiteX28" fmla="*/ 27479 w 59787"/>
                      <a:gd name="connsiteY28" fmla="*/ 76365 h 89855"/>
                      <a:gd name="connsiteX29" fmla="*/ 24841 w 59787"/>
                      <a:gd name="connsiteY29" fmla="*/ 75319 h 89855"/>
                      <a:gd name="connsiteX30" fmla="*/ 24841 w 59787"/>
                      <a:gd name="connsiteY30" fmla="*/ 73577 h 89855"/>
                      <a:gd name="connsiteX31" fmla="*/ 22651 w 59787"/>
                      <a:gd name="connsiteY31" fmla="*/ 73577 h 89855"/>
                      <a:gd name="connsiteX32" fmla="*/ 22651 w 59787"/>
                      <a:gd name="connsiteY32" fmla="*/ 61231 h 89855"/>
                      <a:gd name="connsiteX33" fmla="*/ 20460 w 59787"/>
                      <a:gd name="connsiteY33" fmla="*/ 61231 h 89855"/>
                      <a:gd name="connsiteX34" fmla="*/ 20460 w 59787"/>
                      <a:gd name="connsiteY34" fmla="*/ 73577 h 89855"/>
                      <a:gd name="connsiteX35" fmla="*/ 18270 w 59787"/>
                      <a:gd name="connsiteY35" fmla="*/ 73577 h 89855"/>
                      <a:gd name="connsiteX36" fmla="*/ 18270 w 59787"/>
                      <a:gd name="connsiteY36" fmla="*/ 75319 h 89855"/>
                      <a:gd name="connsiteX37" fmla="*/ 15631 w 59787"/>
                      <a:gd name="connsiteY37" fmla="*/ 76415 h 89855"/>
                      <a:gd name="connsiteX38" fmla="*/ 9607 w 59787"/>
                      <a:gd name="connsiteY38" fmla="*/ 81393 h 89855"/>
                      <a:gd name="connsiteX39" fmla="*/ 27928 w 59787"/>
                      <a:gd name="connsiteY39" fmla="*/ 12545 h 89855"/>
                      <a:gd name="connsiteX40" fmla="*/ 19713 w 59787"/>
                      <a:gd name="connsiteY40" fmla="*/ 20809 h 89855"/>
                      <a:gd name="connsiteX41" fmla="*/ 27928 w 59787"/>
                      <a:gd name="connsiteY41" fmla="*/ 29023 h 89855"/>
                      <a:gd name="connsiteX42" fmla="*/ 34399 w 59787"/>
                      <a:gd name="connsiteY42" fmla="*/ 25538 h 89855"/>
                      <a:gd name="connsiteX43" fmla="*/ 40970 w 59787"/>
                      <a:gd name="connsiteY43" fmla="*/ 16727 h 89855"/>
                      <a:gd name="connsiteX44" fmla="*/ 30665 w 59787"/>
                      <a:gd name="connsiteY44" fmla="*/ 13142 h 89855"/>
                      <a:gd name="connsiteX45" fmla="*/ 27928 w 59787"/>
                      <a:gd name="connsiteY45" fmla="*/ 12545 h 89855"/>
                      <a:gd name="connsiteX46" fmla="*/ 11350 w 59787"/>
                      <a:gd name="connsiteY46" fmla="*/ 22750 h 89855"/>
                      <a:gd name="connsiteX47" fmla="*/ 12843 w 59787"/>
                      <a:gd name="connsiteY47" fmla="*/ 27977 h 89855"/>
                      <a:gd name="connsiteX48" fmla="*/ 11350 w 59787"/>
                      <a:gd name="connsiteY48" fmla="*/ 22750 h 898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</a:cxnLst>
                    <a:rect l="l" t="t" r="r" b="b"/>
                    <a:pathLst>
                      <a:path w="59787" h="89855">
                        <a:moveTo>
                          <a:pt x="43310" y="89855"/>
                        </a:moveTo>
                        <a:lnTo>
                          <a:pt x="0" y="89855"/>
                        </a:lnTo>
                        <a:lnTo>
                          <a:pt x="0" y="85624"/>
                        </a:lnTo>
                        <a:cubicBezTo>
                          <a:pt x="0" y="79153"/>
                          <a:pt x="3684" y="73278"/>
                          <a:pt x="9857" y="69844"/>
                        </a:cubicBezTo>
                        <a:lnTo>
                          <a:pt x="9857" y="65114"/>
                        </a:lnTo>
                        <a:lnTo>
                          <a:pt x="12047" y="65114"/>
                        </a:lnTo>
                        <a:lnTo>
                          <a:pt x="12047" y="52769"/>
                        </a:lnTo>
                        <a:lnTo>
                          <a:pt x="13491" y="52769"/>
                        </a:lnTo>
                        <a:lnTo>
                          <a:pt x="13491" y="39925"/>
                        </a:lnTo>
                        <a:cubicBezTo>
                          <a:pt x="7020" y="36490"/>
                          <a:pt x="2887" y="29720"/>
                          <a:pt x="2887" y="22302"/>
                        </a:cubicBezTo>
                        <a:cubicBezTo>
                          <a:pt x="2887" y="11201"/>
                          <a:pt x="11948" y="2191"/>
                          <a:pt x="22999" y="2191"/>
                        </a:cubicBezTo>
                        <a:cubicBezTo>
                          <a:pt x="27131" y="2191"/>
                          <a:pt x="31063" y="3385"/>
                          <a:pt x="34399" y="5675"/>
                        </a:cubicBezTo>
                        <a:lnTo>
                          <a:pt x="44106" y="12445"/>
                        </a:lnTo>
                        <a:lnTo>
                          <a:pt x="53465" y="0"/>
                        </a:lnTo>
                        <a:lnTo>
                          <a:pt x="47591" y="14835"/>
                        </a:lnTo>
                        <a:lnTo>
                          <a:pt x="59788" y="23298"/>
                        </a:lnTo>
                        <a:lnTo>
                          <a:pt x="46097" y="18569"/>
                        </a:lnTo>
                        <a:lnTo>
                          <a:pt x="41717" y="29670"/>
                        </a:lnTo>
                        <a:cubicBezTo>
                          <a:pt x="39576" y="35096"/>
                          <a:pt x="35195" y="39178"/>
                          <a:pt x="29720" y="41070"/>
                        </a:cubicBezTo>
                        <a:lnTo>
                          <a:pt x="29720" y="52769"/>
                        </a:lnTo>
                        <a:lnTo>
                          <a:pt x="31113" y="52769"/>
                        </a:lnTo>
                        <a:lnTo>
                          <a:pt x="31113" y="65114"/>
                        </a:lnTo>
                        <a:lnTo>
                          <a:pt x="33304" y="65114"/>
                        </a:lnTo>
                        <a:lnTo>
                          <a:pt x="33304" y="69794"/>
                        </a:lnTo>
                        <a:cubicBezTo>
                          <a:pt x="39527" y="73228"/>
                          <a:pt x="43260" y="79153"/>
                          <a:pt x="43260" y="85624"/>
                        </a:cubicBezTo>
                        <a:lnTo>
                          <a:pt x="43260" y="89855"/>
                        </a:lnTo>
                        <a:close/>
                        <a:moveTo>
                          <a:pt x="9607" y="81393"/>
                        </a:moveTo>
                        <a:lnTo>
                          <a:pt x="33652" y="81393"/>
                        </a:lnTo>
                        <a:cubicBezTo>
                          <a:pt x="32457" y="79302"/>
                          <a:pt x="30317" y="77510"/>
                          <a:pt x="27479" y="76365"/>
                        </a:cubicBezTo>
                        <a:lnTo>
                          <a:pt x="24841" y="75319"/>
                        </a:lnTo>
                        <a:lnTo>
                          <a:pt x="24841" y="73577"/>
                        </a:lnTo>
                        <a:lnTo>
                          <a:pt x="22651" y="73577"/>
                        </a:lnTo>
                        <a:lnTo>
                          <a:pt x="22651" y="61231"/>
                        </a:lnTo>
                        <a:lnTo>
                          <a:pt x="20460" y="61231"/>
                        </a:lnTo>
                        <a:lnTo>
                          <a:pt x="20460" y="73577"/>
                        </a:lnTo>
                        <a:lnTo>
                          <a:pt x="18270" y="73577"/>
                        </a:lnTo>
                        <a:lnTo>
                          <a:pt x="18270" y="75319"/>
                        </a:lnTo>
                        <a:lnTo>
                          <a:pt x="15631" y="76415"/>
                        </a:lnTo>
                        <a:cubicBezTo>
                          <a:pt x="12894" y="77560"/>
                          <a:pt x="10802" y="79302"/>
                          <a:pt x="9607" y="81393"/>
                        </a:cubicBezTo>
                        <a:close/>
                        <a:moveTo>
                          <a:pt x="27928" y="12545"/>
                        </a:moveTo>
                        <a:cubicBezTo>
                          <a:pt x="23397" y="12545"/>
                          <a:pt x="19713" y="16229"/>
                          <a:pt x="19713" y="20809"/>
                        </a:cubicBezTo>
                        <a:cubicBezTo>
                          <a:pt x="19713" y="25339"/>
                          <a:pt x="23397" y="29023"/>
                          <a:pt x="27928" y="29023"/>
                        </a:cubicBezTo>
                        <a:cubicBezTo>
                          <a:pt x="31263" y="29023"/>
                          <a:pt x="33404" y="26832"/>
                          <a:pt x="34399" y="25538"/>
                        </a:cubicBezTo>
                        <a:lnTo>
                          <a:pt x="40970" y="16727"/>
                        </a:lnTo>
                        <a:lnTo>
                          <a:pt x="30665" y="13142"/>
                        </a:lnTo>
                        <a:cubicBezTo>
                          <a:pt x="29720" y="12844"/>
                          <a:pt x="28774" y="12545"/>
                          <a:pt x="27928" y="12545"/>
                        </a:cubicBezTo>
                        <a:close/>
                        <a:moveTo>
                          <a:pt x="11350" y="22750"/>
                        </a:moveTo>
                        <a:cubicBezTo>
                          <a:pt x="11450" y="24592"/>
                          <a:pt x="11997" y="26384"/>
                          <a:pt x="12843" y="27977"/>
                        </a:cubicBezTo>
                        <a:cubicBezTo>
                          <a:pt x="12047" y="26335"/>
                          <a:pt x="11599" y="24592"/>
                          <a:pt x="11350" y="22750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04" name="Freeform: Shape 103">
                    <a:extLst>
                      <a:ext uri="{FF2B5EF4-FFF2-40B4-BE49-F238E27FC236}">
                        <a16:creationId xmlns:a16="http://schemas.microsoft.com/office/drawing/2014/main" id="{B4A1056A-BCCF-AA2A-DFE2-C79AEFD99B73}"/>
                      </a:ext>
                    </a:extLst>
                  </p:cNvPr>
                  <p:cNvSpPr/>
                  <p:nvPr/>
                </p:nvSpPr>
                <p:spPr>
                  <a:xfrm>
                    <a:off x="6420562" y="3645143"/>
                    <a:ext cx="239149" cy="412438"/>
                  </a:xfrm>
                  <a:custGeom>
                    <a:avLst/>
                    <a:gdLst>
                      <a:gd name="connsiteX0" fmla="*/ 55755 w 239149"/>
                      <a:gd name="connsiteY0" fmla="*/ 412439 h 412438"/>
                      <a:gd name="connsiteX1" fmla="*/ 0 w 239149"/>
                      <a:gd name="connsiteY1" fmla="*/ 412439 h 412438"/>
                      <a:gd name="connsiteX2" fmla="*/ 0 w 239149"/>
                      <a:gd name="connsiteY2" fmla="*/ 408207 h 412438"/>
                      <a:gd name="connsiteX3" fmla="*/ 234869 w 239149"/>
                      <a:gd name="connsiteY3" fmla="*/ 0 h 412438"/>
                      <a:gd name="connsiteX4" fmla="*/ 239100 w 239149"/>
                      <a:gd name="connsiteY4" fmla="*/ 0 h 412438"/>
                      <a:gd name="connsiteX5" fmla="*/ 239150 w 239149"/>
                      <a:gd name="connsiteY5" fmla="*/ 55705 h 412438"/>
                      <a:gd name="connsiteX6" fmla="*/ 234919 w 239149"/>
                      <a:gd name="connsiteY6" fmla="*/ 55705 h 412438"/>
                      <a:gd name="connsiteX7" fmla="*/ 55755 w 239149"/>
                      <a:gd name="connsiteY7" fmla="*/ 408207 h 412438"/>
                      <a:gd name="connsiteX8" fmla="*/ 55755 w 239149"/>
                      <a:gd name="connsiteY8" fmla="*/ 412439 h 412438"/>
                      <a:gd name="connsiteX9" fmla="*/ 8463 w 239149"/>
                      <a:gd name="connsiteY9" fmla="*/ 404026 h 412438"/>
                      <a:gd name="connsiteX10" fmla="*/ 47292 w 239149"/>
                      <a:gd name="connsiteY10" fmla="*/ 404026 h 412438"/>
                      <a:gd name="connsiteX11" fmla="*/ 230687 w 239149"/>
                      <a:gd name="connsiteY11" fmla="*/ 47392 h 412438"/>
                      <a:gd name="connsiteX12" fmla="*/ 230637 w 239149"/>
                      <a:gd name="connsiteY12" fmla="*/ 8562 h 412438"/>
                      <a:gd name="connsiteX13" fmla="*/ 8463 w 239149"/>
                      <a:gd name="connsiteY13" fmla="*/ 404026 h 41243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239149" h="412438">
                        <a:moveTo>
                          <a:pt x="55755" y="412439"/>
                        </a:moveTo>
                        <a:lnTo>
                          <a:pt x="0" y="412439"/>
                        </a:lnTo>
                        <a:lnTo>
                          <a:pt x="0" y="408207"/>
                        </a:lnTo>
                        <a:cubicBezTo>
                          <a:pt x="0" y="179412"/>
                          <a:pt x="103147" y="149"/>
                          <a:pt x="234869" y="0"/>
                        </a:cubicBezTo>
                        <a:lnTo>
                          <a:pt x="239100" y="0"/>
                        </a:lnTo>
                        <a:lnTo>
                          <a:pt x="239150" y="55705"/>
                        </a:lnTo>
                        <a:lnTo>
                          <a:pt x="234919" y="55705"/>
                        </a:lnTo>
                        <a:cubicBezTo>
                          <a:pt x="137845" y="55855"/>
                          <a:pt x="55755" y="217296"/>
                          <a:pt x="55755" y="408207"/>
                        </a:cubicBezTo>
                        <a:lnTo>
                          <a:pt x="55755" y="412439"/>
                        </a:lnTo>
                        <a:close/>
                        <a:moveTo>
                          <a:pt x="8463" y="404026"/>
                        </a:moveTo>
                        <a:lnTo>
                          <a:pt x="47292" y="404026"/>
                        </a:lnTo>
                        <a:cubicBezTo>
                          <a:pt x="48487" y="213064"/>
                          <a:pt x="131522" y="52021"/>
                          <a:pt x="230687" y="47392"/>
                        </a:cubicBezTo>
                        <a:lnTo>
                          <a:pt x="230637" y="8562"/>
                        </a:lnTo>
                        <a:cubicBezTo>
                          <a:pt x="106532" y="12495"/>
                          <a:pt x="9707" y="184440"/>
                          <a:pt x="8463" y="404026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05" name="Freeform: Shape 104">
                    <a:extLst>
                      <a:ext uri="{FF2B5EF4-FFF2-40B4-BE49-F238E27FC236}">
                        <a16:creationId xmlns:a16="http://schemas.microsoft.com/office/drawing/2014/main" id="{812E42CD-F5A0-C441-6D7A-6FA7341CEA51}"/>
                      </a:ext>
                    </a:extLst>
                  </p:cNvPr>
                  <p:cNvSpPr/>
                  <p:nvPr/>
                </p:nvSpPr>
                <p:spPr>
                  <a:xfrm>
                    <a:off x="6539988" y="3645143"/>
                    <a:ext cx="141180" cy="412438"/>
                  </a:xfrm>
                  <a:custGeom>
                    <a:avLst/>
                    <a:gdLst>
                      <a:gd name="connsiteX0" fmla="*/ 55755 w 141180"/>
                      <a:gd name="connsiteY0" fmla="*/ 412439 h 412438"/>
                      <a:gd name="connsiteX1" fmla="*/ 0 w 141180"/>
                      <a:gd name="connsiteY1" fmla="*/ 412439 h 412438"/>
                      <a:gd name="connsiteX2" fmla="*/ 0 w 141180"/>
                      <a:gd name="connsiteY2" fmla="*/ 408207 h 412438"/>
                      <a:gd name="connsiteX3" fmla="*/ 115293 w 141180"/>
                      <a:gd name="connsiteY3" fmla="*/ 0 h 412438"/>
                      <a:gd name="connsiteX4" fmla="*/ 119525 w 141180"/>
                      <a:gd name="connsiteY4" fmla="*/ 0 h 412438"/>
                      <a:gd name="connsiteX5" fmla="*/ 119674 w 141180"/>
                      <a:gd name="connsiteY5" fmla="*/ 47242 h 412438"/>
                      <a:gd name="connsiteX6" fmla="*/ 141180 w 141180"/>
                      <a:gd name="connsiteY6" fmla="*/ 47242 h 412438"/>
                      <a:gd name="connsiteX7" fmla="*/ 117484 w 141180"/>
                      <a:gd name="connsiteY7" fmla="*/ 55407 h 412438"/>
                      <a:gd name="connsiteX8" fmla="*/ 55755 w 141180"/>
                      <a:gd name="connsiteY8" fmla="*/ 408207 h 412438"/>
                      <a:gd name="connsiteX9" fmla="*/ 55755 w 141180"/>
                      <a:gd name="connsiteY9" fmla="*/ 412439 h 412438"/>
                      <a:gd name="connsiteX10" fmla="*/ 8413 w 141180"/>
                      <a:gd name="connsiteY10" fmla="*/ 404026 h 412438"/>
                      <a:gd name="connsiteX11" fmla="*/ 47242 w 141180"/>
                      <a:gd name="connsiteY11" fmla="*/ 404026 h 412438"/>
                      <a:gd name="connsiteX12" fmla="*/ 111162 w 141180"/>
                      <a:gd name="connsiteY12" fmla="*/ 49333 h 412438"/>
                      <a:gd name="connsiteX13" fmla="*/ 111012 w 141180"/>
                      <a:gd name="connsiteY13" fmla="*/ 8761 h 412438"/>
                      <a:gd name="connsiteX14" fmla="*/ 8413 w 141180"/>
                      <a:gd name="connsiteY14" fmla="*/ 404026 h 41243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141180" h="412438">
                        <a:moveTo>
                          <a:pt x="55755" y="412439"/>
                        </a:moveTo>
                        <a:lnTo>
                          <a:pt x="0" y="412439"/>
                        </a:lnTo>
                        <a:lnTo>
                          <a:pt x="0" y="408207"/>
                        </a:lnTo>
                        <a:cubicBezTo>
                          <a:pt x="0" y="366441"/>
                          <a:pt x="3236" y="299"/>
                          <a:pt x="115293" y="0"/>
                        </a:cubicBezTo>
                        <a:lnTo>
                          <a:pt x="119525" y="0"/>
                        </a:lnTo>
                        <a:lnTo>
                          <a:pt x="119674" y="47242"/>
                        </a:lnTo>
                        <a:lnTo>
                          <a:pt x="141180" y="47242"/>
                        </a:lnTo>
                        <a:lnTo>
                          <a:pt x="117484" y="55407"/>
                        </a:lnTo>
                        <a:cubicBezTo>
                          <a:pt x="100459" y="61181"/>
                          <a:pt x="55755" y="178367"/>
                          <a:pt x="55755" y="408207"/>
                        </a:cubicBezTo>
                        <a:lnTo>
                          <a:pt x="55755" y="412439"/>
                        </a:lnTo>
                        <a:close/>
                        <a:moveTo>
                          <a:pt x="8413" y="404026"/>
                        </a:moveTo>
                        <a:lnTo>
                          <a:pt x="47242" y="404026"/>
                        </a:lnTo>
                        <a:cubicBezTo>
                          <a:pt x="47740" y="205647"/>
                          <a:pt x="83533" y="68748"/>
                          <a:pt x="111162" y="49333"/>
                        </a:cubicBezTo>
                        <a:lnTo>
                          <a:pt x="111012" y="8761"/>
                        </a:lnTo>
                        <a:cubicBezTo>
                          <a:pt x="41119" y="16627"/>
                          <a:pt x="8911" y="216549"/>
                          <a:pt x="8413" y="404026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06" name="Freeform: Shape 105">
                    <a:extLst>
                      <a:ext uri="{FF2B5EF4-FFF2-40B4-BE49-F238E27FC236}">
                        <a16:creationId xmlns:a16="http://schemas.microsoft.com/office/drawing/2014/main" id="{38323A86-6A5F-B8DB-8BB0-73C349DF0BE4}"/>
                      </a:ext>
                    </a:extLst>
                  </p:cNvPr>
                  <p:cNvSpPr/>
                  <p:nvPr/>
                </p:nvSpPr>
                <p:spPr>
                  <a:xfrm>
                    <a:off x="6320203" y="3645143"/>
                    <a:ext cx="339409" cy="412438"/>
                  </a:xfrm>
                  <a:custGeom>
                    <a:avLst/>
                    <a:gdLst>
                      <a:gd name="connsiteX0" fmla="*/ 55755 w 339409"/>
                      <a:gd name="connsiteY0" fmla="*/ 412439 h 412438"/>
                      <a:gd name="connsiteX1" fmla="*/ 0 w 339409"/>
                      <a:gd name="connsiteY1" fmla="*/ 412439 h 412438"/>
                      <a:gd name="connsiteX2" fmla="*/ 0 w 339409"/>
                      <a:gd name="connsiteY2" fmla="*/ 408207 h 412438"/>
                      <a:gd name="connsiteX3" fmla="*/ 335129 w 339409"/>
                      <a:gd name="connsiteY3" fmla="*/ 0 h 412438"/>
                      <a:gd name="connsiteX4" fmla="*/ 339360 w 339409"/>
                      <a:gd name="connsiteY4" fmla="*/ 0 h 412438"/>
                      <a:gd name="connsiteX5" fmla="*/ 339410 w 339409"/>
                      <a:gd name="connsiteY5" fmla="*/ 55705 h 412438"/>
                      <a:gd name="connsiteX6" fmla="*/ 335178 w 339409"/>
                      <a:gd name="connsiteY6" fmla="*/ 55705 h 412438"/>
                      <a:gd name="connsiteX7" fmla="*/ 55755 w 339409"/>
                      <a:gd name="connsiteY7" fmla="*/ 408207 h 412438"/>
                      <a:gd name="connsiteX8" fmla="*/ 55755 w 339409"/>
                      <a:gd name="connsiteY8" fmla="*/ 412439 h 412438"/>
                      <a:gd name="connsiteX9" fmla="*/ 8463 w 339409"/>
                      <a:gd name="connsiteY9" fmla="*/ 404026 h 412438"/>
                      <a:gd name="connsiteX10" fmla="*/ 47292 w 339409"/>
                      <a:gd name="connsiteY10" fmla="*/ 404026 h 412438"/>
                      <a:gd name="connsiteX11" fmla="*/ 330947 w 339409"/>
                      <a:gd name="connsiteY11" fmla="*/ 47342 h 412438"/>
                      <a:gd name="connsiteX12" fmla="*/ 330897 w 339409"/>
                      <a:gd name="connsiteY12" fmla="*/ 8562 h 412438"/>
                      <a:gd name="connsiteX13" fmla="*/ 8463 w 339409"/>
                      <a:gd name="connsiteY13" fmla="*/ 404026 h 41243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339409" h="412438">
                        <a:moveTo>
                          <a:pt x="55755" y="412439"/>
                        </a:moveTo>
                        <a:lnTo>
                          <a:pt x="0" y="412439"/>
                        </a:lnTo>
                        <a:lnTo>
                          <a:pt x="0" y="408207"/>
                        </a:lnTo>
                        <a:cubicBezTo>
                          <a:pt x="0" y="183245"/>
                          <a:pt x="150389" y="149"/>
                          <a:pt x="335129" y="0"/>
                        </a:cubicBezTo>
                        <a:lnTo>
                          <a:pt x="339360" y="0"/>
                        </a:lnTo>
                        <a:lnTo>
                          <a:pt x="339410" y="55705"/>
                        </a:lnTo>
                        <a:lnTo>
                          <a:pt x="335178" y="55705"/>
                        </a:lnTo>
                        <a:cubicBezTo>
                          <a:pt x="181105" y="55855"/>
                          <a:pt x="55755" y="214010"/>
                          <a:pt x="55755" y="408207"/>
                        </a:cubicBezTo>
                        <a:lnTo>
                          <a:pt x="55755" y="412439"/>
                        </a:lnTo>
                        <a:close/>
                        <a:moveTo>
                          <a:pt x="8463" y="404026"/>
                        </a:moveTo>
                        <a:lnTo>
                          <a:pt x="47292" y="404026"/>
                        </a:lnTo>
                        <a:cubicBezTo>
                          <a:pt x="49084" y="208833"/>
                          <a:pt x="175280" y="50279"/>
                          <a:pt x="330947" y="47342"/>
                        </a:cubicBezTo>
                        <a:lnTo>
                          <a:pt x="330897" y="8562"/>
                        </a:lnTo>
                        <a:cubicBezTo>
                          <a:pt x="153874" y="11400"/>
                          <a:pt x="10305" y="187377"/>
                          <a:pt x="8463" y="404026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07" name="Freeform: Shape 106">
                    <a:extLst>
                      <a:ext uri="{FF2B5EF4-FFF2-40B4-BE49-F238E27FC236}">
                        <a16:creationId xmlns:a16="http://schemas.microsoft.com/office/drawing/2014/main" id="{1EC62AD3-3866-EA46-F2FB-7AC1CA09E77C}"/>
                      </a:ext>
                    </a:extLst>
                  </p:cNvPr>
                  <p:cNvSpPr/>
                  <p:nvPr/>
                </p:nvSpPr>
                <p:spPr>
                  <a:xfrm>
                    <a:off x="6190323" y="3645143"/>
                    <a:ext cx="469289" cy="412438"/>
                  </a:xfrm>
                  <a:custGeom>
                    <a:avLst/>
                    <a:gdLst>
                      <a:gd name="connsiteX0" fmla="*/ 55755 w 469289"/>
                      <a:gd name="connsiteY0" fmla="*/ 412439 h 412438"/>
                      <a:gd name="connsiteX1" fmla="*/ 0 w 469289"/>
                      <a:gd name="connsiteY1" fmla="*/ 412439 h 412438"/>
                      <a:gd name="connsiteX2" fmla="*/ 0 w 469289"/>
                      <a:gd name="connsiteY2" fmla="*/ 408207 h 412438"/>
                      <a:gd name="connsiteX3" fmla="*/ 465008 w 469289"/>
                      <a:gd name="connsiteY3" fmla="*/ 0 h 412438"/>
                      <a:gd name="connsiteX4" fmla="*/ 469240 w 469289"/>
                      <a:gd name="connsiteY4" fmla="*/ 0 h 412438"/>
                      <a:gd name="connsiteX5" fmla="*/ 469289 w 469289"/>
                      <a:gd name="connsiteY5" fmla="*/ 55705 h 412438"/>
                      <a:gd name="connsiteX6" fmla="*/ 465058 w 469289"/>
                      <a:gd name="connsiteY6" fmla="*/ 55705 h 412438"/>
                      <a:gd name="connsiteX7" fmla="*/ 55755 w 469289"/>
                      <a:gd name="connsiteY7" fmla="*/ 408207 h 412438"/>
                      <a:gd name="connsiteX8" fmla="*/ 55755 w 469289"/>
                      <a:gd name="connsiteY8" fmla="*/ 412439 h 412438"/>
                      <a:gd name="connsiteX9" fmla="*/ 8513 w 469289"/>
                      <a:gd name="connsiteY9" fmla="*/ 404026 h 412438"/>
                      <a:gd name="connsiteX10" fmla="*/ 47342 w 469289"/>
                      <a:gd name="connsiteY10" fmla="*/ 404026 h 412438"/>
                      <a:gd name="connsiteX11" fmla="*/ 460827 w 469289"/>
                      <a:gd name="connsiteY11" fmla="*/ 47292 h 412438"/>
                      <a:gd name="connsiteX12" fmla="*/ 460777 w 469289"/>
                      <a:gd name="connsiteY12" fmla="*/ 8513 h 412438"/>
                      <a:gd name="connsiteX13" fmla="*/ 8513 w 469289"/>
                      <a:gd name="connsiteY13" fmla="*/ 404026 h 41243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469289" h="412438">
                        <a:moveTo>
                          <a:pt x="55755" y="412439"/>
                        </a:moveTo>
                        <a:lnTo>
                          <a:pt x="0" y="412439"/>
                        </a:lnTo>
                        <a:lnTo>
                          <a:pt x="0" y="408207"/>
                        </a:lnTo>
                        <a:cubicBezTo>
                          <a:pt x="0" y="183245"/>
                          <a:pt x="208584" y="149"/>
                          <a:pt x="465008" y="0"/>
                        </a:cubicBezTo>
                        <a:lnTo>
                          <a:pt x="469240" y="0"/>
                        </a:lnTo>
                        <a:lnTo>
                          <a:pt x="469289" y="55705"/>
                        </a:lnTo>
                        <a:lnTo>
                          <a:pt x="465058" y="55705"/>
                        </a:lnTo>
                        <a:cubicBezTo>
                          <a:pt x="239399" y="55855"/>
                          <a:pt x="55755" y="214010"/>
                          <a:pt x="55755" y="408207"/>
                        </a:cubicBezTo>
                        <a:lnTo>
                          <a:pt x="55755" y="412439"/>
                        </a:lnTo>
                        <a:close/>
                        <a:moveTo>
                          <a:pt x="8513" y="404026"/>
                        </a:moveTo>
                        <a:lnTo>
                          <a:pt x="47342" y="404026"/>
                        </a:lnTo>
                        <a:cubicBezTo>
                          <a:pt x="49931" y="208236"/>
                          <a:pt x="234022" y="49383"/>
                          <a:pt x="460827" y="47292"/>
                        </a:cubicBezTo>
                        <a:lnTo>
                          <a:pt x="460777" y="8513"/>
                        </a:lnTo>
                        <a:cubicBezTo>
                          <a:pt x="212617" y="10603"/>
                          <a:pt x="11101" y="186879"/>
                          <a:pt x="8513" y="404026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08" name="Freeform: Shape 107">
                    <a:extLst>
                      <a:ext uri="{FF2B5EF4-FFF2-40B4-BE49-F238E27FC236}">
                        <a16:creationId xmlns:a16="http://schemas.microsoft.com/office/drawing/2014/main" id="{028A7524-DB31-CBE7-F169-0F0E117E951F}"/>
                      </a:ext>
                    </a:extLst>
                  </p:cNvPr>
                  <p:cNvSpPr/>
                  <p:nvPr/>
                </p:nvSpPr>
                <p:spPr>
                  <a:xfrm>
                    <a:off x="6651100" y="3645143"/>
                    <a:ext cx="239100" cy="412438"/>
                  </a:xfrm>
                  <a:custGeom>
                    <a:avLst/>
                    <a:gdLst>
                      <a:gd name="connsiteX0" fmla="*/ 239100 w 239100"/>
                      <a:gd name="connsiteY0" fmla="*/ 412439 h 412438"/>
                      <a:gd name="connsiteX1" fmla="*/ 183395 w 239100"/>
                      <a:gd name="connsiteY1" fmla="*/ 412439 h 412438"/>
                      <a:gd name="connsiteX2" fmla="*/ 183395 w 239100"/>
                      <a:gd name="connsiteY2" fmla="*/ 408207 h 412438"/>
                      <a:gd name="connsiteX3" fmla="*/ 4232 w 239100"/>
                      <a:gd name="connsiteY3" fmla="*/ 55705 h 412438"/>
                      <a:gd name="connsiteX4" fmla="*/ 0 w 239100"/>
                      <a:gd name="connsiteY4" fmla="*/ 55705 h 412438"/>
                      <a:gd name="connsiteX5" fmla="*/ 50 w 239100"/>
                      <a:gd name="connsiteY5" fmla="*/ 0 h 412438"/>
                      <a:gd name="connsiteX6" fmla="*/ 4282 w 239100"/>
                      <a:gd name="connsiteY6" fmla="*/ 0 h 412438"/>
                      <a:gd name="connsiteX7" fmla="*/ 239100 w 239100"/>
                      <a:gd name="connsiteY7" fmla="*/ 408207 h 412438"/>
                      <a:gd name="connsiteX8" fmla="*/ 239100 w 239100"/>
                      <a:gd name="connsiteY8" fmla="*/ 412439 h 412438"/>
                      <a:gd name="connsiteX9" fmla="*/ 191808 w 239100"/>
                      <a:gd name="connsiteY9" fmla="*/ 404026 h 412438"/>
                      <a:gd name="connsiteX10" fmla="*/ 230588 w 239100"/>
                      <a:gd name="connsiteY10" fmla="*/ 404026 h 412438"/>
                      <a:gd name="connsiteX11" fmla="*/ 8463 w 239100"/>
                      <a:gd name="connsiteY11" fmla="*/ 8562 h 412438"/>
                      <a:gd name="connsiteX12" fmla="*/ 8413 w 239100"/>
                      <a:gd name="connsiteY12" fmla="*/ 47392 h 412438"/>
                      <a:gd name="connsiteX13" fmla="*/ 191808 w 239100"/>
                      <a:gd name="connsiteY13" fmla="*/ 404026 h 41243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239100" h="412438">
                        <a:moveTo>
                          <a:pt x="239100" y="412439"/>
                        </a:moveTo>
                        <a:lnTo>
                          <a:pt x="183395" y="412439"/>
                        </a:lnTo>
                        <a:lnTo>
                          <a:pt x="183395" y="408207"/>
                        </a:lnTo>
                        <a:cubicBezTo>
                          <a:pt x="183395" y="217296"/>
                          <a:pt x="101355" y="55855"/>
                          <a:pt x="4232" y="55705"/>
                        </a:cubicBezTo>
                        <a:lnTo>
                          <a:pt x="0" y="55705"/>
                        </a:lnTo>
                        <a:lnTo>
                          <a:pt x="50" y="0"/>
                        </a:lnTo>
                        <a:lnTo>
                          <a:pt x="4282" y="0"/>
                        </a:lnTo>
                        <a:cubicBezTo>
                          <a:pt x="135953" y="149"/>
                          <a:pt x="239100" y="179412"/>
                          <a:pt x="239100" y="408207"/>
                        </a:cubicBezTo>
                        <a:lnTo>
                          <a:pt x="239100" y="412439"/>
                        </a:lnTo>
                        <a:close/>
                        <a:moveTo>
                          <a:pt x="191808" y="404026"/>
                        </a:moveTo>
                        <a:lnTo>
                          <a:pt x="230588" y="404026"/>
                        </a:lnTo>
                        <a:cubicBezTo>
                          <a:pt x="229393" y="184540"/>
                          <a:pt x="132568" y="12545"/>
                          <a:pt x="8463" y="8562"/>
                        </a:cubicBezTo>
                        <a:lnTo>
                          <a:pt x="8413" y="47392"/>
                        </a:lnTo>
                        <a:cubicBezTo>
                          <a:pt x="107578" y="51972"/>
                          <a:pt x="190613" y="213015"/>
                          <a:pt x="191808" y="404026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09" name="Freeform: Shape 108">
                    <a:extLst>
                      <a:ext uri="{FF2B5EF4-FFF2-40B4-BE49-F238E27FC236}">
                        <a16:creationId xmlns:a16="http://schemas.microsoft.com/office/drawing/2014/main" id="{4C5A68BE-FEB3-44D4-74F0-5CB1A1DD0E28}"/>
                      </a:ext>
                    </a:extLst>
                  </p:cNvPr>
                  <p:cNvSpPr/>
                  <p:nvPr/>
                </p:nvSpPr>
                <p:spPr>
                  <a:xfrm>
                    <a:off x="6650403" y="3645093"/>
                    <a:ext cx="120421" cy="412488"/>
                  </a:xfrm>
                  <a:custGeom>
                    <a:avLst/>
                    <a:gdLst>
                      <a:gd name="connsiteX0" fmla="*/ 120422 w 120421"/>
                      <a:gd name="connsiteY0" fmla="*/ 412489 h 412488"/>
                      <a:gd name="connsiteX1" fmla="*/ 64666 w 120421"/>
                      <a:gd name="connsiteY1" fmla="*/ 412489 h 412488"/>
                      <a:gd name="connsiteX2" fmla="*/ 64666 w 120421"/>
                      <a:gd name="connsiteY2" fmla="*/ 408257 h 412488"/>
                      <a:gd name="connsiteX3" fmla="*/ 2937 w 120421"/>
                      <a:gd name="connsiteY3" fmla="*/ 55456 h 412488"/>
                      <a:gd name="connsiteX4" fmla="*/ 0 w 120421"/>
                      <a:gd name="connsiteY4" fmla="*/ 54461 h 412488"/>
                      <a:gd name="connsiteX5" fmla="*/ 896 w 120421"/>
                      <a:gd name="connsiteY5" fmla="*/ 0 h 412488"/>
                      <a:gd name="connsiteX6" fmla="*/ 5078 w 120421"/>
                      <a:gd name="connsiteY6" fmla="*/ 0 h 412488"/>
                      <a:gd name="connsiteX7" fmla="*/ 120372 w 120421"/>
                      <a:gd name="connsiteY7" fmla="*/ 408207 h 412488"/>
                      <a:gd name="connsiteX8" fmla="*/ 120372 w 120421"/>
                      <a:gd name="connsiteY8" fmla="*/ 412489 h 412488"/>
                      <a:gd name="connsiteX9" fmla="*/ 73129 w 120421"/>
                      <a:gd name="connsiteY9" fmla="*/ 404076 h 412488"/>
                      <a:gd name="connsiteX10" fmla="*/ 111958 w 120421"/>
                      <a:gd name="connsiteY10" fmla="*/ 404076 h 412488"/>
                      <a:gd name="connsiteX11" fmla="*/ 9210 w 120421"/>
                      <a:gd name="connsiteY11" fmla="*/ 8761 h 412488"/>
                      <a:gd name="connsiteX12" fmla="*/ 8513 w 120421"/>
                      <a:gd name="connsiteY12" fmla="*/ 48935 h 412488"/>
                      <a:gd name="connsiteX13" fmla="*/ 73129 w 120421"/>
                      <a:gd name="connsiteY13" fmla="*/ 404076 h 4124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120421" h="412488">
                        <a:moveTo>
                          <a:pt x="120422" y="412489"/>
                        </a:moveTo>
                        <a:lnTo>
                          <a:pt x="64666" y="412489"/>
                        </a:lnTo>
                        <a:lnTo>
                          <a:pt x="64666" y="408257"/>
                        </a:lnTo>
                        <a:cubicBezTo>
                          <a:pt x="64666" y="178317"/>
                          <a:pt x="19962" y="61181"/>
                          <a:pt x="2937" y="55456"/>
                        </a:cubicBezTo>
                        <a:lnTo>
                          <a:pt x="0" y="54461"/>
                        </a:lnTo>
                        <a:lnTo>
                          <a:pt x="896" y="0"/>
                        </a:lnTo>
                        <a:lnTo>
                          <a:pt x="5078" y="0"/>
                        </a:lnTo>
                        <a:cubicBezTo>
                          <a:pt x="117136" y="299"/>
                          <a:pt x="120372" y="366441"/>
                          <a:pt x="120372" y="408207"/>
                        </a:cubicBezTo>
                        <a:lnTo>
                          <a:pt x="120372" y="412489"/>
                        </a:lnTo>
                        <a:close/>
                        <a:moveTo>
                          <a:pt x="73129" y="404076"/>
                        </a:moveTo>
                        <a:lnTo>
                          <a:pt x="111958" y="404076"/>
                        </a:lnTo>
                        <a:cubicBezTo>
                          <a:pt x="111461" y="216549"/>
                          <a:pt x="79252" y="16627"/>
                          <a:pt x="9210" y="8761"/>
                        </a:cubicBezTo>
                        <a:lnTo>
                          <a:pt x="8513" y="48935"/>
                        </a:lnTo>
                        <a:cubicBezTo>
                          <a:pt x="36291" y="66607"/>
                          <a:pt x="72581" y="204054"/>
                          <a:pt x="73129" y="404076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10" name="Freeform: Shape 109">
                    <a:extLst>
                      <a:ext uri="{FF2B5EF4-FFF2-40B4-BE49-F238E27FC236}">
                        <a16:creationId xmlns:a16="http://schemas.microsoft.com/office/drawing/2014/main" id="{7E017018-83C2-5898-CC2D-15793042F005}"/>
                      </a:ext>
                    </a:extLst>
                  </p:cNvPr>
                  <p:cNvSpPr/>
                  <p:nvPr/>
                </p:nvSpPr>
                <p:spPr>
                  <a:xfrm>
                    <a:off x="6651150" y="3645143"/>
                    <a:ext cx="339409" cy="412438"/>
                  </a:xfrm>
                  <a:custGeom>
                    <a:avLst/>
                    <a:gdLst>
                      <a:gd name="connsiteX0" fmla="*/ 339409 w 339409"/>
                      <a:gd name="connsiteY0" fmla="*/ 412439 h 412438"/>
                      <a:gd name="connsiteX1" fmla="*/ 283654 w 339409"/>
                      <a:gd name="connsiteY1" fmla="*/ 412439 h 412438"/>
                      <a:gd name="connsiteX2" fmla="*/ 283654 w 339409"/>
                      <a:gd name="connsiteY2" fmla="*/ 408207 h 412438"/>
                      <a:gd name="connsiteX3" fmla="*/ 4231 w 339409"/>
                      <a:gd name="connsiteY3" fmla="*/ 55705 h 412438"/>
                      <a:gd name="connsiteX4" fmla="*/ 0 w 339409"/>
                      <a:gd name="connsiteY4" fmla="*/ 55705 h 412438"/>
                      <a:gd name="connsiteX5" fmla="*/ 50 w 339409"/>
                      <a:gd name="connsiteY5" fmla="*/ 0 h 412438"/>
                      <a:gd name="connsiteX6" fmla="*/ 4281 w 339409"/>
                      <a:gd name="connsiteY6" fmla="*/ 0 h 412438"/>
                      <a:gd name="connsiteX7" fmla="*/ 339409 w 339409"/>
                      <a:gd name="connsiteY7" fmla="*/ 408207 h 412438"/>
                      <a:gd name="connsiteX8" fmla="*/ 339409 w 339409"/>
                      <a:gd name="connsiteY8" fmla="*/ 412439 h 412438"/>
                      <a:gd name="connsiteX9" fmla="*/ 292117 w 339409"/>
                      <a:gd name="connsiteY9" fmla="*/ 404026 h 412438"/>
                      <a:gd name="connsiteX10" fmla="*/ 330947 w 339409"/>
                      <a:gd name="connsiteY10" fmla="*/ 404026 h 412438"/>
                      <a:gd name="connsiteX11" fmla="*/ 8463 w 339409"/>
                      <a:gd name="connsiteY11" fmla="*/ 8562 h 412438"/>
                      <a:gd name="connsiteX12" fmla="*/ 8413 w 339409"/>
                      <a:gd name="connsiteY12" fmla="*/ 47342 h 412438"/>
                      <a:gd name="connsiteX13" fmla="*/ 292117 w 339409"/>
                      <a:gd name="connsiteY13" fmla="*/ 404026 h 41243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339409" h="412438">
                        <a:moveTo>
                          <a:pt x="339409" y="412439"/>
                        </a:moveTo>
                        <a:lnTo>
                          <a:pt x="283654" y="412439"/>
                        </a:lnTo>
                        <a:lnTo>
                          <a:pt x="283654" y="408207"/>
                        </a:lnTo>
                        <a:cubicBezTo>
                          <a:pt x="283654" y="214010"/>
                          <a:pt x="158255" y="55855"/>
                          <a:pt x="4231" y="55705"/>
                        </a:cubicBezTo>
                        <a:lnTo>
                          <a:pt x="0" y="55705"/>
                        </a:lnTo>
                        <a:lnTo>
                          <a:pt x="50" y="0"/>
                        </a:lnTo>
                        <a:lnTo>
                          <a:pt x="4281" y="0"/>
                        </a:lnTo>
                        <a:cubicBezTo>
                          <a:pt x="189070" y="149"/>
                          <a:pt x="339409" y="183295"/>
                          <a:pt x="339409" y="408207"/>
                        </a:cubicBezTo>
                        <a:lnTo>
                          <a:pt x="339409" y="412439"/>
                        </a:lnTo>
                        <a:close/>
                        <a:moveTo>
                          <a:pt x="292117" y="404026"/>
                        </a:moveTo>
                        <a:lnTo>
                          <a:pt x="330947" y="404026"/>
                        </a:lnTo>
                        <a:cubicBezTo>
                          <a:pt x="329105" y="187377"/>
                          <a:pt x="185535" y="11400"/>
                          <a:pt x="8463" y="8562"/>
                        </a:cubicBezTo>
                        <a:lnTo>
                          <a:pt x="8413" y="47342"/>
                        </a:lnTo>
                        <a:cubicBezTo>
                          <a:pt x="164129" y="50279"/>
                          <a:pt x="290325" y="208833"/>
                          <a:pt x="292117" y="404026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11" name="Freeform: Shape 110">
                    <a:extLst>
                      <a:ext uri="{FF2B5EF4-FFF2-40B4-BE49-F238E27FC236}">
                        <a16:creationId xmlns:a16="http://schemas.microsoft.com/office/drawing/2014/main" id="{98CA2E01-3498-90ED-32FB-CF85F08CF586}"/>
                      </a:ext>
                    </a:extLst>
                  </p:cNvPr>
                  <p:cNvSpPr/>
                  <p:nvPr/>
                </p:nvSpPr>
                <p:spPr>
                  <a:xfrm>
                    <a:off x="6651200" y="3645143"/>
                    <a:ext cx="469289" cy="412438"/>
                  </a:xfrm>
                  <a:custGeom>
                    <a:avLst/>
                    <a:gdLst>
                      <a:gd name="connsiteX0" fmla="*/ 469289 w 469289"/>
                      <a:gd name="connsiteY0" fmla="*/ 412439 h 412438"/>
                      <a:gd name="connsiteX1" fmla="*/ 413534 w 469289"/>
                      <a:gd name="connsiteY1" fmla="*/ 412439 h 412438"/>
                      <a:gd name="connsiteX2" fmla="*/ 413534 w 469289"/>
                      <a:gd name="connsiteY2" fmla="*/ 408207 h 412438"/>
                      <a:gd name="connsiteX3" fmla="*/ 4231 w 469289"/>
                      <a:gd name="connsiteY3" fmla="*/ 55705 h 412438"/>
                      <a:gd name="connsiteX4" fmla="*/ 0 w 469289"/>
                      <a:gd name="connsiteY4" fmla="*/ 55705 h 412438"/>
                      <a:gd name="connsiteX5" fmla="*/ 50 w 469289"/>
                      <a:gd name="connsiteY5" fmla="*/ 0 h 412438"/>
                      <a:gd name="connsiteX6" fmla="*/ 4281 w 469289"/>
                      <a:gd name="connsiteY6" fmla="*/ 0 h 412438"/>
                      <a:gd name="connsiteX7" fmla="*/ 469289 w 469289"/>
                      <a:gd name="connsiteY7" fmla="*/ 408207 h 412438"/>
                      <a:gd name="connsiteX8" fmla="*/ 469289 w 469289"/>
                      <a:gd name="connsiteY8" fmla="*/ 412439 h 412438"/>
                      <a:gd name="connsiteX9" fmla="*/ 421897 w 469289"/>
                      <a:gd name="connsiteY9" fmla="*/ 404026 h 412438"/>
                      <a:gd name="connsiteX10" fmla="*/ 460727 w 469289"/>
                      <a:gd name="connsiteY10" fmla="*/ 404026 h 412438"/>
                      <a:gd name="connsiteX11" fmla="*/ 8463 w 469289"/>
                      <a:gd name="connsiteY11" fmla="*/ 8513 h 412438"/>
                      <a:gd name="connsiteX12" fmla="*/ 8413 w 469289"/>
                      <a:gd name="connsiteY12" fmla="*/ 47292 h 412438"/>
                      <a:gd name="connsiteX13" fmla="*/ 421897 w 469289"/>
                      <a:gd name="connsiteY13" fmla="*/ 404026 h 41243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469289" h="412438">
                        <a:moveTo>
                          <a:pt x="469289" y="412439"/>
                        </a:moveTo>
                        <a:lnTo>
                          <a:pt x="413534" y="412439"/>
                        </a:lnTo>
                        <a:lnTo>
                          <a:pt x="413534" y="408207"/>
                        </a:lnTo>
                        <a:cubicBezTo>
                          <a:pt x="413534" y="214010"/>
                          <a:pt x="229940" y="55855"/>
                          <a:pt x="4231" y="55705"/>
                        </a:cubicBezTo>
                        <a:lnTo>
                          <a:pt x="0" y="55705"/>
                        </a:lnTo>
                        <a:lnTo>
                          <a:pt x="50" y="0"/>
                        </a:lnTo>
                        <a:lnTo>
                          <a:pt x="4281" y="0"/>
                        </a:lnTo>
                        <a:cubicBezTo>
                          <a:pt x="260655" y="149"/>
                          <a:pt x="469289" y="183295"/>
                          <a:pt x="469289" y="408207"/>
                        </a:cubicBezTo>
                        <a:lnTo>
                          <a:pt x="469289" y="412439"/>
                        </a:lnTo>
                        <a:close/>
                        <a:moveTo>
                          <a:pt x="421897" y="404026"/>
                        </a:moveTo>
                        <a:lnTo>
                          <a:pt x="460727" y="404026"/>
                        </a:lnTo>
                        <a:cubicBezTo>
                          <a:pt x="458138" y="186929"/>
                          <a:pt x="256623" y="10653"/>
                          <a:pt x="8463" y="8513"/>
                        </a:cubicBezTo>
                        <a:lnTo>
                          <a:pt x="8413" y="47292"/>
                        </a:lnTo>
                        <a:cubicBezTo>
                          <a:pt x="235217" y="49333"/>
                          <a:pt x="419359" y="208236"/>
                          <a:pt x="421897" y="404026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12" name="Freeform: Shape 111">
                    <a:extLst>
                      <a:ext uri="{FF2B5EF4-FFF2-40B4-BE49-F238E27FC236}">
                        <a16:creationId xmlns:a16="http://schemas.microsoft.com/office/drawing/2014/main" id="{BC63778A-6CD1-29B7-69C1-D25D4C85D7B3}"/>
                      </a:ext>
                    </a:extLst>
                  </p:cNvPr>
                  <p:cNvSpPr/>
                  <p:nvPr/>
                </p:nvSpPr>
                <p:spPr>
                  <a:xfrm>
                    <a:off x="6379194" y="4233011"/>
                    <a:ext cx="552872" cy="236909"/>
                  </a:xfrm>
                  <a:custGeom>
                    <a:avLst/>
                    <a:gdLst>
                      <a:gd name="connsiteX0" fmla="*/ 552823 w 552872"/>
                      <a:gd name="connsiteY0" fmla="*/ 236910 h 236909"/>
                      <a:gd name="connsiteX1" fmla="*/ 0 w 552872"/>
                      <a:gd name="connsiteY1" fmla="*/ 236910 h 236909"/>
                      <a:gd name="connsiteX2" fmla="*/ 0 w 552872"/>
                      <a:gd name="connsiteY2" fmla="*/ 232679 h 236909"/>
                      <a:gd name="connsiteX3" fmla="*/ 276436 w 552872"/>
                      <a:gd name="connsiteY3" fmla="*/ 0 h 236909"/>
                      <a:gd name="connsiteX4" fmla="*/ 552873 w 552872"/>
                      <a:gd name="connsiteY4" fmla="*/ 232679 h 236909"/>
                      <a:gd name="connsiteX5" fmla="*/ 552873 w 552872"/>
                      <a:gd name="connsiteY5" fmla="*/ 236910 h 236909"/>
                      <a:gd name="connsiteX6" fmla="*/ 8513 w 552872"/>
                      <a:gd name="connsiteY6" fmla="*/ 228447 h 236909"/>
                      <a:gd name="connsiteX7" fmla="*/ 544360 w 552872"/>
                      <a:gd name="connsiteY7" fmla="*/ 228447 h 236909"/>
                      <a:gd name="connsiteX8" fmla="*/ 276436 w 552872"/>
                      <a:gd name="connsiteY8" fmla="*/ 8463 h 236909"/>
                      <a:gd name="connsiteX9" fmla="*/ 8513 w 552872"/>
                      <a:gd name="connsiteY9" fmla="*/ 228447 h 23690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552872" h="236909">
                        <a:moveTo>
                          <a:pt x="552823" y="236910"/>
                        </a:moveTo>
                        <a:lnTo>
                          <a:pt x="0" y="236910"/>
                        </a:lnTo>
                        <a:lnTo>
                          <a:pt x="0" y="232679"/>
                        </a:lnTo>
                        <a:cubicBezTo>
                          <a:pt x="0" y="104392"/>
                          <a:pt x="124006" y="0"/>
                          <a:pt x="276436" y="0"/>
                        </a:cubicBezTo>
                        <a:cubicBezTo>
                          <a:pt x="428867" y="0"/>
                          <a:pt x="552873" y="104392"/>
                          <a:pt x="552873" y="232679"/>
                        </a:cubicBezTo>
                        <a:lnTo>
                          <a:pt x="552873" y="236910"/>
                        </a:lnTo>
                        <a:close/>
                        <a:moveTo>
                          <a:pt x="8513" y="228447"/>
                        </a:moveTo>
                        <a:lnTo>
                          <a:pt x="544360" y="228447"/>
                        </a:lnTo>
                        <a:cubicBezTo>
                          <a:pt x="541622" y="106781"/>
                          <a:pt x="422545" y="8463"/>
                          <a:pt x="276436" y="8463"/>
                        </a:cubicBezTo>
                        <a:cubicBezTo>
                          <a:pt x="130328" y="8463"/>
                          <a:pt x="11250" y="106731"/>
                          <a:pt x="8513" y="228447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13" name="Freeform: Shape 112">
                    <a:extLst>
                      <a:ext uri="{FF2B5EF4-FFF2-40B4-BE49-F238E27FC236}">
                        <a16:creationId xmlns:a16="http://schemas.microsoft.com/office/drawing/2014/main" id="{C45D6BB7-30DA-718F-C585-6B1FE086E976}"/>
                      </a:ext>
                    </a:extLst>
                  </p:cNvPr>
                  <p:cNvSpPr/>
                  <p:nvPr/>
                </p:nvSpPr>
                <p:spPr>
                  <a:xfrm>
                    <a:off x="6516889" y="4226092"/>
                    <a:ext cx="142823" cy="243829"/>
                  </a:xfrm>
                  <a:custGeom>
                    <a:avLst/>
                    <a:gdLst>
                      <a:gd name="connsiteX0" fmla="*/ 36042 w 142823"/>
                      <a:gd name="connsiteY0" fmla="*/ 243829 h 243829"/>
                      <a:gd name="connsiteX1" fmla="*/ 0 w 142823"/>
                      <a:gd name="connsiteY1" fmla="*/ 243829 h 243829"/>
                      <a:gd name="connsiteX2" fmla="*/ 0 w 142823"/>
                      <a:gd name="connsiteY2" fmla="*/ 239598 h 243829"/>
                      <a:gd name="connsiteX3" fmla="*/ 138592 w 142823"/>
                      <a:gd name="connsiteY3" fmla="*/ 0 h 243829"/>
                      <a:gd name="connsiteX4" fmla="*/ 142823 w 142823"/>
                      <a:gd name="connsiteY4" fmla="*/ 0 h 243829"/>
                      <a:gd name="connsiteX5" fmla="*/ 142823 w 142823"/>
                      <a:gd name="connsiteY5" fmla="*/ 36042 h 243829"/>
                      <a:gd name="connsiteX6" fmla="*/ 138592 w 142823"/>
                      <a:gd name="connsiteY6" fmla="*/ 36042 h 243829"/>
                      <a:gd name="connsiteX7" fmla="*/ 35992 w 142823"/>
                      <a:gd name="connsiteY7" fmla="*/ 239598 h 243829"/>
                      <a:gd name="connsiteX8" fmla="*/ 35992 w 142823"/>
                      <a:gd name="connsiteY8" fmla="*/ 243829 h 243829"/>
                      <a:gd name="connsiteX9" fmla="*/ 8463 w 142823"/>
                      <a:gd name="connsiteY9" fmla="*/ 235367 h 243829"/>
                      <a:gd name="connsiteX10" fmla="*/ 27579 w 142823"/>
                      <a:gd name="connsiteY10" fmla="*/ 235367 h 243829"/>
                      <a:gd name="connsiteX11" fmla="*/ 134410 w 142823"/>
                      <a:gd name="connsiteY11" fmla="*/ 27728 h 243829"/>
                      <a:gd name="connsiteX12" fmla="*/ 134410 w 142823"/>
                      <a:gd name="connsiteY12" fmla="*/ 8612 h 243829"/>
                      <a:gd name="connsiteX13" fmla="*/ 8463 w 142823"/>
                      <a:gd name="connsiteY13" fmla="*/ 235367 h 24382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142823" h="243829">
                        <a:moveTo>
                          <a:pt x="36042" y="243829"/>
                        </a:moveTo>
                        <a:lnTo>
                          <a:pt x="0" y="243829"/>
                        </a:lnTo>
                        <a:lnTo>
                          <a:pt x="0" y="239598"/>
                        </a:lnTo>
                        <a:cubicBezTo>
                          <a:pt x="0" y="105387"/>
                          <a:pt x="60883" y="100"/>
                          <a:pt x="138592" y="0"/>
                        </a:cubicBezTo>
                        <a:lnTo>
                          <a:pt x="142823" y="0"/>
                        </a:lnTo>
                        <a:lnTo>
                          <a:pt x="142823" y="36042"/>
                        </a:lnTo>
                        <a:lnTo>
                          <a:pt x="138592" y="36042"/>
                        </a:lnTo>
                        <a:cubicBezTo>
                          <a:pt x="82986" y="36091"/>
                          <a:pt x="35992" y="129282"/>
                          <a:pt x="35992" y="239598"/>
                        </a:cubicBezTo>
                        <a:lnTo>
                          <a:pt x="35992" y="243829"/>
                        </a:lnTo>
                        <a:close/>
                        <a:moveTo>
                          <a:pt x="8463" y="235367"/>
                        </a:moveTo>
                        <a:lnTo>
                          <a:pt x="27579" y="235367"/>
                        </a:lnTo>
                        <a:cubicBezTo>
                          <a:pt x="28774" y="125051"/>
                          <a:pt x="76763" y="32159"/>
                          <a:pt x="134410" y="27728"/>
                        </a:cubicBezTo>
                        <a:lnTo>
                          <a:pt x="134410" y="8612"/>
                        </a:lnTo>
                        <a:cubicBezTo>
                          <a:pt x="64268" y="12445"/>
                          <a:pt x="9707" y="110366"/>
                          <a:pt x="8463" y="235367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14" name="Freeform: Shape 113">
                    <a:extLst>
                      <a:ext uri="{FF2B5EF4-FFF2-40B4-BE49-F238E27FC236}">
                        <a16:creationId xmlns:a16="http://schemas.microsoft.com/office/drawing/2014/main" id="{B7D8B115-B847-7C37-978F-A22545DDA32E}"/>
                      </a:ext>
                    </a:extLst>
                  </p:cNvPr>
                  <p:cNvSpPr/>
                  <p:nvPr/>
                </p:nvSpPr>
                <p:spPr>
                  <a:xfrm>
                    <a:off x="6046405" y="4147536"/>
                    <a:ext cx="59787" cy="89855"/>
                  </a:xfrm>
                  <a:custGeom>
                    <a:avLst/>
                    <a:gdLst>
                      <a:gd name="connsiteX0" fmla="*/ 43310 w 59787"/>
                      <a:gd name="connsiteY0" fmla="*/ 89855 h 89855"/>
                      <a:gd name="connsiteX1" fmla="*/ 0 w 59787"/>
                      <a:gd name="connsiteY1" fmla="*/ 89855 h 89855"/>
                      <a:gd name="connsiteX2" fmla="*/ 0 w 59787"/>
                      <a:gd name="connsiteY2" fmla="*/ 85624 h 89855"/>
                      <a:gd name="connsiteX3" fmla="*/ 9857 w 59787"/>
                      <a:gd name="connsiteY3" fmla="*/ 69893 h 89855"/>
                      <a:gd name="connsiteX4" fmla="*/ 9857 w 59787"/>
                      <a:gd name="connsiteY4" fmla="*/ 65114 h 89855"/>
                      <a:gd name="connsiteX5" fmla="*/ 12047 w 59787"/>
                      <a:gd name="connsiteY5" fmla="*/ 65114 h 89855"/>
                      <a:gd name="connsiteX6" fmla="*/ 12047 w 59787"/>
                      <a:gd name="connsiteY6" fmla="*/ 52769 h 89855"/>
                      <a:gd name="connsiteX7" fmla="*/ 13491 w 59787"/>
                      <a:gd name="connsiteY7" fmla="*/ 52769 h 89855"/>
                      <a:gd name="connsiteX8" fmla="*/ 13491 w 59787"/>
                      <a:gd name="connsiteY8" fmla="*/ 39925 h 89855"/>
                      <a:gd name="connsiteX9" fmla="*/ 2887 w 59787"/>
                      <a:gd name="connsiteY9" fmla="*/ 22302 h 89855"/>
                      <a:gd name="connsiteX10" fmla="*/ 23049 w 59787"/>
                      <a:gd name="connsiteY10" fmla="*/ 2191 h 89855"/>
                      <a:gd name="connsiteX11" fmla="*/ 34449 w 59787"/>
                      <a:gd name="connsiteY11" fmla="*/ 5675 h 89855"/>
                      <a:gd name="connsiteX12" fmla="*/ 44305 w 59787"/>
                      <a:gd name="connsiteY12" fmla="*/ 12346 h 89855"/>
                      <a:gd name="connsiteX13" fmla="*/ 53565 w 59787"/>
                      <a:gd name="connsiteY13" fmla="*/ 0 h 89855"/>
                      <a:gd name="connsiteX14" fmla="*/ 47740 w 59787"/>
                      <a:gd name="connsiteY14" fmla="*/ 14686 h 89855"/>
                      <a:gd name="connsiteX15" fmla="*/ 59787 w 59787"/>
                      <a:gd name="connsiteY15" fmla="*/ 22900 h 89855"/>
                      <a:gd name="connsiteX16" fmla="*/ 46297 w 59787"/>
                      <a:gd name="connsiteY16" fmla="*/ 18370 h 89855"/>
                      <a:gd name="connsiteX17" fmla="*/ 41816 w 59787"/>
                      <a:gd name="connsiteY17" fmla="*/ 29670 h 89855"/>
                      <a:gd name="connsiteX18" fmla="*/ 29819 w 59787"/>
                      <a:gd name="connsiteY18" fmla="*/ 41070 h 89855"/>
                      <a:gd name="connsiteX19" fmla="*/ 29819 w 59787"/>
                      <a:gd name="connsiteY19" fmla="*/ 52769 h 89855"/>
                      <a:gd name="connsiteX20" fmla="*/ 31163 w 59787"/>
                      <a:gd name="connsiteY20" fmla="*/ 52769 h 89855"/>
                      <a:gd name="connsiteX21" fmla="*/ 31163 w 59787"/>
                      <a:gd name="connsiteY21" fmla="*/ 65114 h 89855"/>
                      <a:gd name="connsiteX22" fmla="*/ 33353 w 59787"/>
                      <a:gd name="connsiteY22" fmla="*/ 65114 h 89855"/>
                      <a:gd name="connsiteX23" fmla="*/ 33353 w 59787"/>
                      <a:gd name="connsiteY23" fmla="*/ 69794 h 89855"/>
                      <a:gd name="connsiteX24" fmla="*/ 43310 w 59787"/>
                      <a:gd name="connsiteY24" fmla="*/ 85624 h 89855"/>
                      <a:gd name="connsiteX25" fmla="*/ 43310 w 59787"/>
                      <a:gd name="connsiteY25" fmla="*/ 89855 h 89855"/>
                      <a:gd name="connsiteX26" fmla="*/ 9608 w 59787"/>
                      <a:gd name="connsiteY26" fmla="*/ 81393 h 89855"/>
                      <a:gd name="connsiteX27" fmla="*/ 33652 w 59787"/>
                      <a:gd name="connsiteY27" fmla="*/ 81393 h 89855"/>
                      <a:gd name="connsiteX28" fmla="*/ 27479 w 59787"/>
                      <a:gd name="connsiteY28" fmla="*/ 76365 h 89855"/>
                      <a:gd name="connsiteX29" fmla="*/ 24841 w 59787"/>
                      <a:gd name="connsiteY29" fmla="*/ 75319 h 89855"/>
                      <a:gd name="connsiteX30" fmla="*/ 24841 w 59787"/>
                      <a:gd name="connsiteY30" fmla="*/ 73577 h 89855"/>
                      <a:gd name="connsiteX31" fmla="*/ 22651 w 59787"/>
                      <a:gd name="connsiteY31" fmla="*/ 73577 h 89855"/>
                      <a:gd name="connsiteX32" fmla="*/ 22651 w 59787"/>
                      <a:gd name="connsiteY32" fmla="*/ 61231 h 89855"/>
                      <a:gd name="connsiteX33" fmla="*/ 20460 w 59787"/>
                      <a:gd name="connsiteY33" fmla="*/ 61231 h 89855"/>
                      <a:gd name="connsiteX34" fmla="*/ 20460 w 59787"/>
                      <a:gd name="connsiteY34" fmla="*/ 73577 h 89855"/>
                      <a:gd name="connsiteX35" fmla="*/ 18270 w 59787"/>
                      <a:gd name="connsiteY35" fmla="*/ 73577 h 89855"/>
                      <a:gd name="connsiteX36" fmla="*/ 18270 w 59787"/>
                      <a:gd name="connsiteY36" fmla="*/ 75319 h 89855"/>
                      <a:gd name="connsiteX37" fmla="*/ 15631 w 59787"/>
                      <a:gd name="connsiteY37" fmla="*/ 76415 h 89855"/>
                      <a:gd name="connsiteX38" fmla="*/ 9608 w 59787"/>
                      <a:gd name="connsiteY38" fmla="*/ 81393 h 89855"/>
                      <a:gd name="connsiteX39" fmla="*/ 27927 w 59787"/>
                      <a:gd name="connsiteY39" fmla="*/ 12545 h 89855"/>
                      <a:gd name="connsiteX40" fmla="*/ 19663 w 59787"/>
                      <a:gd name="connsiteY40" fmla="*/ 20809 h 89855"/>
                      <a:gd name="connsiteX41" fmla="*/ 27927 w 59787"/>
                      <a:gd name="connsiteY41" fmla="*/ 29023 h 89855"/>
                      <a:gd name="connsiteX42" fmla="*/ 34349 w 59787"/>
                      <a:gd name="connsiteY42" fmla="*/ 25538 h 89855"/>
                      <a:gd name="connsiteX43" fmla="*/ 41020 w 59787"/>
                      <a:gd name="connsiteY43" fmla="*/ 16627 h 89855"/>
                      <a:gd name="connsiteX44" fmla="*/ 30665 w 59787"/>
                      <a:gd name="connsiteY44" fmla="*/ 13192 h 89855"/>
                      <a:gd name="connsiteX45" fmla="*/ 27927 w 59787"/>
                      <a:gd name="connsiteY45" fmla="*/ 12545 h 89855"/>
                      <a:gd name="connsiteX46" fmla="*/ 11300 w 59787"/>
                      <a:gd name="connsiteY46" fmla="*/ 22402 h 89855"/>
                      <a:gd name="connsiteX47" fmla="*/ 12943 w 59787"/>
                      <a:gd name="connsiteY47" fmla="*/ 28127 h 89855"/>
                      <a:gd name="connsiteX48" fmla="*/ 11300 w 59787"/>
                      <a:gd name="connsiteY48" fmla="*/ 22402 h 898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</a:cxnLst>
                    <a:rect l="l" t="t" r="r" b="b"/>
                    <a:pathLst>
                      <a:path w="59787" h="89855">
                        <a:moveTo>
                          <a:pt x="43310" y="89855"/>
                        </a:moveTo>
                        <a:lnTo>
                          <a:pt x="0" y="89855"/>
                        </a:lnTo>
                        <a:lnTo>
                          <a:pt x="0" y="85624"/>
                        </a:lnTo>
                        <a:cubicBezTo>
                          <a:pt x="0" y="79153"/>
                          <a:pt x="3684" y="73328"/>
                          <a:pt x="9857" y="69893"/>
                        </a:cubicBezTo>
                        <a:lnTo>
                          <a:pt x="9857" y="65114"/>
                        </a:lnTo>
                        <a:lnTo>
                          <a:pt x="12047" y="65114"/>
                        </a:lnTo>
                        <a:lnTo>
                          <a:pt x="12047" y="52769"/>
                        </a:lnTo>
                        <a:lnTo>
                          <a:pt x="13491" y="52769"/>
                        </a:lnTo>
                        <a:lnTo>
                          <a:pt x="13491" y="39925"/>
                        </a:lnTo>
                        <a:cubicBezTo>
                          <a:pt x="7019" y="36490"/>
                          <a:pt x="2887" y="29720"/>
                          <a:pt x="2887" y="22302"/>
                        </a:cubicBezTo>
                        <a:cubicBezTo>
                          <a:pt x="2887" y="11201"/>
                          <a:pt x="11947" y="2191"/>
                          <a:pt x="23049" y="2191"/>
                        </a:cubicBezTo>
                        <a:cubicBezTo>
                          <a:pt x="27131" y="2191"/>
                          <a:pt x="31064" y="3385"/>
                          <a:pt x="34449" y="5675"/>
                        </a:cubicBezTo>
                        <a:lnTo>
                          <a:pt x="44305" y="12346"/>
                        </a:lnTo>
                        <a:lnTo>
                          <a:pt x="53565" y="0"/>
                        </a:lnTo>
                        <a:lnTo>
                          <a:pt x="47740" y="14686"/>
                        </a:lnTo>
                        <a:lnTo>
                          <a:pt x="59787" y="22900"/>
                        </a:lnTo>
                        <a:lnTo>
                          <a:pt x="46297" y="18370"/>
                        </a:lnTo>
                        <a:lnTo>
                          <a:pt x="41816" y="29670"/>
                        </a:lnTo>
                        <a:cubicBezTo>
                          <a:pt x="39676" y="35096"/>
                          <a:pt x="35295" y="39178"/>
                          <a:pt x="29819" y="41070"/>
                        </a:cubicBezTo>
                        <a:lnTo>
                          <a:pt x="29819" y="52769"/>
                        </a:lnTo>
                        <a:lnTo>
                          <a:pt x="31163" y="52769"/>
                        </a:lnTo>
                        <a:lnTo>
                          <a:pt x="31163" y="65114"/>
                        </a:lnTo>
                        <a:lnTo>
                          <a:pt x="33353" y="65114"/>
                        </a:lnTo>
                        <a:lnTo>
                          <a:pt x="33353" y="69794"/>
                        </a:lnTo>
                        <a:cubicBezTo>
                          <a:pt x="39576" y="73278"/>
                          <a:pt x="43310" y="79153"/>
                          <a:pt x="43310" y="85624"/>
                        </a:cubicBezTo>
                        <a:lnTo>
                          <a:pt x="43310" y="89855"/>
                        </a:lnTo>
                        <a:close/>
                        <a:moveTo>
                          <a:pt x="9608" y="81393"/>
                        </a:moveTo>
                        <a:lnTo>
                          <a:pt x="33652" y="81393"/>
                        </a:lnTo>
                        <a:cubicBezTo>
                          <a:pt x="32408" y="79302"/>
                          <a:pt x="30267" y="77510"/>
                          <a:pt x="27479" y="76365"/>
                        </a:cubicBezTo>
                        <a:lnTo>
                          <a:pt x="24841" y="75319"/>
                        </a:lnTo>
                        <a:lnTo>
                          <a:pt x="24841" y="73577"/>
                        </a:lnTo>
                        <a:lnTo>
                          <a:pt x="22651" y="73577"/>
                        </a:lnTo>
                        <a:lnTo>
                          <a:pt x="22651" y="61231"/>
                        </a:lnTo>
                        <a:lnTo>
                          <a:pt x="20460" y="61231"/>
                        </a:lnTo>
                        <a:lnTo>
                          <a:pt x="20460" y="73577"/>
                        </a:lnTo>
                        <a:lnTo>
                          <a:pt x="18270" y="73577"/>
                        </a:lnTo>
                        <a:lnTo>
                          <a:pt x="18270" y="75319"/>
                        </a:lnTo>
                        <a:lnTo>
                          <a:pt x="15631" y="76415"/>
                        </a:lnTo>
                        <a:cubicBezTo>
                          <a:pt x="12893" y="77560"/>
                          <a:pt x="10802" y="79302"/>
                          <a:pt x="9608" y="81393"/>
                        </a:cubicBezTo>
                        <a:close/>
                        <a:moveTo>
                          <a:pt x="27927" y="12545"/>
                        </a:moveTo>
                        <a:cubicBezTo>
                          <a:pt x="23397" y="12545"/>
                          <a:pt x="19663" y="16229"/>
                          <a:pt x="19663" y="20809"/>
                        </a:cubicBezTo>
                        <a:cubicBezTo>
                          <a:pt x="19663" y="25339"/>
                          <a:pt x="23348" y="29023"/>
                          <a:pt x="27927" y="29023"/>
                        </a:cubicBezTo>
                        <a:cubicBezTo>
                          <a:pt x="31263" y="29023"/>
                          <a:pt x="33403" y="26832"/>
                          <a:pt x="34349" y="25538"/>
                        </a:cubicBezTo>
                        <a:lnTo>
                          <a:pt x="41020" y="16627"/>
                        </a:lnTo>
                        <a:lnTo>
                          <a:pt x="30665" y="13192"/>
                        </a:lnTo>
                        <a:cubicBezTo>
                          <a:pt x="29570" y="12794"/>
                          <a:pt x="28724" y="12545"/>
                          <a:pt x="27927" y="12545"/>
                        </a:cubicBezTo>
                        <a:close/>
                        <a:moveTo>
                          <a:pt x="11300" y="22402"/>
                        </a:moveTo>
                        <a:cubicBezTo>
                          <a:pt x="11300" y="24493"/>
                          <a:pt x="11898" y="26434"/>
                          <a:pt x="12943" y="28127"/>
                        </a:cubicBezTo>
                        <a:cubicBezTo>
                          <a:pt x="12097" y="26384"/>
                          <a:pt x="11499" y="24443"/>
                          <a:pt x="11300" y="22402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15" name="Freeform: Shape 114">
                    <a:extLst>
                      <a:ext uri="{FF2B5EF4-FFF2-40B4-BE49-F238E27FC236}">
                        <a16:creationId xmlns:a16="http://schemas.microsoft.com/office/drawing/2014/main" id="{2F9A8445-130E-478E-B06C-8C4E4BEB89DF}"/>
                      </a:ext>
                    </a:extLst>
                  </p:cNvPr>
                  <p:cNvSpPr/>
                  <p:nvPr/>
                </p:nvSpPr>
                <p:spPr>
                  <a:xfrm>
                    <a:off x="6586484" y="4226092"/>
                    <a:ext cx="94833" cy="243829"/>
                  </a:xfrm>
                  <a:custGeom>
                    <a:avLst/>
                    <a:gdLst>
                      <a:gd name="connsiteX0" fmla="*/ 36042 w 94833"/>
                      <a:gd name="connsiteY0" fmla="*/ 243829 h 243829"/>
                      <a:gd name="connsiteX1" fmla="*/ 0 w 94833"/>
                      <a:gd name="connsiteY1" fmla="*/ 243829 h 243829"/>
                      <a:gd name="connsiteX2" fmla="*/ 0 w 94833"/>
                      <a:gd name="connsiteY2" fmla="*/ 239598 h 243829"/>
                      <a:gd name="connsiteX3" fmla="*/ 68947 w 94833"/>
                      <a:gd name="connsiteY3" fmla="*/ 0 h 243829"/>
                      <a:gd name="connsiteX4" fmla="*/ 73179 w 94833"/>
                      <a:gd name="connsiteY4" fmla="*/ 0 h 243829"/>
                      <a:gd name="connsiteX5" fmla="*/ 73228 w 94833"/>
                      <a:gd name="connsiteY5" fmla="*/ 27579 h 243829"/>
                      <a:gd name="connsiteX6" fmla="*/ 94834 w 94833"/>
                      <a:gd name="connsiteY6" fmla="*/ 27579 h 243829"/>
                      <a:gd name="connsiteX7" fmla="*/ 70839 w 94833"/>
                      <a:gd name="connsiteY7" fmla="*/ 35743 h 243829"/>
                      <a:gd name="connsiteX8" fmla="*/ 36091 w 94833"/>
                      <a:gd name="connsiteY8" fmla="*/ 239598 h 243829"/>
                      <a:gd name="connsiteX9" fmla="*/ 36091 w 94833"/>
                      <a:gd name="connsiteY9" fmla="*/ 243829 h 243829"/>
                      <a:gd name="connsiteX10" fmla="*/ 8463 w 94833"/>
                      <a:gd name="connsiteY10" fmla="*/ 235367 h 243829"/>
                      <a:gd name="connsiteX11" fmla="*/ 27579 w 94833"/>
                      <a:gd name="connsiteY11" fmla="*/ 235367 h 243829"/>
                      <a:gd name="connsiteX12" fmla="*/ 64766 w 94833"/>
                      <a:gd name="connsiteY12" fmla="*/ 29769 h 243829"/>
                      <a:gd name="connsiteX13" fmla="*/ 64716 w 94833"/>
                      <a:gd name="connsiteY13" fmla="*/ 8911 h 243829"/>
                      <a:gd name="connsiteX14" fmla="*/ 8463 w 94833"/>
                      <a:gd name="connsiteY14" fmla="*/ 235367 h 24382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94833" h="243829">
                        <a:moveTo>
                          <a:pt x="36042" y="243829"/>
                        </a:moveTo>
                        <a:lnTo>
                          <a:pt x="0" y="243829"/>
                        </a:lnTo>
                        <a:lnTo>
                          <a:pt x="0" y="239598"/>
                        </a:lnTo>
                        <a:cubicBezTo>
                          <a:pt x="0" y="215105"/>
                          <a:pt x="1942" y="199"/>
                          <a:pt x="68947" y="0"/>
                        </a:cubicBezTo>
                        <a:lnTo>
                          <a:pt x="73179" y="0"/>
                        </a:lnTo>
                        <a:lnTo>
                          <a:pt x="73228" y="27579"/>
                        </a:lnTo>
                        <a:lnTo>
                          <a:pt x="94834" y="27579"/>
                        </a:lnTo>
                        <a:lnTo>
                          <a:pt x="70839" y="35743"/>
                        </a:lnTo>
                        <a:cubicBezTo>
                          <a:pt x="62426" y="38630"/>
                          <a:pt x="36091" y="105238"/>
                          <a:pt x="36091" y="239598"/>
                        </a:cubicBezTo>
                        <a:lnTo>
                          <a:pt x="36091" y="243829"/>
                        </a:lnTo>
                        <a:close/>
                        <a:moveTo>
                          <a:pt x="8463" y="235367"/>
                        </a:moveTo>
                        <a:lnTo>
                          <a:pt x="27579" y="235367"/>
                        </a:lnTo>
                        <a:cubicBezTo>
                          <a:pt x="28077" y="118480"/>
                          <a:pt x="48736" y="43608"/>
                          <a:pt x="64766" y="29769"/>
                        </a:cubicBezTo>
                        <a:lnTo>
                          <a:pt x="64716" y="8911"/>
                        </a:lnTo>
                        <a:cubicBezTo>
                          <a:pt x="26583" y="16776"/>
                          <a:pt x="8961" y="129183"/>
                          <a:pt x="8463" y="235367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16" name="Freeform: Shape 115">
                    <a:extLst>
                      <a:ext uri="{FF2B5EF4-FFF2-40B4-BE49-F238E27FC236}">
                        <a16:creationId xmlns:a16="http://schemas.microsoft.com/office/drawing/2014/main" id="{0572A59A-BD79-7CCC-FC12-FC4A552FA447}"/>
                      </a:ext>
                    </a:extLst>
                  </p:cNvPr>
                  <p:cNvSpPr/>
                  <p:nvPr/>
                </p:nvSpPr>
                <p:spPr>
                  <a:xfrm>
                    <a:off x="6458446" y="4226092"/>
                    <a:ext cx="201266" cy="243829"/>
                  </a:xfrm>
                  <a:custGeom>
                    <a:avLst/>
                    <a:gdLst>
                      <a:gd name="connsiteX0" fmla="*/ 36042 w 201266"/>
                      <a:gd name="connsiteY0" fmla="*/ 243829 h 243829"/>
                      <a:gd name="connsiteX1" fmla="*/ 0 w 201266"/>
                      <a:gd name="connsiteY1" fmla="*/ 243829 h 243829"/>
                      <a:gd name="connsiteX2" fmla="*/ 0 w 201266"/>
                      <a:gd name="connsiteY2" fmla="*/ 239598 h 243829"/>
                      <a:gd name="connsiteX3" fmla="*/ 196985 w 201266"/>
                      <a:gd name="connsiteY3" fmla="*/ 0 h 243829"/>
                      <a:gd name="connsiteX4" fmla="*/ 201216 w 201266"/>
                      <a:gd name="connsiteY4" fmla="*/ 0 h 243829"/>
                      <a:gd name="connsiteX5" fmla="*/ 201266 w 201266"/>
                      <a:gd name="connsiteY5" fmla="*/ 36042 h 243829"/>
                      <a:gd name="connsiteX6" fmla="*/ 197035 w 201266"/>
                      <a:gd name="connsiteY6" fmla="*/ 36042 h 243829"/>
                      <a:gd name="connsiteX7" fmla="*/ 36042 w 201266"/>
                      <a:gd name="connsiteY7" fmla="*/ 239598 h 243829"/>
                      <a:gd name="connsiteX8" fmla="*/ 36042 w 201266"/>
                      <a:gd name="connsiteY8" fmla="*/ 243829 h 243829"/>
                      <a:gd name="connsiteX9" fmla="*/ 8562 w 201266"/>
                      <a:gd name="connsiteY9" fmla="*/ 235367 h 243829"/>
                      <a:gd name="connsiteX10" fmla="*/ 27678 w 201266"/>
                      <a:gd name="connsiteY10" fmla="*/ 235367 h 243829"/>
                      <a:gd name="connsiteX11" fmla="*/ 192853 w 201266"/>
                      <a:gd name="connsiteY11" fmla="*/ 27629 h 243829"/>
                      <a:gd name="connsiteX12" fmla="*/ 192803 w 201266"/>
                      <a:gd name="connsiteY12" fmla="*/ 8513 h 243829"/>
                      <a:gd name="connsiteX13" fmla="*/ 8562 w 201266"/>
                      <a:gd name="connsiteY13" fmla="*/ 235367 h 24382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201266" h="243829">
                        <a:moveTo>
                          <a:pt x="36042" y="243829"/>
                        </a:moveTo>
                        <a:lnTo>
                          <a:pt x="0" y="243829"/>
                        </a:lnTo>
                        <a:lnTo>
                          <a:pt x="0" y="239598"/>
                        </a:lnTo>
                        <a:cubicBezTo>
                          <a:pt x="0" y="107628"/>
                          <a:pt x="88362" y="100"/>
                          <a:pt x="196985" y="0"/>
                        </a:cubicBezTo>
                        <a:lnTo>
                          <a:pt x="201216" y="0"/>
                        </a:lnTo>
                        <a:lnTo>
                          <a:pt x="201266" y="36042"/>
                        </a:lnTo>
                        <a:lnTo>
                          <a:pt x="197035" y="36042"/>
                        </a:lnTo>
                        <a:cubicBezTo>
                          <a:pt x="108274" y="36091"/>
                          <a:pt x="36042" y="127391"/>
                          <a:pt x="36042" y="239598"/>
                        </a:cubicBezTo>
                        <a:lnTo>
                          <a:pt x="36042" y="243829"/>
                        </a:lnTo>
                        <a:close/>
                        <a:moveTo>
                          <a:pt x="8562" y="235367"/>
                        </a:moveTo>
                        <a:lnTo>
                          <a:pt x="27678" y="235367"/>
                        </a:lnTo>
                        <a:cubicBezTo>
                          <a:pt x="29421" y="122213"/>
                          <a:pt x="102500" y="30516"/>
                          <a:pt x="192853" y="27629"/>
                        </a:cubicBezTo>
                        <a:lnTo>
                          <a:pt x="192803" y="8513"/>
                        </a:lnTo>
                        <a:cubicBezTo>
                          <a:pt x="91897" y="11350"/>
                          <a:pt x="10355" y="111660"/>
                          <a:pt x="8562" y="235367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17" name="Freeform: Shape 116">
                    <a:extLst>
                      <a:ext uri="{FF2B5EF4-FFF2-40B4-BE49-F238E27FC236}">
                        <a16:creationId xmlns:a16="http://schemas.microsoft.com/office/drawing/2014/main" id="{1C404108-C3C6-107D-AA85-EFB95DF11E2C}"/>
                      </a:ext>
                    </a:extLst>
                  </p:cNvPr>
                  <p:cNvSpPr/>
                  <p:nvPr/>
                </p:nvSpPr>
                <p:spPr>
                  <a:xfrm>
                    <a:off x="6382828" y="4226092"/>
                    <a:ext cx="276834" cy="243829"/>
                  </a:xfrm>
                  <a:custGeom>
                    <a:avLst/>
                    <a:gdLst>
                      <a:gd name="connsiteX0" fmla="*/ 35992 w 276834"/>
                      <a:gd name="connsiteY0" fmla="*/ 243829 h 243829"/>
                      <a:gd name="connsiteX1" fmla="*/ 0 w 276834"/>
                      <a:gd name="connsiteY1" fmla="*/ 243829 h 243829"/>
                      <a:gd name="connsiteX2" fmla="*/ 0 w 276834"/>
                      <a:gd name="connsiteY2" fmla="*/ 239598 h 243829"/>
                      <a:gd name="connsiteX3" fmla="*/ 272603 w 276834"/>
                      <a:gd name="connsiteY3" fmla="*/ 0 h 243829"/>
                      <a:gd name="connsiteX4" fmla="*/ 276835 w 276834"/>
                      <a:gd name="connsiteY4" fmla="*/ 0 h 243829"/>
                      <a:gd name="connsiteX5" fmla="*/ 276835 w 276834"/>
                      <a:gd name="connsiteY5" fmla="*/ 36042 h 243829"/>
                      <a:gd name="connsiteX6" fmla="*/ 272603 w 276834"/>
                      <a:gd name="connsiteY6" fmla="*/ 36042 h 243829"/>
                      <a:gd name="connsiteX7" fmla="*/ 35942 w 276834"/>
                      <a:gd name="connsiteY7" fmla="*/ 239598 h 243829"/>
                      <a:gd name="connsiteX8" fmla="*/ 35942 w 276834"/>
                      <a:gd name="connsiteY8" fmla="*/ 243829 h 243829"/>
                      <a:gd name="connsiteX9" fmla="*/ 8513 w 276834"/>
                      <a:gd name="connsiteY9" fmla="*/ 235367 h 243829"/>
                      <a:gd name="connsiteX10" fmla="*/ 27579 w 276834"/>
                      <a:gd name="connsiteY10" fmla="*/ 235367 h 243829"/>
                      <a:gd name="connsiteX11" fmla="*/ 268422 w 276834"/>
                      <a:gd name="connsiteY11" fmla="*/ 27629 h 243829"/>
                      <a:gd name="connsiteX12" fmla="*/ 268422 w 276834"/>
                      <a:gd name="connsiteY12" fmla="*/ 8513 h 243829"/>
                      <a:gd name="connsiteX13" fmla="*/ 8513 w 276834"/>
                      <a:gd name="connsiteY13" fmla="*/ 235367 h 24382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276834" h="243829">
                        <a:moveTo>
                          <a:pt x="35992" y="243829"/>
                        </a:moveTo>
                        <a:lnTo>
                          <a:pt x="0" y="243829"/>
                        </a:lnTo>
                        <a:lnTo>
                          <a:pt x="0" y="239598"/>
                        </a:lnTo>
                        <a:cubicBezTo>
                          <a:pt x="0" y="107628"/>
                          <a:pt x="122313" y="100"/>
                          <a:pt x="272603" y="0"/>
                        </a:cubicBezTo>
                        <a:lnTo>
                          <a:pt x="276835" y="0"/>
                        </a:lnTo>
                        <a:lnTo>
                          <a:pt x="276835" y="36042"/>
                        </a:lnTo>
                        <a:lnTo>
                          <a:pt x="272603" y="36042"/>
                        </a:lnTo>
                        <a:cubicBezTo>
                          <a:pt x="142126" y="36091"/>
                          <a:pt x="35942" y="127391"/>
                          <a:pt x="35942" y="239598"/>
                        </a:cubicBezTo>
                        <a:lnTo>
                          <a:pt x="35942" y="243829"/>
                        </a:lnTo>
                        <a:close/>
                        <a:moveTo>
                          <a:pt x="8513" y="235367"/>
                        </a:moveTo>
                        <a:lnTo>
                          <a:pt x="27579" y="235367"/>
                        </a:lnTo>
                        <a:cubicBezTo>
                          <a:pt x="30168" y="121666"/>
                          <a:pt x="136799" y="29570"/>
                          <a:pt x="268422" y="27629"/>
                        </a:cubicBezTo>
                        <a:lnTo>
                          <a:pt x="268422" y="8513"/>
                        </a:lnTo>
                        <a:cubicBezTo>
                          <a:pt x="126296" y="10554"/>
                          <a:pt x="11101" y="111212"/>
                          <a:pt x="8513" y="235367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18" name="Freeform: Shape 117">
                    <a:extLst>
                      <a:ext uri="{FF2B5EF4-FFF2-40B4-BE49-F238E27FC236}">
                        <a16:creationId xmlns:a16="http://schemas.microsoft.com/office/drawing/2014/main" id="{AC21FDA5-F6FD-6E4E-6047-35CD3B74B379}"/>
                      </a:ext>
                    </a:extLst>
                  </p:cNvPr>
                  <p:cNvSpPr/>
                  <p:nvPr/>
                </p:nvSpPr>
                <p:spPr>
                  <a:xfrm>
                    <a:off x="6651150" y="4226092"/>
                    <a:ext cx="142872" cy="243829"/>
                  </a:xfrm>
                  <a:custGeom>
                    <a:avLst/>
                    <a:gdLst>
                      <a:gd name="connsiteX0" fmla="*/ 142872 w 142872"/>
                      <a:gd name="connsiteY0" fmla="*/ 243829 h 243829"/>
                      <a:gd name="connsiteX1" fmla="*/ 106831 w 142872"/>
                      <a:gd name="connsiteY1" fmla="*/ 243829 h 243829"/>
                      <a:gd name="connsiteX2" fmla="*/ 106831 w 142872"/>
                      <a:gd name="connsiteY2" fmla="*/ 239598 h 243829"/>
                      <a:gd name="connsiteX3" fmla="*/ 4231 w 142872"/>
                      <a:gd name="connsiteY3" fmla="*/ 36042 h 243829"/>
                      <a:gd name="connsiteX4" fmla="*/ 0 w 142872"/>
                      <a:gd name="connsiteY4" fmla="*/ 36042 h 243829"/>
                      <a:gd name="connsiteX5" fmla="*/ 50 w 142872"/>
                      <a:gd name="connsiteY5" fmla="*/ 0 h 243829"/>
                      <a:gd name="connsiteX6" fmla="*/ 4281 w 142872"/>
                      <a:gd name="connsiteY6" fmla="*/ 0 h 243829"/>
                      <a:gd name="connsiteX7" fmla="*/ 142823 w 142872"/>
                      <a:gd name="connsiteY7" fmla="*/ 239598 h 243829"/>
                      <a:gd name="connsiteX8" fmla="*/ 142823 w 142872"/>
                      <a:gd name="connsiteY8" fmla="*/ 243829 h 243829"/>
                      <a:gd name="connsiteX9" fmla="*/ 115293 w 142872"/>
                      <a:gd name="connsiteY9" fmla="*/ 235367 h 243829"/>
                      <a:gd name="connsiteX10" fmla="*/ 134410 w 142872"/>
                      <a:gd name="connsiteY10" fmla="*/ 235367 h 243829"/>
                      <a:gd name="connsiteX11" fmla="*/ 8562 w 142872"/>
                      <a:gd name="connsiteY11" fmla="*/ 8612 h 243829"/>
                      <a:gd name="connsiteX12" fmla="*/ 8513 w 142872"/>
                      <a:gd name="connsiteY12" fmla="*/ 27728 h 243829"/>
                      <a:gd name="connsiteX13" fmla="*/ 115293 w 142872"/>
                      <a:gd name="connsiteY13" fmla="*/ 235367 h 24382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142872" h="243829">
                        <a:moveTo>
                          <a:pt x="142872" y="243829"/>
                        </a:moveTo>
                        <a:lnTo>
                          <a:pt x="106831" y="243829"/>
                        </a:lnTo>
                        <a:lnTo>
                          <a:pt x="106831" y="239598"/>
                        </a:lnTo>
                        <a:cubicBezTo>
                          <a:pt x="106831" y="129282"/>
                          <a:pt x="59887" y="36091"/>
                          <a:pt x="4231" y="36042"/>
                        </a:cubicBezTo>
                        <a:lnTo>
                          <a:pt x="0" y="36042"/>
                        </a:lnTo>
                        <a:lnTo>
                          <a:pt x="50" y="0"/>
                        </a:lnTo>
                        <a:lnTo>
                          <a:pt x="4281" y="0"/>
                        </a:lnTo>
                        <a:cubicBezTo>
                          <a:pt x="81990" y="100"/>
                          <a:pt x="142823" y="105337"/>
                          <a:pt x="142823" y="239598"/>
                        </a:cubicBezTo>
                        <a:lnTo>
                          <a:pt x="142823" y="243829"/>
                        </a:lnTo>
                        <a:close/>
                        <a:moveTo>
                          <a:pt x="115293" y="235367"/>
                        </a:moveTo>
                        <a:lnTo>
                          <a:pt x="134410" y="235367"/>
                        </a:lnTo>
                        <a:cubicBezTo>
                          <a:pt x="133215" y="110366"/>
                          <a:pt x="78654" y="12445"/>
                          <a:pt x="8562" y="8612"/>
                        </a:cubicBezTo>
                        <a:lnTo>
                          <a:pt x="8513" y="27728"/>
                        </a:lnTo>
                        <a:cubicBezTo>
                          <a:pt x="66109" y="32159"/>
                          <a:pt x="114099" y="125051"/>
                          <a:pt x="115293" y="235367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19" name="Freeform: Shape 118">
                    <a:extLst>
                      <a:ext uri="{FF2B5EF4-FFF2-40B4-BE49-F238E27FC236}">
                        <a16:creationId xmlns:a16="http://schemas.microsoft.com/office/drawing/2014/main" id="{96EBF572-4A3A-A287-F84B-DD4C147EE623}"/>
                      </a:ext>
                    </a:extLst>
                  </p:cNvPr>
                  <p:cNvSpPr/>
                  <p:nvPr/>
                </p:nvSpPr>
                <p:spPr>
                  <a:xfrm>
                    <a:off x="6650751" y="4226092"/>
                    <a:ext cx="73726" cy="243829"/>
                  </a:xfrm>
                  <a:custGeom>
                    <a:avLst/>
                    <a:gdLst>
                      <a:gd name="connsiteX0" fmla="*/ 73726 w 73726"/>
                      <a:gd name="connsiteY0" fmla="*/ 243829 h 243829"/>
                      <a:gd name="connsiteX1" fmla="*/ 37684 w 73726"/>
                      <a:gd name="connsiteY1" fmla="*/ 243829 h 243829"/>
                      <a:gd name="connsiteX2" fmla="*/ 37684 w 73726"/>
                      <a:gd name="connsiteY2" fmla="*/ 239598 h 243829"/>
                      <a:gd name="connsiteX3" fmla="*/ 2937 w 73726"/>
                      <a:gd name="connsiteY3" fmla="*/ 35743 h 243829"/>
                      <a:gd name="connsiteX4" fmla="*/ 0 w 73726"/>
                      <a:gd name="connsiteY4" fmla="*/ 34747 h 243829"/>
                      <a:gd name="connsiteX5" fmla="*/ 597 w 73726"/>
                      <a:gd name="connsiteY5" fmla="*/ 0 h 243829"/>
                      <a:gd name="connsiteX6" fmla="*/ 4779 w 73726"/>
                      <a:gd name="connsiteY6" fmla="*/ 0 h 243829"/>
                      <a:gd name="connsiteX7" fmla="*/ 73726 w 73726"/>
                      <a:gd name="connsiteY7" fmla="*/ 239598 h 243829"/>
                      <a:gd name="connsiteX8" fmla="*/ 73726 w 73726"/>
                      <a:gd name="connsiteY8" fmla="*/ 243829 h 243829"/>
                      <a:gd name="connsiteX9" fmla="*/ 46197 w 73726"/>
                      <a:gd name="connsiteY9" fmla="*/ 235367 h 243829"/>
                      <a:gd name="connsiteX10" fmla="*/ 65313 w 73726"/>
                      <a:gd name="connsiteY10" fmla="*/ 235367 h 243829"/>
                      <a:gd name="connsiteX11" fmla="*/ 8961 w 73726"/>
                      <a:gd name="connsiteY11" fmla="*/ 8911 h 243829"/>
                      <a:gd name="connsiteX12" fmla="*/ 8612 w 73726"/>
                      <a:gd name="connsiteY12" fmla="*/ 29421 h 243829"/>
                      <a:gd name="connsiteX13" fmla="*/ 46197 w 73726"/>
                      <a:gd name="connsiteY13" fmla="*/ 235367 h 24382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73726" h="243829">
                        <a:moveTo>
                          <a:pt x="73726" y="243829"/>
                        </a:moveTo>
                        <a:lnTo>
                          <a:pt x="37684" y="243829"/>
                        </a:lnTo>
                        <a:lnTo>
                          <a:pt x="37684" y="239598"/>
                        </a:lnTo>
                        <a:cubicBezTo>
                          <a:pt x="37684" y="105288"/>
                          <a:pt x="11300" y="38630"/>
                          <a:pt x="2937" y="35743"/>
                        </a:cubicBezTo>
                        <a:lnTo>
                          <a:pt x="0" y="34747"/>
                        </a:lnTo>
                        <a:lnTo>
                          <a:pt x="597" y="0"/>
                        </a:lnTo>
                        <a:lnTo>
                          <a:pt x="4779" y="0"/>
                        </a:lnTo>
                        <a:cubicBezTo>
                          <a:pt x="71785" y="199"/>
                          <a:pt x="73726" y="215056"/>
                          <a:pt x="73726" y="239598"/>
                        </a:cubicBezTo>
                        <a:lnTo>
                          <a:pt x="73726" y="243829"/>
                        </a:lnTo>
                        <a:close/>
                        <a:moveTo>
                          <a:pt x="46197" y="235367"/>
                        </a:moveTo>
                        <a:lnTo>
                          <a:pt x="65313" y="235367"/>
                        </a:lnTo>
                        <a:cubicBezTo>
                          <a:pt x="64815" y="129133"/>
                          <a:pt x="47143" y="16627"/>
                          <a:pt x="8961" y="8911"/>
                        </a:cubicBezTo>
                        <a:lnTo>
                          <a:pt x="8612" y="29421"/>
                        </a:lnTo>
                        <a:cubicBezTo>
                          <a:pt x="24692" y="42364"/>
                          <a:pt x="45699" y="117534"/>
                          <a:pt x="46197" y="235367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20" name="Freeform: Shape 119">
                    <a:extLst>
                      <a:ext uri="{FF2B5EF4-FFF2-40B4-BE49-F238E27FC236}">
                        <a16:creationId xmlns:a16="http://schemas.microsoft.com/office/drawing/2014/main" id="{AD002FF9-2A8A-A377-778D-7A03F2F16F99}"/>
                      </a:ext>
                    </a:extLst>
                  </p:cNvPr>
                  <p:cNvSpPr/>
                  <p:nvPr/>
                </p:nvSpPr>
                <p:spPr>
                  <a:xfrm>
                    <a:off x="6651249" y="4226092"/>
                    <a:ext cx="201266" cy="243829"/>
                  </a:xfrm>
                  <a:custGeom>
                    <a:avLst/>
                    <a:gdLst>
                      <a:gd name="connsiteX0" fmla="*/ 201266 w 201266"/>
                      <a:gd name="connsiteY0" fmla="*/ 243829 h 243829"/>
                      <a:gd name="connsiteX1" fmla="*/ 165225 w 201266"/>
                      <a:gd name="connsiteY1" fmla="*/ 243829 h 243829"/>
                      <a:gd name="connsiteX2" fmla="*/ 165225 w 201266"/>
                      <a:gd name="connsiteY2" fmla="*/ 239598 h 243829"/>
                      <a:gd name="connsiteX3" fmla="*/ 4231 w 201266"/>
                      <a:gd name="connsiteY3" fmla="*/ 36042 h 243829"/>
                      <a:gd name="connsiteX4" fmla="*/ 0 w 201266"/>
                      <a:gd name="connsiteY4" fmla="*/ 36042 h 243829"/>
                      <a:gd name="connsiteX5" fmla="*/ 50 w 201266"/>
                      <a:gd name="connsiteY5" fmla="*/ 0 h 243829"/>
                      <a:gd name="connsiteX6" fmla="*/ 4281 w 201266"/>
                      <a:gd name="connsiteY6" fmla="*/ 0 h 243829"/>
                      <a:gd name="connsiteX7" fmla="*/ 201266 w 201266"/>
                      <a:gd name="connsiteY7" fmla="*/ 239598 h 243829"/>
                      <a:gd name="connsiteX8" fmla="*/ 201266 w 201266"/>
                      <a:gd name="connsiteY8" fmla="*/ 243829 h 243829"/>
                      <a:gd name="connsiteX9" fmla="*/ 173638 w 201266"/>
                      <a:gd name="connsiteY9" fmla="*/ 235367 h 243829"/>
                      <a:gd name="connsiteX10" fmla="*/ 192753 w 201266"/>
                      <a:gd name="connsiteY10" fmla="*/ 235367 h 243829"/>
                      <a:gd name="connsiteX11" fmla="*/ 8513 w 201266"/>
                      <a:gd name="connsiteY11" fmla="*/ 8513 h 243829"/>
                      <a:gd name="connsiteX12" fmla="*/ 8463 w 201266"/>
                      <a:gd name="connsiteY12" fmla="*/ 27629 h 243829"/>
                      <a:gd name="connsiteX13" fmla="*/ 173638 w 201266"/>
                      <a:gd name="connsiteY13" fmla="*/ 235367 h 24382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201266" h="243829">
                        <a:moveTo>
                          <a:pt x="201266" y="243829"/>
                        </a:moveTo>
                        <a:lnTo>
                          <a:pt x="165225" y="243829"/>
                        </a:lnTo>
                        <a:lnTo>
                          <a:pt x="165225" y="239598"/>
                        </a:lnTo>
                        <a:cubicBezTo>
                          <a:pt x="165225" y="127391"/>
                          <a:pt x="92991" y="36091"/>
                          <a:pt x="4231" y="36042"/>
                        </a:cubicBezTo>
                        <a:lnTo>
                          <a:pt x="0" y="36042"/>
                        </a:lnTo>
                        <a:lnTo>
                          <a:pt x="50" y="0"/>
                        </a:lnTo>
                        <a:lnTo>
                          <a:pt x="4281" y="0"/>
                        </a:lnTo>
                        <a:cubicBezTo>
                          <a:pt x="112904" y="100"/>
                          <a:pt x="201266" y="107578"/>
                          <a:pt x="201266" y="239598"/>
                        </a:cubicBezTo>
                        <a:lnTo>
                          <a:pt x="201266" y="243829"/>
                        </a:lnTo>
                        <a:close/>
                        <a:moveTo>
                          <a:pt x="173638" y="235367"/>
                        </a:moveTo>
                        <a:lnTo>
                          <a:pt x="192753" y="235367"/>
                        </a:lnTo>
                        <a:cubicBezTo>
                          <a:pt x="190961" y="111710"/>
                          <a:pt x="109370" y="11350"/>
                          <a:pt x="8513" y="8513"/>
                        </a:cubicBezTo>
                        <a:lnTo>
                          <a:pt x="8463" y="27629"/>
                        </a:lnTo>
                        <a:cubicBezTo>
                          <a:pt x="98816" y="30516"/>
                          <a:pt x="171895" y="122164"/>
                          <a:pt x="173638" y="235367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21" name="Freeform: Shape 120">
                    <a:extLst>
                      <a:ext uri="{FF2B5EF4-FFF2-40B4-BE49-F238E27FC236}">
                        <a16:creationId xmlns:a16="http://schemas.microsoft.com/office/drawing/2014/main" id="{2F21F9A1-BCA7-C20A-72D4-6D65E78AFF17}"/>
                      </a:ext>
                    </a:extLst>
                  </p:cNvPr>
                  <p:cNvSpPr/>
                  <p:nvPr/>
                </p:nvSpPr>
                <p:spPr>
                  <a:xfrm>
                    <a:off x="6651200" y="4226092"/>
                    <a:ext cx="276933" cy="243829"/>
                  </a:xfrm>
                  <a:custGeom>
                    <a:avLst/>
                    <a:gdLst>
                      <a:gd name="connsiteX0" fmla="*/ 276934 w 276933"/>
                      <a:gd name="connsiteY0" fmla="*/ 243829 h 243829"/>
                      <a:gd name="connsiteX1" fmla="*/ 240892 w 276933"/>
                      <a:gd name="connsiteY1" fmla="*/ 243829 h 243829"/>
                      <a:gd name="connsiteX2" fmla="*/ 240892 w 276933"/>
                      <a:gd name="connsiteY2" fmla="*/ 239598 h 243829"/>
                      <a:gd name="connsiteX3" fmla="*/ 4231 w 276933"/>
                      <a:gd name="connsiteY3" fmla="*/ 36042 h 243829"/>
                      <a:gd name="connsiteX4" fmla="*/ 0 w 276933"/>
                      <a:gd name="connsiteY4" fmla="*/ 36042 h 243829"/>
                      <a:gd name="connsiteX5" fmla="*/ 50 w 276933"/>
                      <a:gd name="connsiteY5" fmla="*/ 0 h 243829"/>
                      <a:gd name="connsiteX6" fmla="*/ 4281 w 276933"/>
                      <a:gd name="connsiteY6" fmla="*/ 0 h 243829"/>
                      <a:gd name="connsiteX7" fmla="*/ 276934 w 276933"/>
                      <a:gd name="connsiteY7" fmla="*/ 239598 h 243829"/>
                      <a:gd name="connsiteX8" fmla="*/ 276934 w 276933"/>
                      <a:gd name="connsiteY8" fmla="*/ 243829 h 243829"/>
                      <a:gd name="connsiteX9" fmla="*/ 249355 w 276933"/>
                      <a:gd name="connsiteY9" fmla="*/ 235367 h 243829"/>
                      <a:gd name="connsiteX10" fmla="*/ 268471 w 276933"/>
                      <a:gd name="connsiteY10" fmla="*/ 235367 h 243829"/>
                      <a:gd name="connsiteX11" fmla="*/ 8562 w 276933"/>
                      <a:gd name="connsiteY11" fmla="*/ 8513 h 243829"/>
                      <a:gd name="connsiteX12" fmla="*/ 8513 w 276933"/>
                      <a:gd name="connsiteY12" fmla="*/ 27629 h 243829"/>
                      <a:gd name="connsiteX13" fmla="*/ 249355 w 276933"/>
                      <a:gd name="connsiteY13" fmla="*/ 235367 h 24382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276933" h="243829">
                        <a:moveTo>
                          <a:pt x="276934" y="243829"/>
                        </a:moveTo>
                        <a:lnTo>
                          <a:pt x="240892" y="243829"/>
                        </a:lnTo>
                        <a:lnTo>
                          <a:pt x="240892" y="239598"/>
                        </a:lnTo>
                        <a:cubicBezTo>
                          <a:pt x="240892" y="127391"/>
                          <a:pt x="134708" y="36091"/>
                          <a:pt x="4231" y="36042"/>
                        </a:cubicBezTo>
                        <a:lnTo>
                          <a:pt x="0" y="36042"/>
                        </a:lnTo>
                        <a:lnTo>
                          <a:pt x="50" y="0"/>
                        </a:lnTo>
                        <a:lnTo>
                          <a:pt x="4281" y="0"/>
                        </a:lnTo>
                        <a:cubicBezTo>
                          <a:pt x="154621" y="100"/>
                          <a:pt x="276934" y="107578"/>
                          <a:pt x="276934" y="239598"/>
                        </a:cubicBezTo>
                        <a:lnTo>
                          <a:pt x="276934" y="243829"/>
                        </a:lnTo>
                        <a:close/>
                        <a:moveTo>
                          <a:pt x="249355" y="235367"/>
                        </a:moveTo>
                        <a:lnTo>
                          <a:pt x="268471" y="235367"/>
                        </a:lnTo>
                        <a:cubicBezTo>
                          <a:pt x="265882" y="111212"/>
                          <a:pt x="150688" y="10554"/>
                          <a:pt x="8562" y="8513"/>
                        </a:cubicBezTo>
                        <a:lnTo>
                          <a:pt x="8513" y="27629"/>
                        </a:lnTo>
                        <a:cubicBezTo>
                          <a:pt x="140085" y="29620"/>
                          <a:pt x="246766" y="121666"/>
                          <a:pt x="249355" y="235367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22" name="Freeform: Shape 121">
                    <a:extLst>
                      <a:ext uri="{FF2B5EF4-FFF2-40B4-BE49-F238E27FC236}">
                        <a16:creationId xmlns:a16="http://schemas.microsoft.com/office/drawing/2014/main" id="{9207AC94-3751-4673-8693-FD3803472A9D}"/>
                      </a:ext>
                    </a:extLst>
                  </p:cNvPr>
                  <p:cNvSpPr/>
                  <p:nvPr/>
                </p:nvSpPr>
                <p:spPr>
                  <a:xfrm>
                    <a:off x="6970348" y="4233011"/>
                    <a:ext cx="552872" cy="236909"/>
                  </a:xfrm>
                  <a:custGeom>
                    <a:avLst/>
                    <a:gdLst>
                      <a:gd name="connsiteX0" fmla="*/ 552872 w 552872"/>
                      <a:gd name="connsiteY0" fmla="*/ 236910 h 236909"/>
                      <a:gd name="connsiteX1" fmla="*/ 0 w 552872"/>
                      <a:gd name="connsiteY1" fmla="*/ 236910 h 236909"/>
                      <a:gd name="connsiteX2" fmla="*/ 0 w 552872"/>
                      <a:gd name="connsiteY2" fmla="*/ 232679 h 236909"/>
                      <a:gd name="connsiteX3" fmla="*/ 276436 w 552872"/>
                      <a:gd name="connsiteY3" fmla="*/ 0 h 236909"/>
                      <a:gd name="connsiteX4" fmla="*/ 552872 w 552872"/>
                      <a:gd name="connsiteY4" fmla="*/ 232679 h 236909"/>
                      <a:gd name="connsiteX5" fmla="*/ 552872 w 552872"/>
                      <a:gd name="connsiteY5" fmla="*/ 236910 h 236909"/>
                      <a:gd name="connsiteX6" fmla="*/ 8563 w 552872"/>
                      <a:gd name="connsiteY6" fmla="*/ 228447 h 236909"/>
                      <a:gd name="connsiteX7" fmla="*/ 544409 w 552872"/>
                      <a:gd name="connsiteY7" fmla="*/ 228447 h 236909"/>
                      <a:gd name="connsiteX8" fmla="*/ 276486 w 552872"/>
                      <a:gd name="connsiteY8" fmla="*/ 8463 h 236909"/>
                      <a:gd name="connsiteX9" fmla="*/ 8563 w 552872"/>
                      <a:gd name="connsiteY9" fmla="*/ 228447 h 23690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552872" h="236909">
                        <a:moveTo>
                          <a:pt x="552872" y="236910"/>
                        </a:moveTo>
                        <a:lnTo>
                          <a:pt x="0" y="236910"/>
                        </a:lnTo>
                        <a:lnTo>
                          <a:pt x="0" y="232679"/>
                        </a:lnTo>
                        <a:cubicBezTo>
                          <a:pt x="0" y="104392"/>
                          <a:pt x="124006" y="0"/>
                          <a:pt x="276436" y="0"/>
                        </a:cubicBezTo>
                        <a:cubicBezTo>
                          <a:pt x="428817" y="0"/>
                          <a:pt x="552872" y="104392"/>
                          <a:pt x="552872" y="232679"/>
                        </a:cubicBezTo>
                        <a:lnTo>
                          <a:pt x="552872" y="236910"/>
                        </a:lnTo>
                        <a:close/>
                        <a:moveTo>
                          <a:pt x="8563" y="228447"/>
                        </a:moveTo>
                        <a:lnTo>
                          <a:pt x="544409" y="228447"/>
                        </a:lnTo>
                        <a:cubicBezTo>
                          <a:pt x="541672" y="106781"/>
                          <a:pt x="422595" y="8463"/>
                          <a:pt x="276486" y="8463"/>
                        </a:cubicBezTo>
                        <a:cubicBezTo>
                          <a:pt x="130377" y="8463"/>
                          <a:pt x="11251" y="106731"/>
                          <a:pt x="8563" y="228447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23" name="Freeform: Shape 122">
                    <a:extLst>
                      <a:ext uri="{FF2B5EF4-FFF2-40B4-BE49-F238E27FC236}">
                        <a16:creationId xmlns:a16="http://schemas.microsoft.com/office/drawing/2014/main" id="{F836F07D-6C8A-F1D9-33F9-8F3D274B2994}"/>
                      </a:ext>
                    </a:extLst>
                  </p:cNvPr>
                  <p:cNvSpPr/>
                  <p:nvPr/>
                </p:nvSpPr>
                <p:spPr>
                  <a:xfrm>
                    <a:off x="7108143" y="4226092"/>
                    <a:ext cx="142772" cy="243829"/>
                  </a:xfrm>
                  <a:custGeom>
                    <a:avLst/>
                    <a:gdLst>
                      <a:gd name="connsiteX0" fmla="*/ 35992 w 142772"/>
                      <a:gd name="connsiteY0" fmla="*/ 243829 h 243829"/>
                      <a:gd name="connsiteX1" fmla="*/ 0 w 142772"/>
                      <a:gd name="connsiteY1" fmla="*/ 243829 h 243829"/>
                      <a:gd name="connsiteX2" fmla="*/ 0 w 142772"/>
                      <a:gd name="connsiteY2" fmla="*/ 239598 h 243829"/>
                      <a:gd name="connsiteX3" fmla="*/ 138542 w 142772"/>
                      <a:gd name="connsiteY3" fmla="*/ 0 h 243829"/>
                      <a:gd name="connsiteX4" fmla="*/ 142773 w 142772"/>
                      <a:gd name="connsiteY4" fmla="*/ 0 h 243829"/>
                      <a:gd name="connsiteX5" fmla="*/ 142773 w 142772"/>
                      <a:gd name="connsiteY5" fmla="*/ 36042 h 243829"/>
                      <a:gd name="connsiteX6" fmla="*/ 138542 w 142772"/>
                      <a:gd name="connsiteY6" fmla="*/ 36042 h 243829"/>
                      <a:gd name="connsiteX7" fmla="*/ 35942 w 142772"/>
                      <a:gd name="connsiteY7" fmla="*/ 239598 h 243829"/>
                      <a:gd name="connsiteX8" fmla="*/ 35942 w 142772"/>
                      <a:gd name="connsiteY8" fmla="*/ 243829 h 243829"/>
                      <a:gd name="connsiteX9" fmla="*/ 8463 w 142772"/>
                      <a:gd name="connsiteY9" fmla="*/ 235367 h 243829"/>
                      <a:gd name="connsiteX10" fmla="*/ 27530 w 142772"/>
                      <a:gd name="connsiteY10" fmla="*/ 235367 h 243829"/>
                      <a:gd name="connsiteX11" fmla="*/ 134310 w 142772"/>
                      <a:gd name="connsiteY11" fmla="*/ 27728 h 243829"/>
                      <a:gd name="connsiteX12" fmla="*/ 134310 w 142772"/>
                      <a:gd name="connsiteY12" fmla="*/ 8612 h 243829"/>
                      <a:gd name="connsiteX13" fmla="*/ 8463 w 142772"/>
                      <a:gd name="connsiteY13" fmla="*/ 235367 h 24382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142772" h="243829">
                        <a:moveTo>
                          <a:pt x="35992" y="243829"/>
                        </a:moveTo>
                        <a:lnTo>
                          <a:pt x="0" y="243829"/>
                        </a:lnTo>
                        <a:lnTo>
                          <a:pt x="0" y="239598"/>
                        </a:lnTo>
                        <a:cubicBezTo>
                          <a:pt x="0" y="105387"/>
                          <a:pt x="60883" y="100"/>
                          <a:pt x="138542" y="0"/>
                        </a:cubicBezTo>
                        <a:lnTo>
                          <a:pt x="142773" y="0"/>
                        </a:lnTo>
                        <a:lnTo>
                          <a:pt x="142773" y="36042"/>
                        </a:lnTo>
                        <a:lnTo>
                          <a:pt x="138542" y="36042"/>
                        </a:lnTo>
                        <a:cubicBezTo>
                          <a:pt x="82936" y="36091"/>
                          <a:pt x="35942" y="129282"/>
                          <a:pt x="35942" y="239598"/>
                        </a:cubicBezTo>
                        <a:lnTo>
                          <a:pt x="35942" y="243829"/>
                        </a:lnTo>
                        <a:close/>
                        <a:moveTo>
                          <a:pt x="8463" y="235367"/>
                        </a:moveTo>
                        <a:lnTo>
                          <a:pt x="27530" y="235367"/>
                        </a:lnTo>
                        <a:cubicBezTo>
                          <a:pt x="28724" y="125051"/>
                          <a:pt x="76713" y="32159"/>
                          <a:pt x="134310" y="27728"/>
                        </a:cubicBezTo>
                        <a:lnTo>
                          <a:pt x="134310" y="8612"/>
                        </a:lnTo>
                        <a:cubicBezTo>
                          <a:pt x="64218" y="12495"/>
                          <a:pt x="9708" y="110366"/>
                          <a:pt x="8463" y="235367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24" name="Freeform: Shape 123">
                    <a:extLst>
                      <a:ext uri="{FF2B5EF4-FFF2-40B4-BE49-F238E27FC236}">
                        <a16:creationId xmlns:a16="http://schemas.microsoft.com/office/drawing/2014/main" id="{96F732BE-EB35-D6CB-2BD3-4B236B19D041}"/>
                      </a:ext>
                    </a:extLst>
                  </p:cNvPr>
                  <p:cNvSpPr/>
                  <p:nvPr/>
                </p:nvSpPr>
                <p:spPr>
                  <a:xfrm>
                    <a:off x="7177688" y="4226092"/>
                    <a:ext cx="94883" cy="243829"/>
                  </a:xfrm>
                  <a:custGeom>
                    <a:avLst/>
                    <a:gdLst>
                      <a:gd name="connsiteX0" fmla="*/ 36042 w 94883"/>
                      <a:gd name="connsiteY0" fmla="*/ 243829 h 243829"/>
                      <a:gd name="connsiteX1" fmla="*/ 0 w 94883"/>
                      <a:gd name="connsiteY1" fmla="*/ 243829 h 243829"/>
                      <a:gd name="connsiteX2" fmla="*/ 0 w 94883"/>
                      <a:gd name="connsiteY2" fmla="*/ 239598 h 243829"/>
                      <a:gd name="connsiteX3" fmla="*/ 68947 w 94883"/>
                      <a:gd name="connsiteY3" fmla="*/ 0 h 243829"/>
                      <a:gd name="connsiteX4" fmla="*/ 73179 w 94883"/>
                      <a:gd name="connsiteY4" fmla="*/ 0 h 243829"/>
                      <a:gd name="connsiteX5" fmla="*/ 73278 w 94883"/>
                      <a:gd name="connsiteY5" fmla="*/ 27579 h 243829"/>
                      <a:gd name="connsiteX6" fmla="*/ 94884 w 94883"/>
                      <a:gd name="connsiteY6" fmla="*/ 27579 h 243829"/>
                      <a:gd name="connsiteX7" fmla="*/ 70839 w 94883"/>
                      <a:gd name="connsiteY7" fmla="*/ 35743 h 243829"/>
                      <a:gd name="connsiteX8" fmla="*/ 36092 w 94883"/>
                      <a:gd name="connsiteY8" fmla="*/ 239598 h 243829"/>
                      <a:gd name="connsiteX9" fmla="*/ 36092 w 94883"/>
                      <a:gd name="connsiteY9" fmla="*/ 243829 h 243829"/>
                      <a:gd name="connsiteX10" fmla="*/ 8463 w 94883"/>
                      <a:gd name="connsiteY10" fmla="*/ 235367 h 243829"/>
                      <a:gd name="connsiteX11" fmla="*/ 27579 w 94883"/>
                      <a:gd name="connsiteY11" fmla="*/ 235367 h 243829"/>
                      <a:gd name="connsiteX12" fmla="*/ 64815 w 94883"/>
                      <a:gd name="connsiteY12" fmla="*/ 29720 h 243829"/>
                      <a:gd name="connsiteX13" fmla="*/ 64716 w 94883"/>
                      <a:gd name="connsiteY13" fmla="*/ 8911 h 243829"/>
                      <a:gd name="connsiteX14" fmla="*/ 8463 w 94883"/>
                      <a:gd name="connsiteY14" fmla="*/ 235367 h 24382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94883" h="243829">
                        <a:moveTo>
                          <a:pt x="36042" y="243829"/>
                        </a:moveTo>
                        <a:lnTo>
                          <a:pt x="0" y="243829"/>
                        </a:lnTo>
                        <a:lnTo>
                          <a:pt x="0" y="239598"/>
                        </a:lnTo>
                        <a:cubicBezTo>
                          <a:pt x="0" y="215105"/>
                          <a:pt x="1942" y="199"/>
                          <a:pt x="68947" y="0"/>
                        </a:cubicBezTo>
                        <a:lnTo>
                          <a:pt x="73179" y="0"/>
                        </a:lnTo>
                        <a:lnTo>
                          <a:pt x="73278" y="27579"/>
                        </a:lnTo>
                        <a:lnTo>
                          <a:pt x="94884" y="27579"/>
                        </a:lnTo>
                        <a:lnTo>
                          <a:pt x="70839" y="35743"/>
                        </a:lnTo>
                        <a:cubicBezTo>
                          <a:pt x="62476" y="38630"/>
                          <a:pt x="36092" y="105238"/>
                          <a:pt x="36092" y="239598"/>
                        </a:cubicBezTo>
                        <a:lnTo>
                          <a:pt x="36092" y="243829"/>
                        </a:lnTo>
                        <a:close/>
                        <a:moveTo>
                          <a:pt x="8463" y="235367"/>
                        </a:moveTo>
                        <a:lnTo>
                          <a:pt x="27579" y="235367"/>
                        </a:lnTo>
                        <a:cubicBezTo>
                          <a:pt x="28076" y="118380"/>
                          <a:pt x="48736" y="43509"/>
                          <a:pt x="64815" y="29720"/>
                        </a:cubicBezTo>
                        <a:lnTo>
                          <a:pt x="64716" y="8911"/>
                        </a:lnTo>
                        <a:cubicBezTo>
                          <a:pt x="26583" y="16726"/>
                          <a:pt x="8961" y="129183"/>
                          <a:pt x="8463" y="235367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25" name="Freeform: Shape 124">
                    <a:extLst>
                      <a:ext uri="{FF2B5EF4-FFF2-40B4-BE49-F238E27FC236}">
                        <a16:creationId xmlns:a16="http://schemas.microsoft.com/office/drawing/2014/main" id="{CED8F3E4-5B2A-5952-056D-A2FAF2D25D1A}"/>
                      </a:ext>
                    </a:extLst>
                  </p:cNvPr>
                  <p:cNvSpPr/>
                  <p:nvPr/>
                </p:nvSpPr>
                <p:spPr>
                  <a:xfrm>
                    <a:off x="7049649" y="4226092"/>
                    <a:ext cx="201266" cy="243829"/>
                  </a:xfrm>
                  <a:custGeom>
                    <a:avLst/>
                    <a:gdLst>
                      <a:gd name="connsiteX0" fmla="*/ 36042 w 201266"/>
                      <a:gd name="connsiteY0" fmla="*/ 243829 h 243829"/>
                      <a:gd name="connsiteX1" fmla="*/ 0 w 201266"/>
                      <a:gd name="connsiteY1" fmla="*/ 243829 h 243829"/>
                      <a:gd name="connsiteX2" fmla="*/ 0 w 201266"/>
                      <a:gd name="connsiteY2" fmla="*/ 239598 h 243829"/>
                      <a:gd name="connsiteX3" fmla="*/ 196985 w 201266"/>
                      <a:gd name="connsiteY3" fmla="*/ 0 h 243829"/>
                      <a:gd name="connsiteX4" fmla="*/ 201217 w 201266"/>
                      <a:gd name="connsiteY4" fmla="*/ 0 h 243829"/>
                      <a:gd name="connsiteX5" fmla="*/ 201266 w 201266"/>
                      <a:gd name="connsiteY5" fmla="*/ 36042 h 243829"/>
                      <a:gd name="connsiteX6" fmla="*/ 197035 w 201266"/>
                      <a:gd name="connsiteY6" fmla="*/ 36042 h 243829"/>
                      <a:gd name="connsiteX7" fmla="*/ 36042 w 201266"/>
                      <a:gd name="connsiteY7" fmla="*/ 239598 h 243829"/>
                      <a:gd name="connsiteX8" fmla="*/ 36042 w 201266"/>
                      <a:gd name="connsiteY8" fmla="*/ 243829 h 243829"/>
                      <a:gd name="connsiteX9" fmla="*/ 8563 w 201266"/>
                      <a:gd name="connsiteY9" fmla="*/ 235367 h 243829"/>
                      <a:gd name="connsiteX10" fmla="*/ 27678 w 201266"/>
                      <a:gd name="connsiteY10" fmla="*/ 235367 h 243829"/>
                      <a:gd name="connsiteX11" fmla="*/ 192854 w 201266"/>
                      <a:gd name="connsiteY11" fmla="*/ 27629 h 243829"/>
                      <a:gd name="connsiteX12" fmla="*/ 192803 w 201266"/>
                      <a:gd name="connsiteY12" fmla="*/ 8513 h 243829"/>
                      <a:gd name="connsiteX13" fmla="*/ 8563 w 201266"/>
                      <a:gd name="connsiteY13" fmla="*/ 235367 h 24382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201266" h="243829">
                        <a:moveTo>
                          <a:pt x="36042" y="243829"/>
                        </a:moveTo>
                        <a:lnTo>
                          <a:pt x="0" y="243829"/>
                        </a:lnTo>
                        <a:lnTo>
                          <a:pt x="0" y="239598"/>
                        </a:lnTo>
                        <a:cubicBezTo>
                          <a:pt x="0" y="107628"/>
                          <a:pt x="88362" y="100"/>
                          <a:pt x="196985" y="0"/>
                        </a:cubicBezTo>
                        <a:lnTo>
                          <a:pt x="201217" y="0"/>
                        </a:lnTo>
                        <a:lnTo>
                          <a:pt x="201266" y="36042"/>
                        </a:lnTo>
                        <a:lnTo>
                          <a:pt x="197035" y="36042"/>
                        </a:lnTo>
                        <a:cubicBezTo>
                          <a:pt x="108275" y="36091"/>
                          <a:pt x="36042" y="127391"/>
                          <a:pt x="36042" y="239598"/>
                        </a:cubicBezTo>
                        <a:lnTo>
                          <a:pt x="36042" y="243829"/>
                        </a:lnTo>
                        <a:close/>
                        <a:moveTo>
                          <a:pt x="8563" y="235367"/>
                        </a:moveTo>
                        <a:lnTo>
                          <a:pt x="27678" y="235367"/>
                        </a:lnTo>
                        <a:cubicBezTo>
                          <a:pt x="29421" y="122213"/>
                          <a:pt x="102500" y="30516"/>
                          <a:pt x="192854" y="27629"/>
                        </a:cubicBezTo>
                        <a:lnTo>
                          <a:pt x="192803" y="8513"/>
                        </a:lnTo>
                        <a:cubicBezTo>
                          <a:pt x="91897" y="11350"/>
                          <a:pt x="10355" y="111660"/>
                          <a:pt x="8563" y="235367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26" name="Freeform: Shape 125">
                    <a:extLst>
                      <a:ext uri="{FF2B5EF4-FFF2-40B4-BE49-F238E27FC236}">
                        <a16:creationId xmlns:a16="http://schemas.microsoft.com/office/drawing/2014/main" id="{2BDFE287-18B9-A3FC-587E-D26DED9EC808}"/>
                      </a:ext>
                    </a:extLst>
                  </p:cNvPr>
                  <p:cNvSpPr/>
                  <p:nvPr/>
                </p:nvSpPr>
                <p:spPr>
                  <a:xfrm>
                    <a:off x="6974032" y="4226092"/>
                    <a:ext cx="276834" cy="243829"/>
                  </a:xfrm>
                  <a:custGeom>
                    <a:avLst/>
                    <a:gdLst>
                      <a:gd name="connsiteX0" fmla="*/ 36042 w 276834"/>
                      <a:gd name="connsiteY0" fmla="*/ 243829 h 243829"/>
                      <a:gd name="connsiteX1" fmla="*/ 0 w 276834"/>
                      <a:gd name="connsiteY1" fmla="*/ 243829 h 243829"/>
                      <a:gd name="connsiteX2" fmla="*/ 0 w 276834"/>
                      <a:gd name="connsiteY2" fmla="*/ 239598 h 243829"/>
                      <a:gd name="connsiteX3" fmla="*/ 272603 w 276834"/>
                      <a:gd name="connsiteY3" fmla="*/ 0 h 243829"/>
                      <a:gd name="connsiteX4" fmla="*/ 276835 w 276834"/>
                      <a:gd name="connsiteY4" fmla="*/ 0 h 243829"/>
                      <a:gd name="connsiteX5" fmla="*/ 276835 w 276834"/>
                      <a:gd name="connsiteY5" fmla="*/ 36042 h 243829"/>
                      <a:gd name="connsiteX6" fmla="*/ 272603 w 276834"/>
                      <a:gd name="connsiteY6" fmla="*/ 36042 h 243829"/>
                      <a:gd name="connsiteX7" fmla="*/ 35992 w 276834"/>
                      <a:gd name="connsiteY7" fmla="*/ 239598 h 243829"/>
                      <a:gd name="connsiteX8" fmla="*/ 35992 w 276834"/>
                      <a:gd name="connsiteY8" fmla="*/ 243829 h 243829"/>
                      <a:gd name="connsiteX9" fmla="*/ 8513 w 276834"/>
                      <a:gd name="connsiteY9" fmla="*/ 235367 h 243829"/>
                      <a:gd name="connsiteX10" fmla="*/ 27629 w 276834"/>
                      <a:gd name="connsiteY10" fmla="*/ 235367 h 243829"/>
                      <a:gd name="connsiteX11" fmla="*/ 268421 w 276834"/>
                      <a:gd name="connsiteY11" fmla="*/ 27629 h 243829"/>
                      <a:gd name="connsiteX12" fmla="*/ 268421 w 276834"/>
                      <a:gd name="connsiteY12" fmla="*/ 8513 h 243829"/>
                      <a:gd name="connsiteX13" fmla="*/ 8513 w 276834"/>
                      <a:gd name="connsiteY13" fmla="*/ 235367 h 24382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276834" h="243829">
                        <a:moveTo>
                          <a:pt x="36042" y="243829"/>
                        </a:moveTo>
                        <a:lnTo>
                          <a:pt x="0" y="243829"/>
                        </a:lnTo>
                        <a:lnTo>
                          <a:pt x="0" y="239598"/>
                        </a:lnTo>
                        <a:cubicBezTo>
                          <a:pt x="0" y="107628"/>
                          <a:pt x="122313" y="100"/>
                          <a:pt x="272603" y="0"/>
                        </a:cubicBezTo>
                        <a:lnTo>
                          <a:pt x="276835" y="0"/>
                        </a:lnTo>
                        <a:lnTo>
                          <a:pt x="276835" y="36042"/>
                        </a:lnTo>
                        <a:lnTo>
                          <a:pt x="272603" y="36042"/>
                        </a:lnTo>
                        <a:cubicBezTo>
                          <a:pt x="142126" y="36091"/>
                          <a:pt x="35992" y="127391"/>
                          <a:pt x="35992" y="239598"/>
                        </a:cubicBezTo>
                        <a:lnTo>
                          <a:pt x="35992" y="243829"/>
                        </a:lnTo>
                        <a:close/>
                        <a:moveTo>
                          <a:pt x="8513" y="235367"/>
                        </a:moveTo>
                        <a:lnTo>
                          <a:pt x="27629" y="235367"/>
                        </a:lnTo>
                        <a:cubicBezTo>
                          <a:pt x="30218" y="121666"/>
                          <a:pt x="136850" y="29570"/>
                          <a:pt x="268421" y="27629"/>
                        </a:cubicBezTo>
                        <a:lnTo>
                          <a:pt x="268421" y="8513"/>
                        </a:lnTo>
                        <a:cubicBezTo>
                          <a:pt x="126296" y="10554"/>
                          <a:pt x="11102" y="111212"/>
                          <a:pt x="8513" y="235367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27" name="Freeform: Shape 126">
                    <a:extLst>
                      <a:ext uri="{FF2B5EF4-FFF2-40B4-BE49-F238E27FC236}">
                        <a16:creationId xmlns:a16="http://schemas.microsoft.com/office/drawing/2014/main" id="{B45CBAA7-C47A-9AD3-FA7C-391924734DEA}"/>
                      </a:ext>
                    </a:extLst>
                  </p:cNvPr>
                  <p:cNvSpPr/>
                  <p:nvPr/>
                </p:nvSpPr>
                <p:spPr>
                  <a:xfrm>
                    <a:off x="7242353" y="4226092"/>
                    <a:ext cx="142873" cy="243829"/>
                  </a:xfrm>
                  <a:custGeom>
                    <a:avLst/>
                    <a:gdLst>
                      <a:gd name="connsiteX0" fmla="*/ 142873 w 142873"/>
                      <a:gd name="connsiteY0" fmla="*/ 243829 h 243829"/>
                      <a:gd name="connsiteX1" fmla="*/ 106881 w 142873"/>
                      <a:gd name="connsiteY1" fmla="*/ 243829 h 243829"/>
                      <a:gd name="connsiteX2" fmla="*/ 106881 w 142873"/>
                      <a:gd name="connsiteY2" fmla="*/ 239598 h 243829"/>
                      <a:gd name="connsiteX3" fmla="*/ 4232 w 142873"/>
                      <a:gd name="connsiteY3" fmla="*/ 36042 h 243829"/>
                      <a:gd name="connsiteX4" fmla="*/ 0 w 142873"/>
                      <a:gd name="connsiteY4" fmla="*/ 36042 h 243829"/>
                      <a:gd name="connsiteX5" fmla="*/ 50 w 142873"/>
                      <a:gd name="connsiteY5" fmla="*/ 0 h 243829"/>
                      <a:gd name="connsiteX6" fmla="*/ 4281 w 142873"/>
                      <a:gd name="connsiteY6" fmla="*/ 0 h 243829"/>
                      <a:gd name="connsiteX7" fmla="*/ 142823 w 142873"/>
                      <a:gd name="connsiteY7" fmla="*/ 239598 h 243829"/>
                      <a:gd name="connsiteX8" fmla="*/ 142823 w 142873"/>
                      <a:gd name="connsiteY8" fmla="*/ 243829 h 243829"/>
                      <a:gd name="connsiteX9" fmla="*/ 115344 w 142873"/>
                      <a:gd name="connsiteY9" fmla="*/ 235367 h 243829"/>
                      <a:gd name="connsiteX10" fmla="*/ 134410 w 142873"/>
                      <a:gd name="connsiteY10" fmla="*/ 235367 h 243829"/>
                      <a:gd name="connsiteX11" fmla="*/ 8562 w 142873"/>
                      <a:gd name="connsiteY11" fmla="*/ 8612 h 243829"/>
                      <a:gd name="connsiteX12" fmla="*/ 8513 w 142873"/>
                      <a:gd name="connsiteY12" fmla="*/ 27728 h 243829"/>
                      <a:gd name="connsiteX13" fmla="*/ 115344 w 142873"/>
                      <a:gd name="connsiteY13" fmla="*/ 235367 h 24382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142873" h="243829">
                        <a:moveTo>
                          <a:pt x="142873" y="243829"/>
                        </a:moveTo>
                        <a:lnTo>
                          <a:pt x="106881" y="243829"/>
                        </a:lnTo>
                        <a:lnTo>
                          <a:pt x="106881" y="239598"/>
                        </a:lnTo>
                        <a:cubicBezTo>
                          <a:pt x="106881" y="129282"/>
                          <a:pt x="59887" y="36091"/>
                          <a:pt x="4232" y="36042"/>
                        </a:cubicBezTo>
                        <a:lnTo>
                          <a:pt x="0" y="36042"/>
                        </a:lnTo>
                        <a:lnTo>
                          <a:pt x="50" y="0"/>
                        </a:lnTo>
                        <a:lnTo>
                          <a:pt x="4281" y="0"/>
                        </a:lnTo>
                        <a:cubicBezTo>
                          <a:pt x="81990" y="100"/>
                          <a:pt x="142823" y="105337"/>
                          <a:pt x="142823" y="239598"/>
                        </a:cubicBezTo>
                        <a:lnTo>
                          <a:pt x="142823" y="243829"/>
                        </a:lnTo>
                        <a:close/>
                        <a:moveTo>
                          <a:pt x="115344" y="235367"/>
                        </a:moveTo>
                        <a:lnTo>
                          <a:pt x="134410" y="235367"/>
                        </a:lnTo>
                        <a:cubicBezTo>
                          <a:pt x="133216" y="110366"/>
                          <a:pt x="78655" y="12445"/>
                          <a:pt x="8562" y="8612"/>
                        </a:cubicBezTo>
                        <a:lnTo>
                          <a:pt x="8513" y="27728"/>
                        </a:lnTo>
                        <a:cubicBezTo>
                          <a:pt x="66110" y="32159"/>
                          <a:pt x="114149" y="125051"/>
                          <a:pt x="115344" y="235367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28" name="Freeform: Shape 127">
                    <a:extLst>
                      <a:ext uri="{FF2B5EF4-FFF2-40B4-BE49-F238E27FC236}">
                        <a16:creationId xmlns:a16="http://schemas.microsoft.com/office/drawing/2014/main" id="{A45F2D23-C10C-A9EC-AC26-559727B9A12D}"/>
                      </a:ext>
                    </a:extLst>
                  </p:cNvPr>
                  <p:cNvSpPr/>
                  <p:nvPr/>
                </p:nvSpPr>
                <p:spPr>
                  <a:xfrm>
                    <a:off x="7241955" y="4226092"/>
                    <a:ext cx="73726" cy="243829"/>
                  </a:xfrm>
                  <a:custGeom>
                    <a:avLst/>
                    <a:gdLst>
                      <a:gd name="connsiteX0" fmla="*/ 73726 w 73726"/>
                      <a:gd name="connsiteY0" fmla="*/ 243829 h 243829"/>
                      <a:gd name="connsiteX1" fmla="*/ 37685 w 73726"/>
                      <a:gd name="connsiteY1" fmla="*/ 243829 h 243829"/>
                      <a:gd name="connsiteX2" fmla="*/ 37685 w 73726"/>
                      <a:gd name="connsiteY2" fmla="*/ 239598 h 243829"/>
                      <a:gd name="connsiteX3" fmla="*/ 2937 w 73726"/>
                      <a:gd name="connsiteY3" fmla="*/ 35743 h 243829"/>
                      <a:gd name="connsiteX4" fmla="*/ 0 w 73726"/>
                      <a:gd name="connsiteY4" fmla="*/ 34747 h 243829"/>
                      <a:gd name="connsiteX5" fmla="*/ 597 w 73726"/>
                      <a:gd name="connsiteY5" fmla="*/ 0 h 243829"/>
                      <a:gd name="connsiteX6" fmla="*/ 4779 w 73726"/>
                      <a:gd name="connsiteY6" fmla="*/ 0 h 243829"/>
                      <a:gd name="connsiteX7" fmla="*/ 73726 w 73726"/>
                      <a:gd name="connsiteY7" fmla="*/ 239598 h 243829"/>
                      <a:gd name="connsiteX8" fmla="*/ 73726 w 73726"/>
                      <a:gd name="connsiteY8" fmla="*/ 243829 h 243829"/>
                      <a:gd name="connsiteX9" fmla="*/ 46197 w 73726"/>
                      <a:gd name="connsiteY9" fmla="*/ 235367 h 243829"/>
                      <a:gd name="connsiteX10" fmla="*/ 65313 w 73726"/>
                      <a:gd name="connsiteY10" fmla="*/ 235367 h 243829"/>
                      <a:gd name="connsiteX11" fmla="*/ 8960 w 73726"/>
                      <a:gd name="connsiteY11" fmla="*/ 8911 h 243829"/>
                      <a:gd name="connsiteX12" fmla="*/ 8612 w 73726"/>
                      <a:gd name="connsiteY12" fmla="*/ 29421 h 243829"/>
                      <a:gd name="connsiteX13" fmla="*/ 46197 w 73726"/>
                      <a:gd name="connsiteY13" fmla="*/ 235367 h 24382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73726" h="243829">
                        <a:moveTo>
                          <a:pt x="73726" y="243829"/>
                        </a:moveTo>
                        <a:lnTo>
                          <a:pt x="37685" y="243829"/>
                        </a:lnTo>
                        <a:lnTo>
                          <a:pt x="37685" y="239598"/>
                        </a:lnTo>
                        <a:cubicBezTo>
                          <a:pt x="37685" y="105288"/>
                          <a:pt x="11350" y="38630"/>
                          <a:pt x="2937" y="35743"/>
                        </a:cubicBezTo>
                        <a:lnTo>
                          <a:pt x="0" y="34747"/>
                        </a:lnTo>
                        <a:lnTo>
                          <a:pt x="597" y="0"/>
                        </a:lnTo>
                        <a:lnTo>
                          <a:pt x="4779" y="0"/>
                        </a:lnTo>
                        <a:cubicBezTo>
                          <a:pt x="71785" y="199"/>
                          <a:pt x="73726" y="215056"/>
                          <a:pt x="73726" y="239598"/>
                        </a:cubicBezTo>
                        <a:lnTo>
                          <a:pt x="73726" y="243829"/>
                        </a:lnTo>
                        <a:close/>
                        <a:moveTo>
                          <a:pt x="46197" y="235367"/>
                        </a:moveTo>
                        <a:lnTo>
                          <a:pt x="65313" y="235367"/>
                        </a:lnTo>
                        <a:cubicBezTo>
                          <a:pt x="64815" y="129133"/>
                          <a:pt x="47143" y="16627"/>
                          <a:pt x="8960" y="8911"/>
                        </a:cubicBezTo>
                        <a:lnTo>
                          <a:pt x="8612" y="29421"/>
                        </a:lnTo>
                        <a:cubicBezTo>
                          <a:pt x="24692" y="42364"/>
                          <a:pt x="45699" y="117534"/>
                          <a:pt x="46197" y="235367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29" name="Freeform: Shape 128">
                    <a:extLst>
                      <a:ext uri="{FF2B5EF4-FFF2-40B4-BE49-F238E27FC236}">
                        <a16:creationId xmlns:a16="http://schemas.microsoft.com/office/drawing/2014/main" id="{695FA3D8-C44C-4E55-902A-DC20146ADE13}"/>
                      </a:ext>
                    </a:extLst>
                  </p:cNvPr>
                  <p:cNvSpPr/>
                  <p:nvPr/>
                </p:nvSpPr>
                <p:spPr>
                  <a:xfrm>
                    <a:off x="7242453" y="4226092"/>
                    <a:ext cx="201266" cy="243829"/>
                  </a:xfrm>
                  <a:custGeom>
                    <a:avLst/>
                    <a:gdLst>
                      <a:gd name="connsiteX0" fmla="*/ 201266 w 201266"/>
                      <a:gd name="connsiteY0" fmla="*/ 243829 h 243829"/>
                      <a:gd name="connsiteX1" fmla="*/ 165225 w 201266"/>
                      <a:gd name="connsiteY1" fmla="*/ 243829 h 243829"/>
                      <a:gd name="connsiteX2" fmla="*/ 165225 w 201266"/>
                      <a:gd name="connsiteY2" fmla="*/ 239598 h 243829"/>
                      <a:gd name="connsiteX3" fmla="*/ 4232 w 201266"/>
                      <a:gd name="connsiteY3" fmla="*/ 36042 h 243829"/>
                      <a:gd name="connsiteX4" fmla="*/ 0 w 201266"/>
                      <a:gd name="connsiteY4" fmla="*/ 36042 h 243829"/>
                      <a:gd name="connsiteX5" fmla="*/ 50 w 201266"/>
                      <a:gd name="connsiteY5" fmla="*/ 0 h 243829"/>
                      <a:gd name="connsiteX6" fmla="*/ 4281 w 201266"/>
                      <a:gd name="connsiteY6" fmla="*/ 0 h 243829"/>
                      <a:gd name="connsiteX7" fmla="*/ 201266 w 201266"/>
                      <a:gd name="connsiteY7" fmla="*/ 239598 h 243829"/>
                      <a:gd name="connsiteX8" fmla="*/ 201266 w 201266"/>
                      <a:gd name="connsiteY8" fmla="*/ 243829 h 243829"/>
                      <a:gd name="connsiteX9" fmla="*/ 173638 w 201266"/>
                      <a:gd name="connsiteY9" fmla="*/ 235367 h 243829"/>
                      <a:gd name="connsiteX10" fmla="*/ 192754 w 201266"/>
                      <a:gd name="connsiteY10" fmla="*/ 235367 h 243829"/>
                      <a:gd name="connsiteX11" fmla="*/ 8513 w 201266"/>
                      <a:gd name="connsiteY11" fmla="*/ 8513 h 243829"/>
                      <a:gd name="connsiteX12" fmla="*/ 8463 w 201266"/>
                      <a:gd name="connsiteY12" fmla="*/ 27629 h 243829"/>
                      <a:gd name="connsiteX13" fmla="*/ 173638 w 201266"/>
                      <a:gd name="connsiteY13" fmla="*/ 235367 h 24382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201266" h="243829">
                        <a:moveTo>
                          <a:pt x="201266" y="243829"/>
                        </a:moveTo>
                        <a:lnTo>
                          <a:pt x="165225" y="243829"/>
                        </a:lnTo>
                        <a:lnTo>
                          <a:pt x="165225" y="239598"/>
                        </a:lnTo>
                        <a:cubicBezTo>
                          <a:pt x="165225" y="127391"/>
                          <a:pt x="92992" y="36091"/>
                          <a:pt x="4232" y="36042"/>
                        </a:cubicBezTo>
                        <a:lnTo>
                          <a:pt x="0" y="36042"/>
                        </a:lnTo>
                        <a:lnTo>
                          <a:pt x="50" y="0"/>
                        </a:lnTo>
                        <a:lnTo>
                          <a:pt x="4281" y="0"/>
                        </a:lnTo>
                        <a:cubicBezTo>
                          <a:pt x="112905" y="100"/>
                          <a:pt x="201266" y="107578"/>
                          <a:pt x="201266" y="239598"/>
                        </a:cubicBezTo>
                        <a:lnTo>
                          <a:pt x="201266" y="243829"/>
                        </a:lnTo>
                        <a:close/>
                        <a:moveTo>
                          <a:pt x="173638" y="235367"/>
                        </a:moveTo>
                        <a:lnTo>
                          <a:pt x="192754" y="235367"/>
                        </a:lnTo>
                        <a:cubicBezTo>
                          <a:pt x="190961" y="111710"/>
                          <a:pt x="109370" y="11350"/>
                          <a:pt x="8513" y="8513"/>
                        </a:cubicBezTo>
                        <a:lnTo>
                          <a:pt x="8463" y="27629"/>
                        </a:lnTo>
                        <a:cubicBezTo>
                          <a:pt x="98816" y="30516"/>
                          <a:pt x="171895" y="122164"/>
                          <a:pt x="173638" y="235367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30" name="Freeform: Shape 129">
                    <a:extLst>
                      <a:ext uri="{FF2B5EF4-FFF2-40B4-BE49-F238E27FC236}">
                        <a16:creationId xmlns:a16="http://schemas.microsoft.com/office/drawing/2014/main" id="{C0BF4ECA-C703-F3FB-8E84-F04FE862D55D}"/>
                      </a:ext>
                    </a:extLst>
                  </p:cNvPr>
                  <p:cNvSpPr/>
                  <p:nvPr/>
                </p:nvSpPr>
                <p:spPr>
                  <a:xfrm>
                    <a:off x="7242453" y="4226092"/>
                    <a:ext cx="276884" cy="243829"/>
                  </a:xfrm>
                  <a:custGeom>
                    <a:avLst/>
                    <a:gdLst>
                      <a:gd name="connsiteX0" fmla="*/ 276885 w 276884"/>
                      <a:gd name="connsiteY0" fmla="*/ 243829 h 243829"/>
                      <a:gd name="connsiteX1" fmla="*/ 240843 w 276884"/>
                      <a:gd name="connsiteY1" fmla="*/ 243829 h 243829"/>
                      <a:gd name="connsiteX2" fmla="*/ 240843 w 276884"/>
                      <a:gd name="connsiteY2" fmla="*/ 239598 h 243829"/>
                      <a:gd name="connsiteX3" fmla="*/ 4232 w 276884"/>
                      <a:gd name="connsiteY3" fmla="*/ 36042 h 243829"/>
                      <a:gd name="connsiteX4" fmla="*/ 0 w 276884"/>
                      <a:gd name="connsiteY4" fmla="*/ 36042 h 243829"/>
                      <a:gd name="connsiteX5" fmla="*/ 0 w 276884"/>
                      <a:gd name="connsiteY5" fmla="*/ 0 h 243829"/>
                      <a:gd name="connsiteX6" fmla="*/ 4232 w 276884"/>
                      <a:gd name="connsiteY6" fmla="*/ 0 h 243829"/>
                      <a:gd name="connsiteX7" fmla="*/ 276885 w 276884"/>
                      <a:gd name="connsiteY7" fmla="*/ 239598 h 243829"/>
                      <a:gd name="connsiteX8" fmla="*/ 276885 w 276884"/>
                      <a:gd name="connsiteY8" fmla="*/ 243829 h 243829"/>
                      <a:gd name="connsiteX9" fmla="*/ 249306 w 276884"/>
                      <a:gd name="connsiteY9" fmla="*/ 235367 h 243829"/>
                      <a:gd name="connsiteX10" fmla="*/ 268421 w 276884"/>
                      <a:gd name="connsiteY10" fmla="*/ 235367 h 243829"/>
                      <a:gd name="connsiteX11" fmla="*/ 8513 w 276884"/>
                      <a:gd name="connsiteY11" fmla="*/ 8513 h 243829"/>
                      <a:gd name="connsiteX12" fmla="*/ 8513 w 276884"/>
                      <a:gd name="connsiteY12" fmla="*/ 27629 h 243829"/>
                      <a:gd name="connsiteX13" fmla="*/ 249306 w 276884"/>
                      <a:gd name="connsiteY13" fmla="*/ 235367 h 24382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276884" h="243829">
                        <a:moveTo>
                          <a:pt x="276885" y="243829"/>
                        </a:moveTo>
                        <a:lnTo>
                          <a:pt x="240843" y="243829"/>
                        </a:lnTo>
                        <a:lnTo>
                          <a:pt x="240843" y="239598"/>
                        </a:lnTo>
                        <a:cubicBezTo>
                          <a:pt x="240843" y="127391"/>
                          <a:pt x="134709" y="36091"/>
                          <a:pt x="4232" y="36042"/>
                        </a:cubicBezTo>
                        <a:lnTo>
                          <a:pt x="0" y="36042"/>
                        </a:lnTo>
                        <a:lnTo>
                          <a:pt x="0" y="0"/>
                        </a:lnTo>
                        <a:lnTo>
                          <a:pt x="4232" y="0"/>
                        </a:lnTo>
                        <a:cubicBezTo>
                          <a:pt x="154572" y="100"/>
                          <a:pt x="276885" y="107578"/>
                          <a:pt x="276885" y="239598"/>
                        </a:cubicBezTo>
                        <a:lnTo>
                          <a:pt x="276885" y="243829"/>
                        </a:lnTo>
                        <a:close/>
                        <a:moveTo>
                          <a:pt x="249306" y="235367"/>
                        </a:moveTo>
                        <a:lnTo>
                          <a:pt x="268421" y="235367"/>
                        </a:lnTo>
                        <a:cubicBezTo>
                          <a:pt x="265833" y="111212"/>
                          <a:pt x="150639" y="10554"/>
                          <a:pt x="8513" y="8513"/>
                        </a:cubicBezTo>
                        <a:lnTo>
                          <a:pt x="8513" y="27629"/>
                        </a:lnTo>
                        <a:cubicBezTo>
                          <a:pt x="140035" y="29570"/>
                          <a:pt x="246717" y="121666"/>
                          <a:pt x="249306" y="235367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31" name="Freeform: Shape 130">
                    <a:extLst>
                      <a:ext uri="{FF2B5EF4-FFF2-40B4-BE49-F238E27FC236}">
                        <a16:creationId xmlns:a16="http://schemas.microsoft.com/office/drawing/2014/main" id="{262DA4F9-EFC7-32B2-B7C9-5F6269CCBBA0}"/>
                      </a:ext>
                    </a:extLst>
                  </p:cNvPr>
                  <p:cNvSpPr/>
                  <p:nvPr/>
                </p:nvSpPr>
                <p:spPr>
                  <a:xfrm>
                    <a:off x="5791624" y="4233011"/>
                    <a:ext cx="552822" cy="236909"/>
                  </a:xfrm>
                  <a:custGeom>
                    <a:avLst/>
                    <a:gdLst>
                      <a:gd name="connsiteX0" fmla="*/ 552823 w 552822"/>
                      <a:gd name="connsiteY0" fmla="*/ 236910 h 236909"/>
                      <a:gd name="connsiteX1" fmla="*/ 0 w 552822"/>
                      <a:gd name="connsiteY1" fmla="*/ 236910 h 236909"/>
                      <a:gd name="connsiteX2" fmla="*/ 0 w 552822"/>
                      <a:gd name="connsiteY2" fmla="*/ 232679 h 236909"/>
                      <a:gd name="connsiteX3" fmla="*/ 276387 w 552822"/>
                      <a:gd name="connsiteY3" fmla="*/ 0 h 236909"/>
                      <a:gd name="connsiteX4" fmla="*/ 552823 w 552822"/>
                      <a:gd name="connsiteY4" fmla="*/ 232679 h 236909"/>
                      <a:gd name="connsiteX5" fmla="*/ 552823 w 552822"/>
                      <a:gd name="connsiteY5" fmla="*/ 236910 h 236909"/>
                      <a:gd name="connsiteX6" fmla="*/ 8513 w 552822"/>
                      <a:gd name="connsiteY6" fmla="*/ 228447 h 236909"/>
                      <a:gd name="connsiteX7" fmla="*/ 544310 w 552822"/>
                      <a:gd name="connsiteY7" fmla="*/ 228447 h 236909"/>
                      <a:gd name="connsiteX8" fmla="*/ 276387 w 552822"/>
                      <a:gd name="connsiteY8" fmla="*/ 8463 h 236909"/>
                      <a:gd name="connsiteX9" fmla="*/ 8513 w 552822"/>
                      <a:gd name="connsiteY9" fmla="*/ 228447 h 23690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552822" h="236909">
                        <a:moveTo>
                          <a:pt x="552823" y="236910"/>
                        </a:moveTo>
                        <a:lnTo>
                          <a:pt x="0" y="236910"/>
                        </a:lnTo>
                        <a:lnTo>
                          <a:pt x="0" y="232679"/>
                        </a:lnTo>
                        <a:cubicBezTo>
                          <a:pt x="0" y="104392"/>
                          <a:pt x="124006" y="0"/>
                          <a:pt x="276387" y="0"/>
                        </a:cubicBezTo>
                        <a:cubicBezTo>
                          <a:pt x="428817" y="0"/>
                          <a:pt x="552823" y="104392"/>
                          <a:pt x="552823" y="232679"/>
                        </a:cubicBezTo>
                        <a:lnTo>
                          <a:pt x="552823" y="236910"/>
                        </a:lnTo>
                        <a:close/>
                        <a:moveTo>
                          <a:pt x="8513" y="228447"/>
                        </a:moveTo>
                        <a:lnTo>
                          <a:pt x="544310" y="228447"/>
                        </a:lnTo>
                        <a:cubicBezTo>
                          <a:pt x="541572" y="106781"/>
                          <a:pt x="422495" y="8463"/>
                          <a:pt x="276387" y="8463"/>
                        </a:cubicBezTo>
                        <a:cubicBezTo>
                          <a:pt x="130328" y="8463"/>
                          <a:pt x="11201" y="106731"/>
                          <a:pt x="8513" y="228447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32" name="Freeform: Shape 131">
                    <a:extLst>
                      <a:ext uri="{FF2B5EF4-FFF2-40B4-BE49-F238E27FC236}">
                        <a16:creationId xmlns:a16="http://schemas.microsoft.com/office/drawing/2014/main" id="{19276874-A798-C1C0-7E79-976E5A392762}"/>
                      </a:ext>
                    </a:extLst>
                  </p:cNvPr>
                  <p:cNvSpPr/>
                  <p:nvPr/>
                </p:nvSpPr>
                <p:spPr>
                  <a:xfrm>
                    <a:off x="5929369" y="4226092"/>
                    <a:ext cx="142822" cy="243829"/>
                  </a:xfrm>
                  <a:custGeom>
                    <a:avLst/>
                    <a:gdLst>
                      <a:gd name="connsiteX0" fmla="*/ 35992 w 142822"/>
                      <a:gd name="connsiteY0" fmla="*/ 243829 h 243829"/>
                      <a:gd name="connsiteX1" fmla="*/ 0 w 142822"/>
                      <a:gd name="connsiteY1" fmla="*/ 243829 h 243829"/>
                      <a:gd name="connsiteX2" fmla="*/ 0 w 142822"/>
                      <a:gd name="connsiteY2" fmla="*/ 239598 h 243829"/>
                      <a:gd name="connsiteX3" fmla="*/ 138542 w 142822"/>
                      <a:gd name="connsiteY3" fmla="*/ 0 h 243829"/>
                      <a:gd name="connsiteX4" fmla="*/ 142773 w 142822"/>
                      <a:gd name="connsiteY4" fmla="*/ 0 h 243829"/>
                      <a:gd name="connsiteX5" fmla="*/ 142823 w 142822"/>
                      <a:gd name="connsiteY5" fmla="*/ 36042 h 243829"/>
                      <a:gd name="connsiteX6" fmla="*/ 138591 w 142822"/>
                      <a:gd name="connsiteY6" fmla="*/ 36042 h 243829"/>
                      <a:gd name="connsiteX7" fmla="*/ 36042 w 142822"/>
                      <a:gd name="connsiteY7" fmla="*/ 239598 h 243829"/>
                      <a:gd name="connsiteX8" fmla="*/ 36042 w 142822"/>
                      <a:gd name="connsiteY8" fmla="*/ 243829 h 243829"/>
                      <a:gd name="connsiteX9" fmla="*/ 8463 w 142822"/>
                      <a:gd name="connsiteY9" fmla="*/ 235367 h 243829"/>
                      <a:gd name="connsiteX10" fmla="*/ 27529 w 142822"/>
                      <a:gd name="connsiteY10" fmla="*/ 235367 h 243829"/>
                      <a:gd name="connsiteX11" fmla="*/ 134310 w 142822"/>
                      <a:gd name="connsiteY11" fmla="*/ 27728 h 243829"/>
                      <a:gd name="connsiteX12" fmla="*/ 134310 w 142822"/>
                      <a:gd name="connsiteY12" fmla="*/ 8612 h 243829"/>
                      <a:gd name="connsiteX13" fmla="*/ 8463 w 142822"/>
                      <a:gd name="connsiteY13" fmla="*/ 235367 h 24382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142822" h="243829">
                        <a:moveTo>
                          <a:pt x="35992" y="243829"/>
                        </a:moveTo>
                        <a:lnTo>
                          <a:pt x="0" y="243829"/>
                        </a:lnTo>
                        <a:lnTo>
                          <a:pt x="0" y="239598"/>
                        </a:lnTo>
                        <a:cubicBezTo>
                          <a:pt x="0" y="105387"/>
                          <a:pt x="60883" y="100"/>
                          <a:pt x="138542" y="0"/>
                        </a:cubicBezTo>
                        <a:lnTo>
                          <a:pt x="142773" y="0"/>
                        </a:lnTo>
                        <a:lnTo>
                          <a:pt x="142823" y="36042"/>
                        </a:lnTo>
                        <a:lnTo>
                          <a:pt x="138591" y="36042"/>
                        </a:lnTo>
                        <a:cubicBezTo>
                          <a:pt x="82986" y="36091"/>
                          <a:pt x="36042" y="129282"/>
                          <a:pt x="36042" y="239598"/>
                        </a:cubicBezTo>
                        <a:lnTo>
                          <a:pt x="36042" y="243829"/>
                        </a:lnTo>
                        <a:close/>
                        <a:moveTo>
                          <a:pt x="8463" y="235367"/>
                        </a:moveTo>
                        <a:lnTo>
                          <a:pt x="27529" y="235367"/>
                        </a:lnTo>
                        <a:cubicBezTo>
                          <a:pt x="28724" y="125051"/>
                          <a:pt x="76713" y="32159"/>
                          <a:pt x="134310" y="27728"/>
                        </a:cubicBezTo>
                        <a:lnTo>
                          <a:pt x="134310" y="8612"/>
                        </a:lnTo>
                        <a:cubicBezTo>
                          <a:pt x="64168" y="12445"/>
                          <a:pt x="9707" y="110366"/>
                          <a:pt x="8463" y="235367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33" name="Freeform: Shape 132">
                    <a:extLst>
                      <a:ext uri="{FF2B5EF4-FFF2-40B4-BE49-F238E27FC236}">
                        <a16:creationId xmlns:a16="http://schemas.microsoft.com/office/drawing/2014/main" id="{22AEAC5C-25AD-D181-5B28-231876DE25C3}"/>
                      </a:ext>
                    </a:extLst>
                  </p:cNvPr>
                  <p:cNvSpPr/>
                  <p:nvPr/>
                </p:nvSpPr>
                <p:spPr>
                  <a:xfrm>
                    <a:off x="5998914" y="4226092"/>
                    <a:ext cx="73228" cy="243829"/>
                  </a:xfrm>
                  <a:custGeom>
                    <a:avLst/>
                    <a:gdLst>
                      <a:gd name="connsiteX0" fmla="*/ 35992 w 73228"/>
                      <a:gd name="connsiteY0" fmla="*/ 243829 h 243829"/>
                      <a:gd name="connsiteX1" fmla="*/ 0 w 73228"/>
                      <a:gd name="connsiteY1" fmla="*/ 243829 h 243829"/>
                      <a:gd name="connsiteX2" fmla="*/ 0 w 73228"/>
                      <a:gd name="connsiteY2" fmla="*/ 239598 h 243829"/>
                      <a:gd name="connsiteX3" fmla="*/ 68898 w 73228"/>
                      <a:gd name="connsiteY3" fmla="*/ 0 h 243829"/>
                      <a:gd name="connsiteX4" fmla="*/ 73079 w 73228"/>
                      <a:gd name="connsiteY4" fmla="*/ 0 h 243829"/>
                      <a:gd name="connsiteX5" fmla="*/ 73228 w 73228"/>
                      <a:gd name="connsiteY5" fmla="*/ 31810 h 243829"/>
                      <a:gd name="connsiteX6" fmla="*/ 69893 w 73228"/>
                      <a:gd name="connsiteY6" fmla="*/ 31810 h 243829"/>
                      <a:gd name="connsiteX7" fmla="*/ 70739 w 73228"/>
                      <a:gd name="connsiteY7" fmla="*/ 35743 h 243829"/>
                      <a:gd name="connsiteX8" fmla="*/ 35992 w 73228"/>
                      <a:gd name="connsiteY8" fmla="*/ 239598 h 243829"/>
                      <a:gd name="connsiteX9" fmla="*/ 35992 w 73228"/>
                      <a:gd name="connsiteY9" fmla="*/ 243829 h 243829"/>
                      <a:gd name="connsiteX10" fmla="*/ 8463 w 73228"/>
                      <a:gd name="connsiteY10" fmla="*/ 235367 h 243829"/>
                      <a:gd name="connsiteX11" fmla="*/ 27529 w 73228"/>
                      <a:gd name="connsiteY11" fmla="*/ 235367 h 243829"/>
                      <a:gd name="connsiteX12" fmla="*/ 64766 w 73228"/>
                      <a:gd name="connsiteY12" fmla="*/ 29720 h 243829"/>
                      <a:gd name="connsiteX13" fmla="*/ 64666 w 73228"/>
                      <a:gd name="connsiteY13" fmla="*/ 8911 h 243829"/>
                      <a:gd name="connsiteX14" fmla="*/ 8463 w 73228"/>
                      <a:gd name="connsiteY14" fmla="*/ 235367 h 24382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73228" h="243829">
                        <a:moveTo>
                          <a:pt x="35992" y="243829"/>
                        </a:moveTo>
                        <a:lnTo>
                          <a:pt x="0" y="243829"/>
                        </a:lnTo>
                        <a:lnTo>
                          <a:pt x="0" y="239598"/>
                        </a:lnTo>
                        <a:cubicBezTo>
                          <a:pt x="0" y="215105"/>
                          <a:pt x="1942" y="199"/>
                          <a:pt x="68898" y="0"/>
                        </a:cubicBezTo>
                        <a:lnTo>
                          <a:pt x="73079" y="0"/>
                        </a:lnTo>
                        <a:lnTo>
                          <a:pt x="73228" y="31810"/>
                        </a:lnTo>
                        <a:lnTo>
                          <a:pt x="69893" y="31810"/>
                        </a:lnTo>
                        <a:lnTo>
                          <a:pt x="70739" y="35743"/>
                        </a:lnTo>
                        <a:cubicBezTo>
                          <a:pt x="62376" y="38630"/>
                          <a:pt x="35992" y="105238"/>
                          <a:pt x="35992" y="239598"/>
                        </a:cubicBezTo>
                        <a:lnTo>
                          <a:pt x="35992" y="243829"/>
                        </a:lnTo>
                        <a:close/>
                        <a:moveTo>
                          <a:pt x="8463" y="235367"/>
                        </a:moveTo>
                        <a:lnTo>
                          <a:pt x="27529" y="235367"/>
                        </a:lnTo>
                        <a:cubicBezTo>
                          <a:pt x="28027" y="118330"/>
                          <a:pt x="48686" y="43459"/>
                          <a:pt x="64766" y="29720"/>
                        </a:cubicBezTo>
                        <a:lnTo>
                          <a:pt x="64666" y="8911"/>
                        </a:lnTo>
                        <a:cubicBezTo>
                          <a:pt x="26583" y="16726"/>
                          <a:pt x="8911" y="129183"/>
                          <a:pt x="8463" y="235367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34" name="Freeform: Shape 133">
                    <a:extLst>
                      <a:ext uri="{FF2B5EF4-FFF2-40B4-BE49-F238E27FC236}">
                        <a16:creationId xmlns:a16="http://schemas.microsoft.com/office/drawing/2014/main" id="{C63D30AF-3D1D-9363-D010-5F88CB8967F5}"/>
                      </a:ext>
                    </a:extLst>
                  </p:cNvPr>
                  <p:cNvSpPr/>
                  <p:nvPr/>
                </p:nvSpPr>
                <p:spPr>
                  <a:xfrm>
                    <a:off x="5870876" y="4226092"/>
                    <a:ext cx="201216" cy="243829"/>
                  </a:xfrm>
                  <a:custGeom>
                    <a:avLst/>
                    <a:gdLst>
                      <a:gd name="connsiteX0" fmla="*/ 36042 w 201216"/>
                      <a:gd name="connsiteY0" fmla="*/ 243829 h 243829"/>
                      <a:gd name="connsiteX1" fmla="*/ 0 w 201216"/>
                      <a:gd name="connsiteY1" fmla="*/ 243829 h 243829"/>
                      <a:gd name="connsiteX2" fmla="*/ 0 w 201216"/>
                      <a:gd name="connsiteY2" fmla="*/ 239598 h 243829"/>
                      <a:gd name="connsiteX3" fmla="*/ 196985 w 201216"/>
                      <a:gd name="connsiteY3" fmla="*/ 0 h 243829"/>
                      <a:gd name="connsiteX4" fmla="*/ 201216 w 201216"/>
                      <a:gd name="connsiteY4" fmla="*/ 0 h 243829"/>
                      <a:gd name="connsiteX5" fmla="*/ 201216 w 201216"/>
                      <a:gd name="connsiteY5" fmla="*/ 36042 h 243829"/>
                      <a:gd name="connsiteX6" fmla="*/ 196985 w 201216"/>
                      <a:gd name="connsiteY6" fmla="*/ 36042 h 243829"/>
                      <a:gd name="connsiteX7" fmla="*/ 35992 w 201216"/>
                      <a:gd name="connsiteY7" fmla="*/ 239598 h 243829"/>
                      <a:gd name="connsiteX8" fmla="*/ 35992 w 201216"/>
                      <a:gd name="connsiteY8" fmla="*/ 243829 h 243829"/>
                      <a:gd name="connsiteX9" fmla="*/ 8513 w 201216"/>
                      <a:gd name="connsiteY9" fmla="*/ 235367 h 243829"/>
                      <a:gd name="connsiteX10" fmla="*/ 27629 w 201216"/>
                      <a:gd name="connsiteY10" fmla="*/ 235367 h 243829"/>
                      <a:gd name="connsiteX11" fmla="*/ 192803 w 201216"/>
                      <a:gd name="connsiteY11" fmla="*/ 27629 h 243829"/>
                      <a:gd name="connsiteX12" fmla="*/ 192754 w 201216"/>
                      <a:gd name="connsiteY12" fmla="*/ 8513 h 243829"/>
                      <a:gd name="connsiteX13" fmla="*/ 8513 w 201216"/>
                      <a:gd name="connsiteY13" fmla="*/ 235367 h 24382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201216" h="243829">
                        <a:moveTo>
                          <a:pt x="36042" y="243829"/>
                        </a:moveTo>
                        <a:lnTo>
                          <a:pt x="0" y="243829"/>
                        </a:lnTo>
                        <a:lnTo>
                          <a:pt x="0" y="239598"/>
                        </a:lnTo>
                        <a:cubicBezTo>
                          <a:pt x="0" y="107628"/>
                          <a:pt x="88362" y="100"/>
                          <a:pt x="196985" y="0"/>
                        </a:cubicBezTo>
                        <a:lnTo>
                          <a:pt x="201216" y="0"/>
                        </a:lnTo>
                        <a:lnTo>
                          <a:pt x="201216" y="36042"/>
                        </a:lnTo>
                        <a:lnTo>
                          <a:pt x="196985" y="36042"/>
                        </a:lnTo>
                        <a:cubicBezTo>
                          <a:pt x="108225" y="36091"/>
                          <a:pt x="35992" y="127391"/>
                          <a:pt x="35992" y="239598"/>
                        </a:cubicBezTo>
                        <a:lnTo>
                          <a:pt x="35992" y="243829"/>
                        </a:lnTo>
                        <a:close/>
                        <a:moveTo>
                          <a:pt x="8513" y="235367"/>
                        </a:moveTo>
                        <a:lnTo>
                          <a:pt x="27629" y="235367"/>
                        </a:lnTo>
                        <a:cubicBezTo>
                          <a:pt x="29421" y="122213"/>
                          <a:pt x="102450" y="30516"/>
                          <a:pt x="192803" y="27629"/>
                        </a:cubicBezTo>
                        <a:lnTo>
                          <a:pt x="192754" y="8513"/>
                        </a:lnTo>
                        <a:cubicBezTo>
                          <a:pt x="91946" y="11350"/>
                          <a:pt x="10305" y="111660"/>
                          <a:pt x="8513" y="235367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35" name="Freeform: Shape 134">
                    <a:extLst>
                      <a:ext uri="{FF2B5EF4-FFF2-40B4-BE49-F238E27FC236}">
                        <a16:creationId xmlns:a16="http://schemas.microsoft.com/office/drawing/2014/main" id="{86E84BD1-4264-7F7B-69A6-646CADF178DC}"/>
                      </a:ext>
                    </a:extLst>
                  </p:cNvPr>
                  <p:cNvSpPr/>
                  <p:nvPr/>
                </p:nvSpPr>
                <p:spPr>
                  <a:xfrm>
                    <a:off x="5795208" y="4226092"/>
                    <a:ext cx="276933" cy="243829"/>
                  </a:xfrm>
                  <a:custGeom>
                    <a:avLst/>
                    <a:gdLst>
                      <a:gd name="connsiteX0" fmla="*/ 36042 w 276933"/>
                      <a:gd name="connsiteY0" fmla="*/ 243829 h 243829"/>
                      <a:gd name="connsiteX1" fmla="*/ 0 w 276933"/>
                      <a:gd name="connsiteY1" fmla="*/ 243829 h 243829"/>
                      <a:gd name="connsiteX2" fmla="*/ 0 w 276933"/>
                      <a:gd name="connsiteY2" fmla="*/ 239598 h 243829"/>
                      <a:gd name="connsiteX3" fmla="*/ 272653 w 276933"/>
                      <a:gd name="connsiteY3" fmla="*/ 0 h 243829"/>
                      <a:gd name="connsiteX4" fmla="*/ 276884 w 276933"/>
                      <a:gd name="connsiteY4" fmla="*/ 0 h 243829"/>
                      <a:gd name="connsiteX5" fmla="*/ 276934 w 276933"/>
                      <a:gd name="connsiteY5" fmla="*/ 36042 h 243829"/>
                      <a:gd name="connsiteX6" fmla="*/ 272702 w 276933"/>
                      <a:gd name="connsiteY6" fmla="*/ 36042 h 243829"/>
                      <a:gd name="connsiteX7" fmla="*/ 36091 w 276933"/>
                      <a:gd name="connsiteY7" fmla="*/ 239598 h 243829"/>
                      <a:gd name="connsiteX8" fmla="*/ 36091 w 276933"/>
                      <a:gd name="connsiteY8" fmla="*/ 243829 h 243829"/>
                      <a:gd name="connsiteX9" fmla="*/ 8513 w 276933"/>
                      <a:gd name="connsiteY9" fmla="*/ 235367 h 243829"/>
                      <a:gd name="connsiteX10" fmla="*/ 27628 w 276933"/>
                      <a:gd name="connsiteY10" fmla="*/ 235367 h 243829"/>
                      <a:gd name="connsiteX11" fmla="*/ 268421 w 276933"/>
                      <a:gd name="connsiteY11" fmla="*/ 27629 h 243829"/>
                      <a:gd name="connsiteX12" fmla="*/ 268421 w 276933"/>
                      <a:gd name="connsiteY12" fmla="*/ 8513 h 243829"/>
                      <a:gd name="connsiteX13" fmla="*/ 8513 w 276933"/>
                      <a:gd name="connsiteY13" fmla="*/ 235367 h 24382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276933" h="243829">
                        <a:moveTo>
                          <a:pt x="36042" y="243829"/>
                        </a:moveTo>
                        <a:lnTo>
                          <a:pt x="0" y="243829"/>
                        </a:lnTo>
                        <a:lnTo>
                          <a:pt x="0" y="239598"/>
                        </a:lnTo>
                        <a:cubicBezTo>
                          <a:pt x="0" y="107628"/>
                          <a:pt x="122263" y="100"/>
                          <a:pt x="272653" y="0"/>
                        </a:cubicBezTo>
                        <a:lnTo>
                          <a:pt x="276884" y="0"/>
                        </a:lnTo>
                        <a:lnTo>
                          <a:pt x="276934" y="36042"/>
                        </a:lnTo>
                        <a:lnTo>
                          <a:pt x="272702" y="36042"/>
                        </a:lnTo>
                        <a:cubicBezTo>
                          <a:pt x="142225" y="36091"/>
                          <a:pt x="36091" y="127391"/>
                          <a:pt x="36091" y="239598"/>
                        </a:cubicBezTo>
                        <a:lnTo>
                          <a:pt x="36091" y="243829"/>
                        </a:lnTo>
                        <a:close/>
                        <a:moveTo>
                          <a:pt x="8513" y="235367"/>
                        </a:moveTo>
                        <a:lnTo>
                          <a:pt x="27628" y="235367"/>
                        </a:lnTo>
                        <a:cubicBezTo>
                          <a:pt x="30217" y="121666"/>
                          <a:pt x="136849" y="29570"/>
                          <a:pt x="268421" y="27629"/>
                        </a:cubicBezTo>
                        <a:lnTo>
                          <a:pt x="268421" y="8513"/>
                        </a:lnTo>
                        <a:cubicBezTo>
                          <a:pt x="126345" y="10554"/>
                          <a:pt x="11101" y="111212"/>
                          <a:pt x="8513" y="235367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36" name="Freeform: Shape 135">
                    <a:extLst>
                      <a:ext uri="{FF2B5EF4-FFF2-40B4-BE49-F238E27FC236}">
                        <a16:creationId xmlns:a16="http://schemas.microsoft.com/office/drawing/2014/main" id="{E5E9593C-0A0A-C353-3549-583DAFF4B418}"/>
                      </a:ext>
                    </a:extLst>
                  </p:cNvPr>
                  <p:cNvSpPr/>
                  <p:nvPr/>
                </p:nvSpPr>
                <p:spPr>
                  <a:xfrm>
                    <a:off x="6063580" y="4226092"/>
                    <a:ext cx="142822" cy="243829"/>
                  </a:xfrm>
                  <a:custGeom>
                    <a:avLst/>
                    <a:gdLst>
                      <a:gd name="connsiteX0" fmla="*/ 142823 w 142822"/>
                      <a:gd name="connsiteY0" fmla="*/ 243829 h 243829"/>
                      <a:gd name="connsiteX1" fmla="*/ 106831 w 142822"/>
                      <a:gd name="connsiteY1" fmla="*/ 243829 h 243829"/>
                      <a:gd name="connsiteX2" fmla="*/ 106831 w 142822"/>
                      <a:gd name="connsiteY2" fmla="*/ 239598 h 243829"/>
                      <a:gd name="connsiteX3" fmla="*/ 4231 w 142822"/>
                      <a:gd name="connsiteY3" fmla="*/ 36042 h 243829"/>
                      <a:gd name="connsiteX4" fmla="*/ 0 w 142822"/>
                      <a:gd name="connsiteY4" fmla="*/ 36042 h 243829"/>
                      <a:gd name="connsiteX5" fmla="*/ 50 w 142822"/>
                      <a:gd name="connsiteY5" fmla="*/ 0 h 243829"/>
                      <a:gd name="connsiteX6" fmla="*/ 4281 w 142822"/>
                      <a:gd name="connsiteY6" fmla="*/ 0 h 243829"/>
                      <a:gd name="connsiteX7" fmla="*/ 142823 w 142822"/>
                      <a:gd name="connsiteY7" fmla="*/ 239598 h 243829"/>
                      <a:gd name="connsiteX8" fmla="*/ 142823 w 142822"/>
                      <a:gd name="connsiteY8" fmla="*/ 243829 h 243829"/>
                      <a:gd name="connsiteX9" fmla="*/ 115344 w 142822"/>
                      <a:gd name="connsiteY9" fmla="*/ 235367 h 243829"/>
                      <a:gd name="connsiteX10" fmla="*/ 134410 w 142822"/>
                      <a:gd name="connsiteY10" fmla="*/ 235367 h 243829"/>
                      <a:gd name="connsiteX11" fmla="*/ 8562 w 142822"/>
                      <a:gd name="connsiteY11" fmla="*/ 8612 h 243829"/>
                      <a:gd name="connsiteX12" fmla="*/ 8513 w 142822"/>
                      <a:gd name="connsiteY12" fmla="*/ 27728 h 243829"/>
                      <a:gd name="connsiteX13" fmla="*/ 115344 w 142822"/>
                      <a:gd name="connsiteY13" fmla="*/ 235367 h 24382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142822" h="243829">
                        <a:moveTo>
                          <a:pt x="142823" y="243829"/>
                        </a:moveTo>
                        <a:lnTo>
                          <a:pt x="106831" y="243829"/>
                        </a:lnTo>
                        <a:lnTo>
                          <a:pt x="106831" y="239598"/>
                        </a:lnTo>
                        <a:cubicBezTo>
                          <a:pt x="106831" y="129282"/>
                          <a:pt x="59837" y="36091"/>
                          <a:pt x="4231" y="36042"/>
                        </a:cubicBezTo>
                        <a:lnTo>
                          <a:pt x="0" y="36042"/>
                        </a:lnTo>
                        <a:lnTo>
                          <a:pt x="50" y="0"/>
                        </a:lnTo>
                        <a:lnTo>
                          <a:pt x="4281" y="0"/>
                        </a:lnTo>
                        <a:cubicBezTo>
                          <a:pt x="81940" y="100"/>
                          <a:pt x="142823" y="105337"/>
                          <a:pt x="142823" y="239598"/>
                        </a:cubicBezTo>
                        <a:lnTo>
                          <a:pt x="142823" y="243829"/>
                        </a:lnTo>
                        <a:close/>
                        <a:moveTo>
                          <a:pt x="115344" y="235367"/>
                        </a:moveTo>
                        <a:lnTo>
                          <a:pt x="134410" y="235367"/>
                        </a:lnTo>
                        <a:cubicBezTo>
                          <a:pt x="133215" y="110366"/>
                          <a:pt x="78704" y="12445"/>
                          <a:pt x="8562" y="8612"/>
                        </a:cubicBezTo>
                        <a:lnTo>
                          <a:pt x="8513" y="27728"/>
                        </a:lnTo>
                        <a:cubicBezTo>
                          <a:pt x="66060" y="32159"/>
                          <a:pt x="114099" y="125051"/>
                          <a:pt x="115344" y="235367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37" name="Freeform: Shape 136">
                    <a:extLst>
                      <a:ext uri="{FF2B5EF4-FFF2-40B4-BE49-F238E27FC236}">
                        <a16:creationId xmlns:a16="http://schemas.microsoft.com/office/drawing/2014/main" id="{B16A0F4A-AF77-4954-7402-AD7E9D39AF79}"/>
                      </a:ext>
                    </a:extLst>
                  </p:cNvPr>
                  <p:cNvSpPr/>
                  <p:nvPr/>
                </p:nvSpPr>
                <p:spPr>
                  <a:xfrm>
                    <a:off x="6063181" y="4226092"/>
                    <a:ext cx="73726" cy="243829"/>
                  </a:xfrm>
                  <a:custGeom>
                    <a:avLst/>
                    <a:gdLst>
                      <a:gd name="connsiteX0" fmla="*/ 73726 w 73726"/>
                      <a:gd name="connsiteY0" fmla="*/ 243829 h 243829"/>
                      <a:gd name="connsiteX1" fmla="*/ 37734 w 73726"/>
                      <a:gd name="connsiteY1" fmla="*/ 243829 h 243829"/>
                      <a:gd name="connsiteX2" fmla="*/ 37734 w 73726"/>
                      <a:gd name="connsiteY2" fmla="*/ 239598 h 243829"/>
                      <a:gd name="connsiteX3" fmla="*/ 2937 w 73726"/>
                      <a:gd name="connsiteY3" fmla="*/ 35743 h 243829"/>
                      <a:gd name="connsiteX4" fmla="*/ 0 w 73726"/>
                      <a:gd name="connsiteY4" fmla="*/ 34747 h 243829"/>
                      <a:gd name="connsiteX5" fmla="*/ 597 w 73726"/>
                      <a:gd name="connsiteY5" fmla="*/ 0 h 243829"/>
                      <a:gd name="connsiteX6" fmla="*/ 4729 w 73726"/>
                      <a:gd name="connsiteY6" fmla="*/ 0 h 243829"/>
                      <a:gd name="connsiteX7" fmla="*/ 73677 w 73726"/>
                      <a:gd name="connsiteY7" fmla="*/ 239598 h 243829"/>
                      <a:gd name="connsiteX8" fmla="*/ 73677 w 73726"/>
                      <a:gd name="connsiteY8" fmla="*/ 243829 h 243829"/>
                      <a:gd name="connsiteX9" fmla="*/ 46197 w 73726"/>
                      <a:gd name="connsiteY9" fmla="*/ 235367 h 243829"/>
                      <a:gd name="connsiteX10" fmla="*/ 65264 w 73726"/>
                      <a:gd name="connsiteY10" fmla="*/ 235367 h 243829"/>
                      <a:gd name="connsiteX11" fmla="*/ 8961 w 73726"/>
                      <a:gd name="connsiteY11" fmla="*/ 8911 h 243829"/>
                      <a:gd name="connsiteX12" fmla="*/ 8612 w 73726"/>
                      <a:gd name="connsiteY12" fmla="*/ 29421 h 243829"/>
                      <a:gd name="connsiteX13" fmla="*/ 46197 w 73726"/>
                      <a:gd name="connsiteY13" fmla="*/ 235367 h 24382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73726" h="243829">
                        <a:moveTo>
                          <a:pt x="73726" y="243829"/>
                        </a:moveTo>
                        <a:lnTo>
                          <a:pt x="37734" y="243829"/>
                        </a:lnTo>
                        <a:lnTo>
                          <a:pt x="37734" y="239598"/>
                        </a:lnTo>
                        <a:cubicBezTo>
                          <a:pt x="37734" y="105288"/>
                          <a:pt x="11350" y="38630"/>
                          <a:pt x="2937" y="35743"/>
                        </a:cubicBezTo>
                        <a:lnTo>
                          <a:pt x="0" y="34747"/>
                        </a:lnTo>
                        <a:lnTo>
                          <a:pt x="597" y="0"/>
                        </a:lnTo>
                        <a:lnTo>
                          <a:pt x="4729" y="0"/>
                        </a:lnTo>
                        <a:cubicBezTo>
                          <a:pt x="71735" y="199"/>
                          <a:pt x="73677" y="215056"/>
                          <a:pt x="73677" y="239598"/>
                        </a:cubicBezTo>
                        <a:lnTo>
                          <a:pt x="73677" y="243829"/>
                        </a:lnTo>
                        <a:close/>
                        <a:moveTo>
                          <a:pt x="46197" y="235367"/>
                        </a:moveTo>
                        <a:lnTo>
                          <a:pt x="65264" y="235367"/>
                        </a:lnTo>
                        <a:cubicBezTo>
                          <a:pt x="64766" y="129133"/>
                          <a:pt x="47093" y="16627"/>
                          <a:pt x="8961" y="8911"/>
                        </a:cubicBezTo>
                        <a:lnTo>
                          <a:pt x="8612" y="29421"/>
                        </a:lnTo>
                        <a:cubicBezTo>
                          <a:pt x="24692" y="42364"/>
                          <a:pt x="45699" y="117534"/>
                          <a:pt x="46197" y="235367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38" name="Freeform: Shape 137">
                    <a:extLst>
                      <a:ext uri="{FF2B5EF4-FFF2-40B4-BE49-F238E27FC236}">
                        <a16:creationId xmlns:a16="http://schemas.microsoft.com/office/drawing/2014/main" id="{7067EFA3-1C8D-74D1-4526-F3AA0FEA7CA4}"/>
                      </a:ext>
                    </a:extLst>
                  </p:cNvPr>
                  <p:cNvSpPr/>
                  <p:nvPr/>
                </p:nvSpPr>
                <p:spPr>
                  <a:xfrm>
                    <a:off x="6063630" y="4226092"/>
                    <a:ext cx="201266" cy="243829"/>
                  </a:xfrm>
                  <a:custGeom>
                    <a:avLst/>
                    <a:gdLst>
                      <a:gd name="connsiteX0" fmla="*/ 201266 w 201266"/>
                      <a:gd name="connsiteY0" fmla="*/ 243829 h 243829"/>
                      <a:gd name="connsiteX1" fmla="*/ 165225 w 201266"/>
                      <a:gd name="connsiteY1" fmla="*/ 243829 h 243829"/>
                      <a:gd name="connsiteX2" fmla="*/ 165225 w 201266"/>
                      <a:gd name="connsiteY2" fmla="*/ 239598 h 243829"/>
                      <a:gd name="connsiteX3" fmla="*/ 4231 w 201266"/>
                      <a:gd name="connsiteY3" fmla="*/ 36042 h 243829"/>
                      <a:gd name="connsiteX4" fmla="*/ 0 w 201266"/>
                      <a:gd name="connsiteY4" fmla="*/ 36042 h 243829"/>
                      <a:gd name="connsiteX5" fmla="*/ 50 w 201266"/>
                      <a:gd name="connsiteY5" fmla="*/ 0 h 243829"/>
                      <a:gd name="connsiteX6" fmla="*/ 4281 w 201266"/>
                      <a:gd name="connsiteY6" fmla="*/ 0 h 243829"/>
                      <a:gd name="connsiteX7" fmla="*/ 201266 w 201266"/>
                      <a:gd name="connsiteY7" fmla="*/ 239598 h 243829"/>
                      <a:gd name="connsiteX8" fmla="*/ 201266 w 201266"/>
                      <a:gd name="connsiteY8" fmla="*/ 243829 h 243829"/>
                      <a:gd name="connsiteX9" fmla="*/ 173638 w 201266"/>
                      <a:gd name="connsiteY9" fmla="*/ 235367 h 243829"/>
                      <a:gd name="connsiteX10" fmla="*/ 192754 w 201266"/>
                      <a:gd name="connsiteY10" fmla="*/ 235367 h 243829"/>
                      <a:gd name="connsiteX11" fmla="*/ 8513 w 201266"/>
                      <a:gd name="connsiteY11" fmla="*/ 8513 h 243829"/>
                      <a:gd name="connsiteX12" fmla="*/ 8513 w 201266"/>
                      <a:gd name="connsiteY12" fmla="*/ 27629 h 243829"/>
                      <a:gd name="connsiteX13" fmla="*/ 173638 w 201266"/>
                      <a:gd name="connsiteY13" fmla="*/ 235367 h 24382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201266" h="243829">
                        <a:moveTo>
                          <a:pt x="201266" y="243829"/>
                        </a:moveTo>
                        <a:lnTo>
                          <a:pt x="165225" y="243829"/>
                        </a:lnTo>
                        <a:lnTo>
                          <a:pt x="165225" y="239598"/>
                        </a:lnTo>
                        <a:cubicBezTo>
                          <a:pt x="165225" y="127391"/>
                          <a:pt x="92991" y="36091"/>
                          <a:pt x="4231" y="36042"/>
                        </a:cubicBezTo>
                        <a:lnTo>
                          <a:pt x="0" y="36042"/>
                        </a:lnTo>
                        <a:lnTo>
                          <a:pt x="50" y="0"/>
                        </a:lnTo>
                        <a:lnTo>
                          <a:pt x="4281" y="0"/>
                        </a:lnTo>
                        <a:cubicBezTo>
                          <a:pt x="112904" y="100"/>
                          <a:pt x="201266" y="107578"/>
                          <a:pt x="201266" y="239598"/>
                        </a:cubicBezTo>
                        <a:lnTo>
                          <a:pt x="201266" y="243829"/>
                        </a:lnTo>
                        <a:close/>
                        <a:moveTo>
                          <a:pt x="173638" y="235367"/>
                        </a:moveTo>
                        <a:lnTo>
                          <a:pt x="192754" y="235367"/>
                        </a:lnTo>
                        <a:cubicBezTo>
                          <a:pt x="190961" y="111710"/>
                          <a:pt x="109370" y="11350"/>
                          <a:pt x="8513" y="8513"/>
                        </a:cubicBezTo>
                        <a:lnTo>
                          <a:pt x="8513" y="27629"/>
                        </a:lnTo>
                        <a:cubicBezTo>
                          <a:pt x="98816" y="30516"/>
                          <a:pt x="171895" y="122164"/>
                          <a:pt x="173638" y="235367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39" name="Freeform: Shape 138">
                    <a:extLst>
                      <a:ext uri="{FF2B5EF4-FFF2-40B4-BE49-F238E27FC236}">
                        <a16:creationId xmlns:a16="http://schemas.microsoft.com/office/drawing/2014/main" id="{3DE7A861-5CB9-1402-27BE-64628FDDC117}"/>
                      </a:ext>
                    </a:extLst>
                  </p:cNvPr>
                  <p:cNvSpPr/>
                  <p:nvPr/>
                </p:nvSpPr>
                <p:spPr>
                  <a:xfrm>
                    <a:off x="6063679" y="4226092"/>
                    <a:ext cx="276884" cy="243829"/>
                  </a:xfrm>
                  <a:custGeom>
                    <a:avLst/>
                    <a:gdLst>
                      <a:gd name="connsiteX0" fmla="*/ 276884 w 276884"/>
                      <a:gd name="connsiteY0" fmla="*/ 243829 h 243829"/>
                      <a:gd name="connsiteX1" fmla="*/ 240842 w 276884"/>
                      <a:gd name="connsiteY1" fmla="*/ 243829 h 243829"/>
                      <a:gd name="connsiteX2" fmla="*/ 240842 w 276884"/>
                      <a:gd name="connsiteY2" fmla="*/ 239598 h 243829"/>
                      <a:gd name="connsiteX3" fmla="*/ 4231 w 276884"/>
                      <a:gd name="connsiteY3" fmla="*/ 36042 h 243829"/>
                      <a:gd name="connsiteX4" fmla="*/ 0 w 276884"/>
                      <a:gd name="connsiteY4" fmla="*/ 36042 h 243829"/>
                      <a:gd name="connsiteX5" fmla="*/ 0 w 276884"/>
                      <a:gd name="connsiteY5" fmla="*/ 0 h 243829"/>
                      <a:gd name="connsiteX6" fmla="*/ 4231 w 276884"/>
                      <a:gd name="connsiteY6" fmla="*/ 0 h 243829"/>
                      <a:gd name="connsiteX7" fmla="*/ 276834 w 276884"/>
                      <a:gd name="connsiteY7" fmla="*/ 239598 h 243829"/>
                      <a:gd name="connsiteX8" fmla="*/ 276834 w 276884"/>
                      <a:gd name="connsiteY8" fmla="*/ 243829 h 243829"/>
                      <a:gd name="connsiteX9" fmla="*/ 249255 w 276884"/>
                      <a:gd name="connsiteY9" fmla="*/ 235367 h 243829"/>
                      <a:gd name="connsiteX10" fmla="*/ 268372 w 276884"/>
                      <a:gd name="connsiteY10" fmla="*/ 235367 h 243829"/>
                      <a:gd name="connsiteX11" fmla="*/ 8513 w 276884"/>
                      <a:gd name="connsiteY11" fmla="*/ 8513 h 243829"/>
                      <a:gd name="connsiteX12" fmla="*/ 8463 w 276884"/>
                      <a:gd name="connsiteY12" fmla="*/ 27629 h 243829"/>
                      <a:gd name="connsiteX13" fmla="*/ 249255 w 276884"/>
                      <a:gd name="connsiteY13" fmla="*/ 235367 h 24382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276884" h="243829">
                        <a:moveTo>
                          <a:pt x="276884" y="243829"/>
                        </a:moveTo>
                        <a:lnTo>
                          <a:pt x="240842" y="243829"/>
                        </a:lnTo>
                        <a:lnTo>
                          <a:pt x="240842" y="239598"/>
                        </a:lnTo>
                        <a:cubicBezTo>
                          <a:pt x="240842" y="127391"/>
                          <a:pt x="134709" y="36091"/>
                          <a:pt x="4231" y="36042"/>
                        </a:cubicBezTo>
                        <a:lnTo>
                          <a:pt x="0" y="36042"/>
                        </a:lnTo>
                        <a:lnTo>
                          <a:pt x="0" y="0"/>
                        </a:lnTo>
                        <a:lnTo>
                          <a:pt x="4231" y="0"/>
                        </a:lnTo>
                        <a:cubicBezTo>
                          <a:pt x="154571" y="100"/>
                          <a:pt x="276834" y="107578"/>
                          <a:pt x="276834" y="239598"/>
                        </a:cubicBezTo>
                        <a:lnTo>
                          <a:pt x="276834" y="243829"/>
                        </a:lnTo>
                        <a:close/>
                        <a:moveTo>
                          <a:pt x="249255" y="235367"/>
                        </a:moveTo>
                        <a:lnTo>
                          <a:pt x="268372" y="235367"/>
                        </a:lnTo>
                        <a:cubicBezTo>
                          <a:pt x="265783" y="111212"/>
                          <a:pt x="150589" y="10554"/>
                          <a:pt x="8513" y="8513"/>
                        </a:cubicBezTo>
                        <a:lnTo>
                          <a:pt x="8463" y="27629"/>
                        </a:lnTo>
                        <a:cubicBezTo>
                          <a:pt x="140035" y="29570"/>
                          <a:pt x="246667" y="121666"/>
                          <a:pt x="249255" y="235367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40" name="Freeform: Shape 139">
                    <a:extLst>
                      <a:ext uri="{FF2B5EF4-FFF2-40B4-BE49-F238E27FC236}">
                        <a16:creationId xmlns:a16="http://schemas.microsoft.com/office/drawing/2014/main" id="{1E2832C7-D50A-1193-3A20-C622E7112629}"/>
                      </a:ext>
                    </a:extLst>
                  </p:cNvPr>
                  <p:cNvSpPr/>
                  <p:nvPr/>
                </p:nvSpPr>
                <p:spPr>
                  <a:xfrm>
                    <a:off x="6088371" y="4047526"/>
                    <a:ext cx="1126105" cy="36091"/>
                  </a:xfrm>
                  <a:custGeom>
                    <a:avLst/>
                    <a:gdLst>
                      <a:gd name="connsiteX0" fmla="*/ 1126105 w 1126105"/>
                      <a:gd name="connsiteY0" fmla="*/ 36091 h 36091"/>
                      <a:gd name="connsiteX1" fmla="*/ 0 w 1126105"/>
                      <a:gd name="connsiteY1" fmla="*/ 36091 h 36091"/>
                      <a:gd name="connsiteX2" fmla="*/ 0 w 1126105"/>
                      <a:gd name="connsiteY2" fmla="*/ 0 h 36091"/>
                      <a:gd name="connsiteX3" fmla="*/ 1126105 w 1126105"/>
                      <a:gd name="connsiteY3" fmla="*/ 0 h 36091"/>
                      <a:gd name="connsiteX4" fmla="*/ 1126105 w 1126105"/>
                      <a:gd name="connsiteY4" fmla="*/ 36091 h 36091"/>
                      <a:gd name="connsiteX5" fmla="*/ 8463 w 1126105"/>
                      <a:gd name="connsiteY5" fmla="*/ 27629 h 36091"/>
                      <a:gd name="connsiteX6" fmla="*/ 1117642 w 1126105"/>
                      <a:gd name="connsiteY6" fmla="*/ 27629 h 36091"/>
                      <a:gd name="connsiteX7" fmla="*/ 1117642 w 1126105"/>
                      <a:gd name="connsiteY7" fmla="*/ 8463 h 36091"/>
                      <a:gd name="connsiteX8" fmla="*/ 8463 w 1126105"/>
                      <a:gd name="connsiteY8" fmla="*/ 8463 h 36091"/>
                      <a:gd name="connsiteX9" fmla="*/ 8463 w 1126105"/>
                      <a:gd name="connsiteY9" fmla="*/ 27629 h 3609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126105" h="36091">
                        <a:moveTo>
                          <a:pt x="1126105" y="36091"/>
                        </a:moveTo>
                        <a:lnTo>
                          <a:pt x="0" y="36091"/>
                        </a:lnTo>
                        <a:lnTo>
                          <a:pt x="0" y="0"/>
                        </a:lnTo>
                        <a:lnTo>
                          <a:pt x="1126105" y="0"/>
                        </a:lnTo>
                        <a:lnTo>
                          <a:pt x="1126105" y="36091"/>
                        </a:lnTo>
                        <a:close/>
                        <a:moveTo>
                          <a:pt x="8463" y="27629"/>
                        </a:moveTo>
                        <a:lnTo>
                          <a:pt x="1117642" y="27629"/>
                        </a:lnTo>
                        <a:lnTo>
                          <a:pt x="1117642" y="8463"/>
                        </a:lnTo>
                        <a:lnTo>
                          <a:pt x="8463" y="8463"/>
                        </a:lnTo>
                        <a:lnTo>
                          <a:pt x="8463" y="27629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grpSp>
                <p:nvGrpSpPr>
                  <p:cNvPr id="141" name="Graphic 12">
                    <a:extLst>
                      <a:ext uri="{FF2B5EF4-FFF2-40B4-BE49-F238E27FC236}">
                        <a16:creationId xmlns:a16="http://schemas.microsoft.com/office/drawing/2014/main" id="{5D0391EE-3DBB-A06B-E4B0-654DC11CE424}"/>
                      </a:ext>
                    </a:extLst>
                  </p:cNvPr>
                  <p:cNvGrpSpPr/>
                  <p:nvPr/>
                </p:nvGrpSpPr>
                <p:grpSpPr>
                  <a:xfrm>
                    <a:off x="6607740" y="4087650"/>
                    <a:ext cx="96675" cy="117484"/>
                    <a:chOff x="6607740" y="4087650"/>
                    <a:chExt cx="96675" cy="117484"/>
                  </a:xfrm>
                  <a:grpFill/>
                </p:grpSpPr>
                <p:sp>
                  <p:nvSpPr>
                    <p:cNvPr id="277" name="Freeform: Shape 276">
                      <a:extLst>
                        <a:ext uri="{FF2B5EF4-FFF2-40B4-BE49-F238E27FC236}">
                          <a16:creationId xmlns:a16="http://schemas.microsoft.com/office/drawing/2014/main" id="{65C263C2-D50C-AE0B-A52A-91DFA5874C4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607740" y="4087699"/>
                      <a:ext cx="96625" cy="117434"/>
                    </a:xfrm>
                    <a:custGeom>
                      <a:avLst/>
                      <a:gdLst>
                        <a:gd name="connsiteX0" fmla="*/ 96625 w 96625"/>
                        <a:gd name="connsiteY0" fmla="*/ 117434 h 117434"/>
                        <a:gd name="connsiteX1" fmla="*/ 0 w 96625"/>
                        <a:gd name="connsiteY1" fmla="*/ 117434 h 117434"/>
                        <a:gd name="connsiteX2" fmla="*/ 0 w 96625"/>
                        <a:gd name="connsiteY2" fmla="*/ 36440 h 117434"/>
                        <a:gd name="connsiteX3" fmla="*/ 46994 w 96625"/>
                        <a:gd name="connsiteY3" fmla="*/ 448 h 117434"/>
                        <a:gd name="connsiteX4" fmla="*/ 48288 w 96625"/>
                        <a:gd name="connsiteY4" fmla="*/ 0 h 117434"/>
                        <a:gd name="connsiteX5" fmla="*/ 49582 w 96625"/>
                        <a:gd name="connsiteY5" fmla="*/ 448 h 117434"/>
                        <a:gd name="connsiteX6" fmla="*/ 96526 w 96625"/>
                        <a:gd name="connsiteY6" fmla="*/ 36440 h 117434"/>
                        <a:gd name="connsiteX7" fmla="*/ 96526 w 96625"/>
                        <a:gd name="connsiteY7" fmla="*/ 117434 h 117434"/>
                        <a:gd name="connsiteX8" fmla="*/ 8513 w 96625"/>
                        <a:gd name="connsiteY8" fmla="*/ 108972 h 117434"/>
                        <a:gd name="connsiteX9" fmla="*/ 88163 w 96625"/>
                        <a:gd name="connsiteY9" fmla="*/ 108972 h 117434"/>
                        <a:gd name="connsiteX10" fmla="*/ 88163 w 96625"/>
                        <a:gd name="connsiteY10" fmla="*/ 36440 h 117434"/>
                        <a:gd name="connsiteX11" fmla="*/ 48338 w 96625"/>
                        <a:gd name="connsiteY11" fmla="*/ 8961 h 117434"/>
                        <a:gd name="connsiteX12" fmla="*/ 8463 w 96625"/>
                        <a:gd name="connsiteY12" fmla="*/ 36440 h 117434"/>
                        <a:gd name="connsiteX13" fmla="*/ 8463 w 96625"/>
                        <a:gd name="connsiteY13" fmla="*/ 108972 h 11743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</a:cxnLst>
                      <a:rect l="l" t="t" r="r" b="b"/>
                      <a:pathLst>
                        <a:path w="96625" h="117434">
                          <a:moveTo>
                            <a:pt x="96625" y="117434"/>
                          </a:moveTo>
                          <a:lnTo>
                            <a:pt x="0" y="117434"/>
                          </a:lnTo>
                          <a:lnTo>
                            <a:pt x="0" y="36440"/>
                          </a:lnTo>
                          <a:cubicBezTo>
                            <a:pt x="0" y="16328"/>
                            <a:pt x="42215" y="2041"/>
                            <a:pt x="46994" y="448"/>
                          </a:cubicBezTo>
                          <a:lnTo>
                            <a:pt x="48288" y="0"/>
                          </a:lnTo>
                          <a:lnTo>
                            <a:pt x="49582" y="448"/>
                          </a:lnTo>
                          <a:cubicBezTo>
                            <a:pt x="54411" y="1991"/>
                            <a:pt x="96526" y="16278"/>
                            <a:pt x="96526" y="36440"/>
                          </a:cubicBezTo>
                          <a:lnTo>
                            <a:pt x="96526" y="117434"/>
                          </a:lnTo>
                          <a:close/>
                          <a:moveTo>
                            <a:pt x="8513" y="108972"/>
                          </a:moveTo>
                          <a:lnTo>
                            <a:pt x="88163" y="108972"/>
                          </a:lnTo>
                          <a:lnTo>
                            <a:pt x="88163" y="36440"/>
                          </a:lnTo>
                          <a:cubicBezTo>
                            <a:pt x="88163" y="25787"/>
                            <a:pt x="62177" y="13690"/>
                            <a:pt x="48338" y="8961"/>
                          </a:cubicBezTo>
                          <a:cubicBezTo>
                            <a:pt x="31362" y="14685"/>
                            <a:pt x="8463" y="26683"/>
                            <a:pt x="8463" y="36440"/>
                          </a:cubicBezTo>
                          <a:lnTo>
                            <a:pt x="8463" y="108972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8" name="Freeform: Shape 277">
                      <a:extLst>
                        <a:ext uri="{FF2B5EF4-FFF2-40B4-BE49-F238E27FC236}">
                          <a16:creationId xmlns:a16="http://schemas.microsoft.com/office/drawing/2014/main" id="{C1573427-98E2-32DC-A6BF-A34543C505E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607790" y="4087650"/>
                      <a:ext cx="96625" cy="117484"/>
                    </a:xfrm>
                    <a:custGeom>
                      <a:avLst/>
                      <a:gdLst>
                        <a:gd name="connsiteX0" fmla="*/ 96626 w 96625"/>
                        <a:gd name="connsiteY0" fmla="*/ 117484 h 117484"/>
                        <a:gd name="connsiteX1" fmla="*/ 0 w 96625"/>
                        <a:gd name="connsiteY1" fmla="*/ 117484 h 117484"/>
                        <a:gd name="connsiteX2" fmla="*/ 0 w 96625"/>
                        <a:gd name="connsiteY2" fmla="*/ 106433 h 117484"/>
                        <a:gd name="connsiteX3" fmla="*/ 3983 w 96625"/>
                        <a:gd name="connsiteY3" fmla="*/ 106184 h 117484"/>
                        <a:gd name="connsiteX4" fmla="*/ 8612 w 96625"/>
                        <a:gd name="connsiteY4" fmla="*/ 103894 h 117484"/>
                        <a:gd name="connsiteX5" fmla="*/ 3983 w 96625"/>
                        <a:gd name="connsiteY5" fmla="*/ 101654 h 117484"/>
                        <a:gd name="connsiteX6" fmla="*/ 0 w 96625"/>
                        <a:gd name="connsiteY6" fmla="*/ 101405 h 117484"/>
                        <a:gd name="connsiteX7" fmla="*/ 0 w 96625"/>
                        <a:gd name="connsiteY7" fmla="*/ 71884 h 117484"/>
                        <a:gd name="connsiteX8" fmla="*/ 3983 w 96625"/>
                        <a:gd name="connsiteY8" fmla="*/ 71635 h 117484"/>
                        <a:gd name="connsiteX9" fmla="*/ 8612 w 96625"/>
                        <a:gd name="connsiteY9" fmla="*/ 69345 h 117484"/>
                        <a:gd name="connsiteX10" fmla="*/ 3983 w 96625"/>
                        <a:gd name="connsiteY10" fmla="*/ 67056 h 117484"/>
                        <a:gd name="connsiteX11" fmla="*/ 0 w 96625"/>
                        <a:gd name="connsiteY11" fmla="*/ 66806 h 117484"/>
                        <a:gd name="connsiteX12" fmla="*/ 0 w 96625"/>
                        <a:gd name="connsiteY12" fmla="*/ 32856 h 117484"/>
                        <a:gd name="connsiteX13" fmla="*/ 4032 w 96625"/>
                        <a:gd name="connsiteY13" fmla="*/ 32657 h 117484"/>
                        <a:gd name="connsiteX14" fmla="*/ 8612 w 96625"/>
                        <a:gd name="connsiteY14" fmla="*/ 30416 h 117484"/>
                        <a:gd name="connsiteX15" fmla="*/ 7467 w 96625"/>
                        <a:gd name="connsiteY15" fmla="*/ 29122 h 117484"/>
                        <a:gd name="connsiteX16" fmla="*/ 3385 w 96625"/>
                        <a:gd name="connsiteY16" fmla="*/ 26334 h 117484"/>
                        <a:gd name="connsiteX17" fmla="*/ 6721 w 96625"/>
                        <a:gd name="connsiteY17" fmla="*/ 22750 h 117484"/>
                        <a:gd name="connsiteX18" fmla="*/ 14934 w 96625"/>
                        <a:gd name="connsiteY18" fmla="*/ 15731 h 117484"/>
                        <a:gd name="connsiteX19" fmla="*/ 16229 w 96625"/>
                        <a:gd name="connsiteY19" fmla="*/ 14835 h 117484"/>
                        <a:gd name="connsiteX20" fmla="*/ 19116 w 96625"/>
                        <a:gd name="connsiteY20" fmla="*/ 15333 h 117484"/>
                        <a:gd name="connsiteX21" fmla="*/ 23348 w 96625"/>
                        <a:gd name="connsiteY21" fmla="*/ 12894 h 117484"/>
                        <a:gd name="connsiteX22" fmla="*/ 23547 w 96625"/>
                        <a:gd name="connsiteY22" fmla="*/ 10504 h 117484"/>
                        <a:gd name="connsiteX23" fmla="*/ 25687 w 96625"/>
                        <a:gd name="connsiteY23" fmla="*/ 9408 h 117484"/>
                        <a:gd name="connsiteX24" fmla="*/ 47043 w 96625"/>
                        <a:gd name="connsiteY24" fmla="*/ 448 h 117484"/>
                        <a:gd name="connsiteX25" fmla="*/ 48338 w 96625"/>
                        <a:gd name="connsiteY25" fmla="*/ 0 h 117484"/>
                        <a:gd name="connsiteX26" fmla="*/ 49632 w 96625"/>
                        <a:gd name="connsiteY26" fmla="*/ 448 h 117484"/>
                        <a:gd name="connsiteX27" fmla="*/ 70988 w 96625"/>
                        <a:gd name="connsiteY27" fmla="*/ 9408 h 117484"/>
                        <a:gd name="connsiteX28" fmla="*/ 73129 w 96625"/>
                        <a:gd name="connsiteY28" fmla="*/ 10504 h 117484"/>
                        <a:gd name="connsiteX29" fmla="*/ 73328 w 96625"/>
                        <a:gd name="connsiteY29" fmla="*/ 12894 h 117484"/>
                        <a:gd name="connsiteX30" fmla="*/ 77510 w 96625"/>
                        <a:gd name="connsiteY30" fmla="*/ 15333 h 117484"/>
                        <a:gd name="connsiteX31" fmla="*/ 78854 w 96625"/>
                        <a:gd name="connsiteY31" fmla="*/ 14984 h 117484"/>
                        <a:gd name="connsiteX32" fmla="*/ 80447 w 96625"/>
                        <a:gd name="connsiteY32" fmla="*/ 14835 h 117484"/>
                        <a:gd name="connsiteX33" fmla="*/ 81741 w 96625"/>
                        <a:gd name="connsiteY33" fmla="*/ 15781 h 117484"/>
                        <a:gd name="connsiteX34" fmla="*/ 89855 w 96625"/>
                        <a:gd name="connsiteY34" fmla="*/ 22700 h 117484"/>
                        <a:gd name="connsiteX35" fmla="*/ 93290 w 96625"/>
                        <a:gd name="connsiteY35" fmla="*/ 26285 h 117484"/>
                        <a:gd name="connsiteX36" fmla="*/ 89159 w 96625"/>
                        <a:gd name="connsiteY36" fmla="*/ 29122 h 117484"/>
                        <a:gd name="connsiteX37" fmla="*/ 88013 w 96625"/>
                        <a:gd name="connsiteY37" fmla="*/ 30416 h 117484"/>
                        <a:gd name="connsiteX38" fmla="*/ 92593 w 96625"/>
                        <a:gd name="connsiteY38" fmla="*/ 32657 h 117484"/>
                        <a:gd name="connsiteX39" fmla="*/ 96626 w 96625"/>
                        <a:gd name="connsiteY39" fmla="*/ 32856 h 117484"/>
                        <a:gd name="connsiteX40" fmla="*/ 96626 w 96625"/>
                        <a:gd name="connsiteY40" fmla="*/ 66806 h 117484"/>
                        <a:gd name="connsiteX41" fmla="*/ 92643 w 96625"/>
                        <a:gd name="connsiteY41" fmla="*/ 67056 h 117484"/>
                        <a:gd name="connsiteX42" fmla="*/ 88013 w 96625"/>
                        <a:gd name="connsiteY42" fmla="*/ 69345 h 117484"/>
                        <a:gd name="connsiteX43" fmla="*/ 92643 w 96625"/>
                        <a:gd name="connsiteY43" fmla="*/ 71635 h 117484"/>
                        <a:gd name="connsiteX44" fmla="*/ 96626 w 96625"/>
                        <a:gd name="connsiteY44" fmla="*/ 71884 h 117484"/>
                        <a:gd name="connsiteX45" fmla="*/ 96626 w 96625"/>
                        <a:gd name="connsiteY45" fmla="*/ 101455 h 117484"/>
                        <a:gd name="connsiteX46" fmla="*/ 92643 w 96625"/>
                        <a:gd name="connsiteY46" fmla="*/ 101703 h 117484"/>
                        <a:gd name="connsiteX47" fmla="*/ 88013 w 96625"/>
                        <a:gd name="connsiteY47" fmla="*/ 103943 h 117484"/>
                        <a:gd name="connsiteX48" fmla="*/ 92643 w 96625"/>
                        <a:gd name="connsiteY48" fmla="*/ 106234 h 117484"/>
                        <a:gd name="connsiteX49" fmla="*/ 96626 w 96625"/>
                        <a:gd name="connsiteY49" fmla="*/ 106482 h 117484"/>
                        <a:gd name="connsiteX50" fmla="*/ 96626 w 96625"/>
                        <a:gd name="connsiteY50" fmla="*/ 117484 h 117484"/>
                        <a:gd name="connsiteX51" fmla="*/ 75170 w 96625"/>
                        <a:gd name="connsiteY51" fmla="*/ 109021 h 117484"/>
                        <a:gd name="connsiteX52" fmla="*/ 81144 w 96625"/>
                        <a:gd name="connsiteY52" fmla="*/ 109021 h 117484"/>
                        <a:gd name="connsiteX53" fmla="*/ 79551 w 96625"/>
                        <a:gd name="connsiteY53" fmla="*/ 103894 h 117484"/>
                        <a:gd name="connsiteX54" fmla="*/ 81293 w 96625"/>
                        <a:gd name="connsiteY54" fmla="*/ 98517 h 117484"/>
                        <a:gd name="connsiteX55" fmla="*/ 74971 w 96625"/>
                        <a:gd name="connsiteY55" fmla="*/ 98517 h 117484"/>
                        <a:gd name="connsiteX56" fmla="*/ 76663 w 96625"/>
                        <a:gd name="connsiteY56" fmla="*/ 103894 h 117484"/>
                        <a:gd name="connsiteX57" fmla="*/ 75170 w 96625"/>
                        <a:gd name="connsiteY57" fmla="*/ 109021 h 117484"/>
                        <a:gd name="connsiteX58" fmla="*/ 45351 w 96625"/>
                        <a:gd name="connsiteY58" fmla="*/ 109021 h 117484"/>
                        <a:gd name="connsiteX59" fmla="*/ 51275 w 96625"/>
                        <a:gd name="connsiteY59" fmla="*/ 109021 h 117484"/>
                        <a:gd name="connsiteX60" fmla="*/ 49781 w 96625"/>
                        <a:gd name="connsiteY60" fmla="*/ 103894 h 117484"/>
                        <a:gd name="connsiteX61" fmla="*/ 51474 w 96625"/>
                        <a:gd name="connsiteY61" fmla="*/ 98517 h 117484"/>
                        <a:gd name="connsiteX62" fmla="*/ 45152 w 96625"/>
                        <a:gd name="connsiteY62" fmla="*/ 98517 h 117484"/>
                        <a:gd name="connsiteX63" fmla="*/ 46844 w 96625"/>
                        <a:gd name="connsiteY63" fmla="*/ 103894 h 117484"/>
                        <a:gd name="connsiteX64" fmla="*/ 45351 w 96625"/>
                        <a:gd name="connsiteY64" fmla="*/ 109021 h 117484"/>
                        <a:gd name="connsiteX65" fmla="*/ 15432 w 96625"/>
                        <a:gd name="connsiteY65" fmla="*/ 109021 h 117484"/>
                        <a:gd name="connsiteX66" fmla="*/ 21406 w 96625"/>
                        <a:gd name="connsiteY66" fmla="*/ 109021 h 117484"/>
                        <a:gd name="connsiteX67" fmla="*/ 19913 w 96625"/>
                        <a:gd name="connsiteY67" fmla="*/ 103894 h 117484"/>
                        <a:gd name="connsiteX68" fmla="*/ 21605 w 96625"/>
                        <a:gd name="connsiteY68" fmla="*/ 98517 h 117484"/>
                        <a:gd name="connsiteX69" fmla="*/ 15283 w 96625"/>
                        <a:gd name="connsiteY69" fmla="*/ 98517 h 117484"/>
                        <a:gd name="connsiteX70" fmla="*/ 17025 w 96625"/>
                        <a:gd name="connsiteY70" fmla="*/ 103894 h 117484"/>
                        <a:gd name="connsiteX71" fmla="*/ 15432 w 96625"/>
                        <a:gd name="connsiteY71" fmla="*/ 109021 h 117484"/>
                        <a:gd name="connsiteX72" fmla="*/ 63222 w 96625"/>
                        <a:gd name="connsiteY72" fmla="*/ 101504 h 117484"/>
                        <a:gd name="connsiteX73" fmla="*/ 58244 w 96625"/>
                        <a:gd name="connsiteY73" fmla="*/ 103943 h 117484"/>
                        <a:gd name="connsiteX74" fmla="*/ 63222 w 96625"/>
                        <a:gd name="connsiteY74" fmla="*/ 106433 h 117484"/>
                        <a:gd name="connsiteX75" fmla="*/ 68250 w 96625"/>
                        <a:gd name="connsiteY75" fmla="*/ 103943 h 117484"/>
                        <a:gd name="connsiteX76" fmla="*/ 63222 w 96625"/>
                        <a:gd name="connsiteY76" fmla="*/ 101504 h 117484"/>
                        <a:gd name="connsiteX77" fmla="*/ 33403 w 96625"/>
                        <a:gd name="connsiteY77" fmla="*/ 101504 h 117484"/>
                        <a:gd name="connsiteX78" fmla="*/ 28375 w 96625"/>
                        <a:gd name="connsiteY78" fmla="*/ 103943 h 117484"/>
                        <a:gd name="connsiteX79" fmla="*/ 33403 w 96625"/>
                        <a:gd name="connsiteY79" fmla="*/ 106433 h 117484"/>
                        <a:gd name="connsiteX80" fmla="*/ 38431 w 96625"/>
                        <a:gd name="connsiteY80" fmla="*/ 103943 h 117484"/>
                        <a:gd name="connsiteX81" fmla="*/ 33403 w 96625"/>
                        <a:gd name="connsiteY81" fmla="*/ 101504 h 117484"/>
                        <a:gd name="connsiteX82" fmla="*/ 18469 w 96625"/>
                        <a:gd name="connsiteY82" fmla="*/ 77012 h 117484"/>
                        <a:gd name="connsiteX83" fmla="*/ 31960 w 96625"/>
                        <a:gd name="connsiteY83" fmla="*/ 87964 h 117484"/>
                        <a:gd name="connsiteX84" fmla="*/ 30267 w 96625"/>
                        <a:gd name="connsiteY84" fmla="*/ 93340 h 117484"/>
                        <a:gd name="connsiteX85" fmla="*/ 36589 w 96625"/>
                        <a:gd name="connsiteY85" fmla="*/ 93340 h 117484"/>
                        <a:gd name="connsiteX86" fmla="*/ 34897 w 96625"/>
                        <a:gd name="connsiteY86" fmla="*/ 87964 h 117484"/>
                        <a:gd name="connsiteX87" fmla="*/ 48388 w 96625"/>
                        <a:gd name="connsiteY87" fmla="*/ 77012 h 117484"/>
                        <a:gd name="connsiteX88" fmla="*/ 61878 w 96625"/>
                        <a:gd name="connsiteY88" fmla="*/ 87964 h 117484"/>
                        <a:gd name="connsiteX89" fmla="*/ 60186 w 96625"/>
                        <a:gd name="connsiteY89" fmla="*/ 93340 h 117484"/>
                        <a:gd name="connsiteX90" fmla="*/ 66458 w 96625"/>
                        <a:gd name="connsiteY90" fmla="*/ 93340 h 117484"/>
                        <a:gd name="connsiteX91" fmla="*/ 64765 w 96625"/>
                        <a:gd name="connsiteY91" fmla="*/ 87964 h 117484"/>
                        <a:gd name="connsiteX92" fmla="*/ 78256 w 96625"/>
                        <a:gd name="connsiteY92" fmla="*/ 77012 h 117484"/>
                        <a:gd name="connsiteX93" fmla="*/ 88312 w 96625"/>
                        <a:gd name="connsiteY93" fmla="*/ 80596 h 117484"/>
                        <a:gd name="connsiteX94" fmla="*/ 88312 w 96625"/>
                        <a:gd name="connsiteY94" fmla="*/ 79401 h 117484"/>
                        <a:gd name="connsiteX95" fmla="*/ 79700 w 96625"/>
                        <a:gd name="connsiteY95" fmla="*/ 69395 h 117484"/>
                        <a:gd name="connsiteX96" fmla="*/ 88312 w 96625"/>
                        <a:gd name="connsiteY96" fmla="*/ 59389 h 117484"/>
                        <a:gd name="connsiteX97" fmla="*/ 88312 w 96625"/>
                        <a:gd name="connsiteY97" fmla="*/ 57149 h 117484"/>
                        <a:gd name="connsiteX98" fmla="*/ 78256 w 96625"/>
                        <a:gd name="connsiteY98" fmla="*/ 60733 h 117484"/>
                        <a:gd name="connsiteX99" fmla="*/ 64765 w 96625"/>
                        <a:gd name="connsiteY99" fmla="*/ 49781 h 117484"/>
                        <a:gd name="connsiteX100" fmla="*/ 78256 w 96625"/>
                        <a:gd name="connsiteY100" fmla="*/ 38879 h 117484"/>
                        <a:gd name="connsiteX101" fmla="*/ 88312 w 96625"/>
                        <a:gd name="connsiteY101" fmla="*/ 42463 h 117484"/>
                        <a:gd name="connsiteX102" fmla="*/ 88312 w 96625"/>
                        <a:gd name="connsiteY102" fmla="*/ 40472 h 117484"/>
                        <a:gd name="connsiteX103" fmla="*/ 79700 w 96625"/>
                        <a:gd name="connsiteY103" fmla="*/ 30466 h 117484"/>
                        <a:gd name="connsiteX104" fmla="*/ 80994 w 96625"/>
                        <a:gd name="connsiteY104" fmla="*/ 25836 h 117484"/>
                        <a:gd name="connsiteX105" fmla="*/ 78555 w 96625"/>
                        <a:gd name="connsiteY105" fmla="*/ 23895 h 117484"/>
                        <a:gd name="connsiteX106" fmla="*/ 73477 w 96625"/>
                        <a:gd name="connsiteY106" fmla="*/ 23198 h 117484"/>
                        <a:gd name="connsiteX107" fmla="*/ 76763 w 96625"/>
                        <a:gd name="connsiteY107" fmla="*/ 30466 h 117484"/>
                        <a:gd name="connsiteX108" fmla="*/ 63272 w 96625"/>
                        <a:gd name="connsiteY108" fmla="*/ 41418 h 117484"/>
                        <a:gd name="connsiteX109" fmla="*/ 49781 w 96625"/>
                        <a:gd name="connsiteY109" fmla="*/ 30466 h 117484"/>
                        <a:gd name="connsiteX110" fmla="*/ 53067 w 96625"/>
                        <a:gd name="connsiteY110" fmla="*/ 23198 h 117484"/>
                        <a:gd name="connsiteX111" fmla="*/ 43559 w 96625"/>
                        <a:gd name="connsiteY111" fmla="*/ 23198 h 117484"/>
                        <a:gd name="connsiteX112" fmla="*/ 46844 w 96625"/>
                        <a:gd name="connsiteY112" fmla="*/ 30466 h 117484"/>
                        <a:gd name="connsiteX113" fmla="*/ 33353 w 96625"/>
                        <a:gd name="connsiteY113" fmla="*/ 41418 h 117484"/>
                        <a:gd name="connsiteX114" fmla="*/ 19863 w 96625"/>
                        <a:gd name="connsiteY114" fmla="*/ 30466 h 117484"/>
                        <a:gd name="connsiteX115" fmla="*/ 23148 w 96625"/>
                        <a:gd name="connsiteY115" fmla="*/ 23198 h 117484"/>
                        <a:gd name="connsiteX116" fmla="*/ 18369 w 96625"/>
                        <a:gd name="connsiteY116" fmla="*/ 23895 h 117484"/>
                        <a:gd name="connsiteX117" fmla="*/ 18021 w 96625"/>
                        <a:gd name="connsiteY117" fmla="*/ 23895 h 117484"/>
                        <a:gd name="connsiteX118" fmla="*/ 15631 w 96625"/>
                        <a:gd name="connsiteY118" fmla="*/ 25787 h 117484"/>
                        <a:gd name="connsiteX119" fmla="*/ 16925 w 96625"/>
                        <a:gd name="connsiteY119" fmla="*/ 30466 h 117484"/>
                        <a:gd name="connsiteX120" fmla="*/ 8313 w 96625"/>
                        <a:gd name="connsiteY120" fmla="*/ 40472 h 117484"/>
                        <a:gd name="connsiteX121" fmla="*/ 8313 w 96625"/>
                        <a:gd name="connsiteY121" fmla="*/ 42414 h 117484"/>
                        <a:gd name="connsiteX122" fmla="*/ 18319 w 96625"/>
                        <a:gd name="connsiteY122" fmla="*/ 38879 h 117484"/>
                        <a:gd name="connsiteX123" fmla="*/ 31810 w 96625"/>
                        <a:gd name="connsiteY123" fmla="*/ 49781 h 117484"/>
                        <a:gd name="connsiteX124" fmla="*/ 18319 w 96625"/>
                        <a:gd name="connsiteY124" fmla="*/ 60733 h 117484"/>
                        <a:gd name="connsiteX125" fmla="*/ 8313 w 96625"/>
                        <a:gd name="connsiteY125" fmla="*/ 57199 h 117484"/>
                        <a:gd name="connsiteX126" fmla="*/ 8313 w 96625"/>
                        <a:gd name="connsiteY126" fmla="*/ 59389 h 117484"/>
                        <a:gd name="connsiteX127" fmla="*/ 16925 w 96625"/>
                        <a:gd name="connsiteY127" fmla="*/ 69395 h 117484"/>
                        <a:gd name="connsiteX128" fmla="*/ 8313 w 96625"/>
                        <a:gd name="connsiteY128" fmla="*/ 79401 h 117484"/>
                        <a:gd name="connsiteX129" fmla="*/ 8313 w 96625"/>
                        <a:gd name="connsiteY129" fmla="*/ 80546 h 117484"/>
                        <a:gd name="connsiteX130" fmla="*/ 18469 w 96625"/>
                        <a:gd name="connsiteY130" fmla="*/ 77012 h 117484"/>
                        <a:gd name="connsiteX131" fmla="*/ 78107 w 96625"/>
                        <a:gd name="connsiteY131" fmla="*/ 85474 h 117484"/>
                        <a:gd name="connsiteX132" fmla="*/ 73079 w 96625"/>
                        <a:gd name="connsiteY132" fmla="*/ 87964 h 117484"/>
                        <a:gd name="connsiteX133" fmla="*/ 78107 w 96625"/>
                        <a:gd name="connsiteY133" fmla="*/ 90403 h 117484"/>
                        <a:gd name="connsiteX134" fmla="*/ 83135 w 96625"/>
                        <a:gd name="connsiteY134" fmla="*/ 87964 h 117484"/>
                        <a:gd name="connsiteX135" fmla="*/ 78107 w 96625"/>
                        <a:gd name="connsiteY135" fmla="*/ 85474 h 117484"/>
                        <a:gd name="connsiteX136" fmla="*/ 48288 w 96625"/>
                        <a:gd name="connsiteY136" fmla="*/ 85474 h 117484"/>
                        <a:gd name="connsiteX137" fmla="*/ 43260 w 96625"/>
                        <a:gd name="connsiteY137" fmla="*/ 87964 h 117484"/>
                        <a:gd name="connsiteX138" fmla="*/ 48288 w 96625"/>
                        <a:gd name="connsiteY138" fmla="*/ 90403 h 117484"/>
                        <a:gd name="connsiteX139" fmla="*/ 53316 w 96625"/>
                        <a:gd name="connsiteY139" fmla="*/ 87964 h 117484"/>
                        <a:gd name="connsiteX140" fmla="*/ 48288 w 96625"/>
                        <a:gd name="connsiteY140" fmla="*/ 85474 h 117484"/>
                        <a:gd name="connsiteX141" fmla="*/ 18469 w 96625"/>
                        <a:gd name="connsiteY141" fmla="*/ 85474 h 117484"/>
                        <a:gd name="connsiteX142" fmla="*/ 13441 w 96625"/>
                        <a:gd name="connsiteY142" fmla="*/ 87964 h 117484"/>
                        <a:gd name="connsiteX143" fmla="*/ 18469 w 96625"/>
                        <a:gd name="connsiteY143" fmla="*/ 90403 h 117484"/>
                        <a:gd name="connsiteX144" fmla="*/ 23497 w 96625"/>
                        <a:gd name="connsiteY144" fmla="*/ 87964 h 117484"/>
                        <a:gd name="connsiteX145" fmla="*/ 18469 w 96625"/>
                        <a:gd name="connsiteY145" fmla="*/ 85474 h 117484"/>
                        <a:gd name="connsiteX146" fmla="*/ 78107 w 96625"/>
                        <a:gd name="connsiteY146" fmla="*/ 47342 h 117484"/>
                        <a:gd name="connsiteX147" fmla="*/ 73079 w 96625"/>
                        <a:gd name="connsiteY147" fmla="*/ 49781 h 117484"/>
                        <a:gd name="connsiteX148" fmla="*/ 78107 w 96625"/>
                        <a:gd name="connsiteY148" fmla="*/ 52270 h 117484"/>
                        <a:gd name="connsiteX149" fmla="*/ 83135 w 96625"/>
                        <a:gd name="connsiteY149" fmla="*/ 49781 h 117484"/>
                        <a:gd name="connsiteX150" fmla="*/ 78107 w 96625"/>
                        <a:gd name="connsiteY150" fmla="*/ 47342 h 117484"/>
                        <a:gd name="connsiteX151" fmla="*/ 18469 w 96625"/>
                        <a:gd name="connsiteY151" fmla="*/ 47342 h 117484"/>
                        <a:gd name="connsiteX152" fmla="*/ 13441 w 96625"/>
                        <a:gd name="connsiteY152" fmla="*/ 49781 h 117484"/>
                        <a:gd name="connsiteX153" fmla="*/ 18469 w 96625"/>
                        <a:gd name="connsiteY153" fmla="*/ 52270 h 117484"/>
                        <a:gd name="connsiteX154" fmla="*/ 23497 w 96625"/>
                        <a:gd name="connsiteY154" fmla="*/ 49781 h 117484"/>
                        <a:gd name="connsiteX155" fmla="*/ 18469 w 96625"/>
                        <a:gd name="connsiteY155" fmla="*/ 47342 h 117484"/>
                        <a:gd name="connsiteX156" fmla="*/ 63222 w 96625"/>
                        <a:gd name="connsiteY156" fmla="*/ 27977 h 117484"/>
                        <a:gd name="connsiteX157" fmla="*/ 58244 w 96625"/>
                        <a:gd name="connsiteY157" fmla="*/ 30466 h 117484"/>
                        <a:gd name="connsiteX158" fmla="*/ 63222 w 96625"/>
                        <a:gd name="connsiteY158" fmla="*/ 32955 h 117484"/>
                        <a:gd name="connsiteX159" fmla="*/ 68250 w 96625"/>
                        <a:gd name="connsiteY159" fmla="*/ 30466 h 117484"/>
                        <a:gd name="connsiteX160" fmla="*/ 63222 w 96625"/>
                        <a:gd name="connsiteY160" fmla="*/ 27977 h 117484"/>
                        <a:gd name="connsiteX161" fmla="*/ 33403 w 96625"/>
                        <a:gd name="connsiteY161" fmla="*/ 27977 h 117484"/>
                        <a:gd name="connsiteX162" fmla="*/ 28375 w 96625"/>
                        <a:gd name="connsiteY162" fmla="*/ 30466 h 117484"/>
                        <a:gd name="connsiteX163" fmla="*/ 33403 w 96625"/>
                        <a:gd name="connsiteY163" fmla="*/ 32955 h 117484"/>
                        <a:gd name="connsiteX164" fmla="*/ 38431 w 96625"/>
                        <a:gd name="connsiteY164" fmla="*/ 30466 h 117484"/>
                        <a:gd name="connsiteX165" fmla="*/ 33403 w 96625"/>
                        <a:gd name="connsiteY165" fmla="*/ 27977 h 117484"/>
                        <a:gd name="connsiteX166" fmla="*/ 31263 w 96625"/>
                        <a:gd name="connsiteY166" fmla="*/ 16179 h 117484"/>
                        <a:gd name="connsiteX167" fmla="*/ 28475 w 96625"/>
                        <a:gd name="connsiteY167" fmla="*/ 20261 h 117484"/>
                        <a:gd name="connsiteX168" fmla="*/ 38133 w 96625"/>
                        <a:gd name="connsiteY168" fmla="*/ 20211 h 117484"/>
                        <a:gd name="connsiteX169" fmla="*/ 34946 w 96625"/>
                        <a:gd name="connsiteY169" fmla="*/ 14437 h 117484"/>
                        <a:gd name="connsiteX170" fmla="*/ 31263 w 96625"/>
                        <a:gd name="connsiteY170" fmla="*/ 16179 h 117484"/>
                        <a:gd name="connsiteX171" fmla="*/ 63222 w 96625"/>
                        <a:gd name="connsiteY171" fmla="*/ 19564 h 117484"/>
                        <a:gd name="connsiteX172" fmla="*/ 68151 w 96625"/>
                        <a:gd name="connsiteY172" fmla="*/ 20311 h 117484"/>
                        <a:gd name="connsiteX173" fmla="*/ 65363 w 96625"/>
                        <a:gd name="connsiteY173" fmla="*/ 16229 h 117484"/>
                        <a:gd name="connsiteX174" fmla="*/ 61679 w 96625"/>
                        <a:gd name="connsiteY174" fmla="*/ 14486 h 117484"/>
                        <a:gd name="connsiteX175" fmla="*/ 58493 w 96625"/>
                        <a:gd name="connsiteY175" fmla="*/ 20261 h 117484"/>
                        <a:gd name="connsiteX176" fmla="*/ 63222 w 96625"/>
                        <a:gd name="connsiteY176" fmla="*/ 19564 h 117484"/>
                        <a:gd name="connsiteX177" fmla="*/ 19663 w 96625"/>
                        <a:gd name="connsiteY177" fmla="*/ 15631 h 117484"/>
                        <a:gd name="connsiteX178" fmla="*/ 19713 w 96625"/>
                        <a:gd name="connsiteY178" fmla="*/ 15681 h 117484"/>
                        <a:gd name="connsiteX179" fmla="*/ 19663 w 96625"/>
                        <a:gd name="connsiteY179" fmla="*/ 15631 h 117484"/>
                        <a:gd name="connsiteX180" fmla="*/ 48288 w 96625"/>
                        <a:gd name="connsiteY180" fmla="*/ 10504 h 117484"/>
                        <a:gd name="connsiteX181" fmla="*/ 43260 w 96625"/>
                        <a:gd name="connsiteY181" fmla="*/ 12993 h 117484"/>
                        <a:gd name="connsiteX182" fmla="*/ 48288 w 96625"/>
                        <a:gd name="connsiteY182" fmla="*/ 15482 h 117484"/>
                        <a:gd name="connsiteX183" fmla="*/ 53316 w 96625"/>
                        <a:gd name="connsiteY183" fmla="*/ 12993 h 117484"/>
                        <a:gd name="connsiteX184" fmla="*/ 48288 w 96625"/>
                        <a:gd name="connsiteY184" fmla="*/ 10504 h 117484"/>
                        <a:gd name="connsiteX185" fmla="*/ 63222 w 96625"/>
                        <a:gd name="connsiteY185" fmla="*/ 80297 h 117484"/>
                        <a:gd name="connsiteX186" fmla="*/ 49732 w 96625"/>
                        <a:gd name="connsiteY186" fmla="*/ 69345 h 117484"/>
                        <a:gd name="connsiteX187" fmla="*/ 63222 w 96625"/>
                        <a:gd name="connsiteY187" fmla="*/ 58393 h 117484"/>
                        <a:gd name="connsiteX188" fmla="*/ 76713 w 96625"/>
                        <a:gd name="connsiteY188" fmla="*/ 69345 h 117484"/>
                        <a:gd name="connsiteX189" fmla="*/ 63222 w 96625"/>
                        <a:gd name="connsiteY189" fmla="*/ 80297 h 117484"/>
                        <a:gd name="connsiteX190" fmla="*/ 63222 w 96625"/>
                        <a:gd name="connsiteY190" fmla="*/ 66906 h 117484"/>
                        <a:gd name="connsiteX191" fmla="*/ 58244 w 96625"/>
                        <a:gd name="connsiteY191" fmla="*/ 69395 h 117484"/>
                        <a:gd name="connsiteX192" fmla="*/ 63222 w 96625"/>
                        <a:gd name="connsiteY192" fmla="*/ 71884 h 117484"/>
                        <a:gd name="connsiteX193" fmla="*/ 68250 w 96625"/>
                        <a:gd name="connsiteY193" fmla="*/ 69395 h 117484"/>
                        <a:gd name="connsiteX194" fmla="*/ 63222 w 96625"/>
                        <a:gd name="connsiteY194" fmla="*/ 66906 h 117484"/>
                        <a:gd name="connsiteX195" fmla="*/ 33403 w 96625"/>
                        <a:gd name="connsiteY195" fmla="*/ 80297 h 117484"/>
                        <a:gd name="connsiteX196" fmla="*/ 19913 w 96625"/>
                        <a:gd name="connsiteY196" fmla="*/ 69345 h 117484"/>
                        <a:gd name="connsiteX197" fmla="*/ 33403 w 96625"/>
                        <a:gd name="connsiteY197" fmla="*/ 58393 h 117484"/>
                        <a:gd name="connsiteX198" fmla="*/ 46894 w 96625"/>
                        <a:gd name="connsiteY198" fmla="*/ 69345 h 117484"/>
                        <a:gd name="connsiteX199" fmla="*/ 33403 w 96625"/>
                        <a:gd name="connsiteY199" fmla="*/ 80297 h 117484"/>
                        <a:gd name="connsiteX200" fmla="*/ 33403 w 96625"/>
                        <a:gd name="connsiteY200" fmla="*/ 66906 h 117484"/>
                        <a:gd name="connsiteX201" fmla="*/ 28375 w 96625"/>
                        <a:gd name="connsiteY201" fmla="*/ 69395 h 117484"/>
                        <a:gd name="connsiteX202" fmla="*/ 33403 w 96625"/>
                        <a:gd name="connsiteY202" fmla="*/ 71884 h 117484"/>
                        <a:gd name="connsiteX203" fmla="*/ 38431 w 96625"/>
                        <a:gd name="connsiteY203" fmla="*/ 69395 h 117484"/>
                        <a:gd name="connsiteX204" fmla="*/ 33403 w 96625"/>
                        <a:gd name="connsiteY204" fmla="*/ 66906 h 117484"/>
                        <a:gd name="connsiteX205" fmla="*/ 48288 w 96625"/>
                        <a:gd name="connsiteY205" fmla="*/ 60733 h 117484"/>
                        <a:gd name="connsiteX206" fmla="*/ 34797 w 96625"/>
                        <a:gd name="connsiteY206" fmla="*/ 49781 h 117484"/>
                        <a:gd name="connsiteX207" fmla="*/ 48288 w 96625"/>
                        <a:gd name="connsiteY207" fmla="*/ 38879 h 117484"/>
                        <a:gd name="connsiteX208" fmla="*/ 61779 w 96625"/>
                        <a:gd name="connsiteY208" fmla="*/ 49781 h 117484"/>
                        <a:gd name="connsiteX209" fmla="*/ 48288 w 96625"/>
                        <a:gd name="connsiteY209" fmla="*/ 60733 h 117484"/>
                        <a:gd name="connsiteX210" fmla="*/ 48288 w 96625"/>
                        <a:gd name="connsiteY210" fmla="*/ 47342 h 117484"/>
                        <a:gd name="connsiteX211" fmla="*/ 43260 w 96625"/>
                        <a:gd name="connsiteY211" fmla="*/ 49781 h 117484"/>
                        <a:gd name="connsiteX212" fmla="*/ 48288 w 96625"/>
                        <a:gd name="connsiteY212" fmla="*/ 52270 h 117484"/>
                        <a:gd name="connsiteX213" fmla="*/ 53316 w 96625"/>
                        <a:gd name="connsiteY213" fmla="*/ 49781 h 117484"/>
                        <a:gd name="connsiteX214" fmla="*/ 48288 w 96625"/>
                        <a:gd name="connsiteY214" fmla="*/ 47342 h 11748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  <a:cxn ang="0">
                          <a:pos x="connsiteX22" y="connsiteY22"/>
                        </a:cxn>
                        <a:cxn ang="0">
                          <a:pos x="connsiteX23" y="connsiteY23"/>
                        </a:cxn>
                        <a:cxn ang="0">
                          <a:pos x="connsiteX24" y="connsiteY24"/>
                        </a:cxn>
                        <a:cxn ang="0">
                          <a:pos x="connsiteX25" y="connsiteY25"/>
                        </a:cxn>
                        <a:cxn ang="0">
                          <a:pos x="connsiteX26" y="connsiteY26"/>
                        </a:cxn>
                        <a:cxn ang="0">
                          <a:pos x="connsiteX27" y="connsiteY27"/>
                        </a:cxn>
                        <a:cxn ang="0">
                          <a:pos x="connsiteX28" y="connsiteY28"/>
                        </a:cxn>
                        <a:cxn ang="0">
                          <a:pos x="connsiteX29" y="connsiteY29"/>
                        </a:cxn>
                        <a:cxn ang="0">
                          <a:pos x="connsiteX30" y="connsiteY30"/>
                        </a:cxn>
                        <a:cxn ang="0">
                          <a:pos x="connsiteX31" y="connsiteY31"/>
                        </a:cxn>
                        <a:cxn ang="0">
                          <a:pos x="connsiteX32" y="connsiteY32"/>
                        </a:cxn>
                        <a:cxn ang="0">
                          <a:pos x="connsiteX33" y="connsiteY33"/>
                        </a:cxn>
                        <a:cxn ang="0">
                          <a:pos x="connsiteX34" y="connsiteY34"/>
                        </a:cxn>
                        <a:cxn ang="0">
                          <a:pos x="connsiteX35" y="connsiteY35"/>
                        </a:cxn>
                        <a:cxn ang="0">
                          <a:pos x="connsiteX36" y="connsiteY36"/>
                        </a:cxn>
                        <a:cxn ang="0">
                          <a:pos x="connsiteX37" y="connsiteY37"/>
                        </a:cxn>
                        <a:cxn ang="0">
                          <a:pos x="connsiteX38" y="connsiteY38"/>
                        </a:cxn>
                        <a:cxn ang="0">
                          <a:pos x="connsiteX39" y="connsiteY39"/>
                        </a:cxn>
                        <a:cxn ang="0">
                          <a:pos x="connsiteX40" y="connsiteY40"/>
                        </a:cxn>
                        <a:cxn ang="0">
                          <a:pos x="connsiteX41" y="connsiteY41"/>
                        </a:cxn>
                        <a:cxn ang="0">
                          <a:pos x="connsiteX42" y="connsiteY42"/>
                        </a:cxn>
                        <a:cxn ang="0">
                          <a:pos x="connsiteX43" y="connsiteY43"/>
                        </a:cxn>
                        <a:cxn ang="0">
                          <a:pos x="connsiteX44" y="connsiteY44"/>
                        </a:cxn>
                        <a:cxn ang="0">
                          <a:pos x="connsiteX45" y="connsiteY45"/>
                        </a:cxn>
                        <a:cxn ang="0">
                          <a:pos x="connsiteX46" y="connsiteY46"/>
                        </a:cxn>
                        <a:cxn ang="0">
                          <a:pos x="connsiteX47" y="connsiteY47"/>
                        </a:cxn>
                        <a:cxn ang="0">
                          <a:pos x="connsiteX48" y="connsiteY48"/>
                        </a:cxn>
                        <a:cxn ang="0">
                          <a:pos x="connsiteX49" y="connsiteY49"/>
                        </a:cxn>
                        <a:cxn ang="0">
                          <a:pos x="connsiteX50" y="connsiteY50"/>
                        </a:cxn>
                        <a:cxn ang="0">
                          <a:pos x="connsiteX51" y="connsiteY51"/>
                        </a:cxn>
                        <a:cxn ang="0">
                          <a:pos x="connsiteX52" y="connsiteY52"/>
                        </a:cxn>
                        <a:cxn ang="0">
                          <a:pos x="connsiteX53" y="connsiteY53"/>
                        </a:cxn>
                        <a:cxn ang="0">
                          <a:pos x="connsiteX54" y="connsiteY54"/>
                        </a:cxn>
                        <a:cxn ang="0">
                          <a:pos x="connsiteX55" y="connsiteY55"/>
                        </a:cxn>
                        <a:cxn ang="0">
                          <a:pos x="connsiteX56" y="connsiteY56"/>
                        </a:cxn>
                        <a:cxn ang="0">
                          <a:pos x="connsiteX57" y="connsiteY57"/>
                        </a:cxn>
                        <a:cxn ang="0">
                          <a:pos x="connsiteX58" y="connsiteY58"/>
                        </a:cxn>
                        <a:cxn ang="0">
                          <a:pos x="connsiteX59" y="connsiteY59"/>
                        </a:cxn>
                        <a:cxn ang="0">
                          <a:pos x="connsiteX60" y="connsiteY60"/>
                        </a:cxn>
                        <a:cxn ang="0">
                          <a:pos x="connsiteX61" y="connsiteY61"/>
                        </a:cxn>
                        <a:cxn ang="0">
                          <a:pos x="connsiteX62" y="connsiteY62"/>
                        </a:cxn>
                        <a:cxn ang="0">
                          <a:pos x="connsiteX63" y="connsiteY63"/>
                        </a:cxn>
                        <a:cxn ang="0">
                          <a:pos x="connsiteX64" y="connsiteY64"/>
                        </a:cxn>
                        <a:cxn ang="0">
                          <a:pos x="connsiteX65" y="connsiteY65"/>
                        </a:cxn>
                        <a:cxn ang="0">
                          <a:pos x="connsiteX66" y="connsiteY66"/>
                        </a:cxn>
                        <a:cxn ang="0">
                          <a:pos x="connsiteX67" y="connsiteY67"/>
                        </a:cxn>
                        <a:cxn ang="0">
                          <a:pos x="connsiteX68" y="connsiteY68"/>
                        </a:cxn>
                        <a:cxn ang="0">
                          <a:pos x="connsiteX69" y="connsiteY69"/>
                        </a:cxn>
                        <a:cxn ang="0">
                          <a:pos x="connsiteX70" y="connsiteY70"/>
                        </a:cxn>
                        <a:cxn ang="0">
                          <a:pos x="connsiteX71" y="connsiteY71"/>
                        </a:cxn>
                        <a:cxn ang="0">
                          <a:pos x="connsiteX72" y="connsiteY72"/>
                        </a:cxn>
                        <a:cxn ang="0">
                          <a:pos x="connsiteX73" y="connsiteY73"/>
                        </a:cxn>
                        <a:cxn ang="0">
                          <a:pos x="connsiteX74" y="connsiteY74"/>
                        </a:cxn>
                        <a:cxn ang="0">
                          <a:pos x="connsiteX75" y="connsiteY75"/>
                        </a:cxn>
                        <a:cxn ang="0">
                          <a:pos x="connsiteX76" y="connsiteY76"/>
                        </a:cxn>
                        <a:cxn ang="0">
                          <a:pos x="connsiteX77" y="connsiteY77"/>
                        </a:cxn>
                        <a:cxn ang="0">
                          <a:pos x="connsiteX78" y="connsiteY78"/>
                        </a:cxn>
                        <a:cxn ang="0">
                          <a:pos x="connsiteX79" y="connsiteY79"/>
                        </a:cxn>
                        <a:cxn ang="0">
                          <a:pos x="connsiteX80" y="connsiteY80"/>
                        </a:cxn>
                        <a:cxn ang="0">
                          <a:pos x="connsiteX81" y="connsiteY81"/>
                        </a:cxn>
                        <a:cxn ang="0">
                          <a:pos x="connsiteX82" y="connsiteY82"/>
                        </a:cxn>
                        <a:cxn ang="0">
                          <a:pos x="connsiteX83" y="connsiteY83"/>
                        </a:cxn>
                        <a:cxn ang="0">
                          <a:pos x="connsiteX84" y="connsiteY84"/>
                        </a:cxn>
                        <a:cxn ang="0">
                          <a:pos x="connsiteX85" y="connsiteY85"/>
                        </a:cxn>
                        <a:cxn ang="0">
                          <a:pos x="connsiteX86" y="connsiteY86"/>
                        </a:cxn>
                        <a:cxn ang="0">
                          <a:pos x="connsiteX87" y="connsiteY87"/>
                        </a:cxn>
                        <a:cxn ang="0">
                          <a:pos x="connsiteX88" y="connsiteY88"/>
                        </a:cxn>
                        <a:cxn ang="0">
                          <a:pos x="connsiteX89" y="connsiteY89"/>
                        </a:cxn>
                        <a:cxn ang="0">
                          <a:pos x="connsiteX90" y="connsiteY90"/>
                        </a:cxn>
                        <a:cxn ang="0">
                          <a:pos x="connsiteX91" y="connsiteY91"/>
                        </a:cxn>
                        <a:cxn ang="0">
                          <a:pos x="connsiteX92" y="connsiteY92"/>
                        </a:cxn>
                        <a:cxn ang="0">
                          <a:pos x="connsiteX93" y="connsiteY93"/>
                        </a:cxn>
                        <a:cxn ang="0">
                          <a:pos x="connsiteX94" y="connsiteY94"/>
                        </a:cxn>
                        <a:cxn ang="0">
                          <a:pos x="connsiteX95" y="connsiteY95"/>
                        </a:cxn>
                        <a:cxn ang="0">
                          <a:pos x="connsiteX96" y="connsiteY96"/>
                        </a:cxn>
                        <a:cxn ang="0">
                          <a:pos x="connsiteX97" y="connsiteY97"/>
                        </a:cxn>
                        <a:cxn ang="0">
                          <a:pos x="connsiteX98" y="connsiteY98"/>
                        </a:cxn>
                        <a:cxn ang="0">
                          <a:pos x="connsiteX99" y="connsiteY99"/>
                        </a:cxn>
                        <a:cxn ang="0">
                          <a:pos x="connsiteX100" y="connsiteY100"/>
                        </a:cxn>
                        <a:cxn ang="0">
                          <a:pos x="connsiteX101" y="connsiteY101"/>
                        </a:cxn>
                        <a:cxn ang="0">
                          <a:pos x="connsiteX102" y="connsiteY102"/>
                        </a:cxn>
                        <a:cxn ang="0">
                          <a:pos x="connsiteX103" y="connsiteY103"/>
                        </a:cxn>
                        <a:cxn ang="0">
                          <a:pos x="connsiteX104" y="connsiteY104"/>
                        </a:cxn>
                        <a:cxn ang="0">
                          <a:pos x="connsiteX105" y="connsiteY105"/>
                        </a:cxn>
                        <a:cxn ang="0">
                          <a:pos x="connsiteX106" y="connsiteY106"/>
                        </a:cxn>
                        <a:cxn ang="0">
                          <a:pos x="connsiteX107" y="connsiteY107"/>
                        </a:cxn>
                        <a:cxn ang="0">
                          <a:pos x="connsiteX108" y="connsiteY108"/>
                        </a:cxn>
                        <a:cxn ang="0">
                          <a:pos x="connsiteX109" y="connsiteY109"/>
                        </a:cxn>
                        <a:cxn ang="0">
                          <a:pos x="connsiteX110" y="connsiteY110"/>
                        </a:cxn>
                        <a:cxn ang="0">
                          <a:pos x="connsiteX111" y="connsiteY111"/>
                        </a:cxn>
                        <a:cxn ang="0">
                          <a:pos x="connsiteX112" y="connsiteY112"/>
                        </a:cxn>
                        <a:cxn ang="0">
                          <a:pos x="connsiteX113" y="connsiteY113"/>
                        </a:cxn>
                        <a:cxn ang="0">
                          <a:pos x="connsiteX114" y="connsiteY114"/>
                        </a:cxn>
                        <a:cxn ang="0">
                          <a:pos x="connsiteX115" y="connsiteY115"/>
                        </a:cxn>
                        <a:cxn ang="0">
                          <a:pos x="connsiteX116" y="connsiteY116"/>
                        </a:cxn>
                        <a:cxn ang="0">
                          <a:pos x="connsiteX117" y="connsiteY117"/>
                        </a:cxn>
                        <a:cxn ang="0">
                          <a:pos x="connsiteX118" y="connsiteY118"/>
                        </a:cxn>
                        <a:cxn ang="0">
                          <a:pos x="connsiteX119" y="connsiteY119"/>
                        </a:cxn>
                        <a:cxn ang="0">
                          <a:pos x="connsiteX120" y="connsiteY120"/>
                        </a:cxn>
                        <a:cxn ang="0">
                          <a:pos x="connsiteX121" y="connsiteY121"/>
                        </a:cxn>
                        <a:cxn ang="0">
                          <a:pos x="connsiteX122" y="connsiteY122"/>
                        </a:cxn>
                        <a:cxn ang="0">
                          <a:pos x="connsiteX123" y="connsiteY123"/>
                        </a:cxn>
                        <a:cxn ang="0">
                          <a:pos x="connsiteX124" y="connsiteY124"/>
                        </a:cxn>
                        <a:cxn ang="0">
                          <a:pos x="connsiteX125" y="connsiteY125"/>
                        </a:cxn>
                        <a:cxn ang="0">
                          <a:pos x="connsiteX126" y="connsiteY126"/>
                        </a:cxn>
                        <a:cxn ang="0">
                          <a:pos x="connsiteX127" y="connsiteY127"/>
                        </a:cxn>
                        <a:cxn ang="0">
                          <a:pos x="connsiteX128" y="connsiteY128"/>
                        </a:cxn>
                        <a:cxn ang="0">
                          <a:pos x="connsiteX129" y="connsiteY129"/>
                        </a:cxn>
                        <a:cxn ang="0">
                          <a:pos x="connsiteX130" y="connsiteY130"/>
                        </a:cxn>
                        <a:cxn ang="0">
                          <a:pos x="connsiteX131" y="connsiteY131"/>
                        </a:cxn>
                        <a:cxn ang="0">
                          <a:pos x="connsiteX132" y="connsiteY132"/>
                        </a:cxn>
                        <a:cxn ang="0">
                          <a:pos x="connsiteX133" y="connsiteY133"/>
                        </a:cxn>
                        <a:cxn ang="0">
                          <a:pos x="connsiteX134" y="connsiteY134"/>
                        </a:cxn>
                        <a:cxn ang="0">
                          <a:pos x="connsiteX135" y="connsiteY135"/>
                        </a:cxn>
                        <a:cxn ang="0">
                          <a:pos x="connsiteX136" y="connsiteY136"/>
                        </a:cxn>
                        <a:cxn ang="0">
                          <a:pos x="connsiteX137" y="connsiteY137"/>
                        </a:cxn>
                        <a:cxn ang="0">
                          <a:pos x="connsiteX138" y="connsiteY138"/>
                        </a:cxn>
                        <a:cxn ang="0">
                          <a:pos x="connsiteX139" y="connsiteY139"/>
                        </a:cxn>
                        <a:cxn ang="0">
                          <a:pos x="connsiteX140" y="connsiteY140"/>
                        </a:cxn>
                        <a:cxn ang="0">
                          <a:pos x="connsiteX141" y="connsiteY141"/>
                        </a:cxn>
                        <a:cxn ang="0">
                          <a:pos x="connsiteX142" y="connsiteY142"/>
                        </a:cxn>
                        <a:cxn ang="0">
                          <a:pos x="connsiteX143" y="connsiteY143"/>
                        </a:cxn>
                        <a:cxn ang="0">
                          <a:pos x="connsiteX144" y="connsiteY144"/>
                        </a:cxn>
                        <a:cxn ang="0">
                          <a:pos x="connsiteX145" y="connsiteY145"/>
                        </a:cxn>
                        <a:cxn ang="0">
                          <a:pos x="connsiteX146" y="connsiteY146"/>
                        </a:cxn>
                        <a:cxn ang="0">
                          <a:pos x="connsiteX147" y="connsiteY147"/>
                        </a:cxn>
                        <a:cxn ang="0">
                          <a:pos x="connsiteX148" y="connsiteY148"/>
                        </a:cxn>
                        <a:cxn ang="0">
                          <a:pos x="connsiteX149" y="connsiteY149"/>
                        </a:cxn>
                        <a:cxn ang="0">
                          <a:pos x="connsiteX150" y="connsiteY150"/>
                        </a:cxn>
                        <a:cxn ang="0">
                          <a:pos x="connsiteX151" y="connsiteY151"/>
                        </a:cxn>
                        <a:cxn ang="0">
                          <a:pos x="connsiteX152" y="connsiteY152"/>
                        </a:cxn>
                        <a:cxn ang="0">
                          <a:pos x="connsiteX153" y="connsiteY153"/>
                        </a:cxn>
                        <a:cxn ang="0">
                          <a:pos x="connsiteX154" y="connsiteY154"/>
                        </a:cxn>
                        <a:cxn ang="0">
                          <a:pos x="connsiteX155" y="connsiteY155"/>
                        </a:cxn>
                        <a:cxn ang="0">
                          <a:pos x="connsiteX156" y="connsiteY156"/>
                        </a:cxn>
                        <a:cxn ang="0">
                          <a:pos x="connsiteX157" y="connsiteY157"/>
                        </a:cxn>
                        <a:cxn ang="0">
                          <a:pos x="connsiteX158" y="connsiteY158"/>
                        </a:cxn>
                        <a:cxn ang="0">
                          <a:pos x="connsiteX159" y="connsiteY159"/>
                        </a:cxn>
                        <a:cxn ang="0">
                          <a:pos x="connsiteX160" y="connsiteY160"/>
                        </a:cxn>
                        <a:cxn ang="0">
                          <a:pos x="connsiteX161" y="connsiteY161"/>
                        </a:cxn>
                        <a:cxn ang="0">
                          <a:pos x="connsiteX162" y="connsiteY162"/>
                        </a:cxn>
                        <a:cxn ang="0">
                          <a:pos x="connsiteX163" y="connsiteY163"/>
                        </a:cxn>
                        <a:cxn ang="0">
                          <a:pos x="connsiteX164" y="connsiteY164"/>
                        </a:cxn>
                        <a:cxn ang="0">
                          <a:pos x="connsiteX165" y="connsiteY165"/>
                        </a:cxn>
                        <a:cxn ang="0">
                          <a:pos x="connsiteX166" y="connsiteY166"/>
                        </a:cxn>
                        <a:cxn ang="0">
                          <a:pos x="connsiteX167" y="connsiteY167"/>
                        </a:cxn>
                        <a:cxn ang="0">
                          <a:pos x="connsiteX168" y="connsiteY168"/>
                        </a:cxn>
                        <a:cxn ang="0">
                          <a:pos x="connsiteX169" y="connsiteY169"/>
                        </a:cxn>
                        <a:cxn ang="0">
                          <a:pos x="connsiteX170" y="connsiteY170"/>
                        </a:cxn>
                        <a:cxn ang="0">
                          <a:pos x="connsiteX171" y="connsiteY171"/>
                        </a:cxn>
                        <a:cxn ang="0">
                          <a:pos x="connsiteX172" y="connsiteY172"/>
                        </a:cxn>
                        <a:cxn ang="0">
                          <a:pos x="connsiteX173" y="connsiteY173"/>
                        </a:cxn>
                        <a:cxn ang="0">
                          <a:pos x="connsiteX174" y="connsiteY174"/>
                        </a:cxn>
                        <a:cxn ang="0">
                          <a:pos x="connsiteX175" y="connsiteY175"/>
                        </a:cxn>
                        <a:cxn ang="0">
                          <a:pos x="connsiteX176" y="connsiteY176"/>
                        </a:cxn>
                        <a:cxn ang="0">
                          <a:pos x="connsiteX177" y="connsiteY177"/>
                        </a:cxn>
                        <a:cxn ang="0">
                          <a:pos x="connsiteX178" y="connsiteY178"/>
                        </a:cxn>
                        <a:cxn ang="0">
                          <a:pos x="connsiteX179" y="connsiteY179"/>
                        </a:cxn>
                        <a:cxn ang="0">
                          <a:pos x="connsiteX180" y="connsiteY180"/>
                        </a:cxn>
                        <a:cxn ang="0">
                          <a:pos x="connsiteX181" y="connsiteY181"/>
                        </a:cxn>
                        <a:cxn ang="0">
                          <a:pos x="connsiteX182" y="connsiteY182"/>
                        </a:cxn>
                        <a:cxn ang="0">
                          <a:pos x="connsiteX183" y="connsiteY183"/>
                        </a:cxn>
                        <a:cxn ang="0">
                          <a:pos x="connsiteX184" y="connsiteY184"/>
                        </a:cxn>
                        <a:cxn ang="0">
                          <a:pos x="connsiteX185" y="connsiteY185"/>
                        </a:cxn>
                        <a:cxn ang="0">
                          <a:pos x="connsiteX186" y="connsiteY186"/>
                        </a:cxn>
                        <a:cxn ang="0">
                          <a:pos x="connsiteX187" y="connsiteY187"/>
                        </a:cxn>
                        <a:cxn ang="0">
                          <a:pos x="connsiteX188" y="connsiteY188"/>
                        </a:cxn>
                        <a:cxn ang="0">
                          <a:pos x="connsiteX189" y="connsiteY189"/>
                        </a:cxn>
                        <a:cxn ang="0">
                          <a:pos x="connsiteX190" y="connsiteY190"/>
                        </a:cxn>
                        <a:cxn ang="0">
                          <a:pos x="connsiteX191" y="connsiteY191"/>
                        </a:cxn>
                        <a:cxn ang="0">
                          <a:pos x="connsiteX192" y="connsiteY192"/>
                        </a:cxn>
                        <a:cxn ang="0">
                          <a:pos x="connsiteX193" y="connsiteY193"/>
                        </a:cxn>
                        <a:cxn ang="0">
                          <a:pos x="connsiteX194" y="connsiteY194"/>
                        </a:cxn>
                        <a:cxn ang="0">
                          <a:pos x="connsiteX195" y="connsiteY195"/>
                        </a:cxn>
                        <a:cxn ang="0">
                          <a:pos x="connsiteX196" y="connsiteY196"/>
                        </a:cxn>
                        <a:cxn ang="0">
                          <a:pos x="connsiteX197" y="connsiteY197"/>
                        </a:cxn>
                        <a:cxn ang="0">
                          <a:pos x="connsiteX198" y="connsiteY198"/>
                        </a:cxn>
                        <a:cxn ang="0">
                          <a:pos x="connsiteX199" y="connsiteY199"/>
                        </a:cxn>
                        <a:cxn ang="0">
                          <a:pos x="connsiteX200" y="connsiteY200"/>
                        </a:cxn>
                        <a:cxn ang="0">
                          <a:pos x="connsiteX201" y="connsiteY201"/>
                        </a:cxn>
                        <a:cxn ang="0">
                          <a:pos x="connsiteX202" y="connsiteY202"/>
                        </a:cxn>
                        <a:cxn ang="0">
                          <a:pos x="connsiteX203" y="connsiteY203"/>
                        </a:cxn>
                        <a:cxn ang="0">
                          <a:pos x="connsiteX204" y="connsiteY204"/>
                        </a:cxn>
                        <a:cxn ang="0">
                          <a:pos x="connsiteX205" y="connsiteY205"/>
                        </a:cxn>
                        <a:cxn ang="0">
                          <a:pos x="connsiteX206" y="connsiteY206"/>
                        </a:cxn>
                        <a:cxn ang="0">
                          <a:pos x="connsiteX207" y="connsiteY207"/>
                        </a:cxn>
                        <a:cxn ang="0">
                          <a:pos x="connsiteX208" y="connsiteY208"/>
                        </a:cxn>
                        <a:cxn ang="0">
                          <a:pos x="connsiteX209" y="connsiteY209"/>
                        </a:cxn>
                        <a:cxn ang="0">
                          <a:pos x="connsiteX210" y="connsiteY210"/>
                        </a:cxn>
                        <a:cxn ang="0">
                          <a:pos x="connsiteX211" y="connsiteY211"/>
                        </a:cxn>
                        <a:cxn ang="0">
                          <a:pos x="connsiteX212" y="connsiteY212"/>
                        </a:cxn>
                        <a:cxn ang="0">
                          <a:pos x="connsiteX213" y="connsiteY213"/>
                        </a:cxn>
                        <a:cxn ang="0">
                          <a:pos x="connsiteX214" y="connsiteY214"/>
                        </a:cxn>
                      </a:cxnLst>
                      <a:rect l="l" t="t" r="r" b="b"/>
                      <a:pathLst>
                        <a:path w="96625" h="117484">
                          <a:moveTo>
                            <a:pt x="96626" y="117484"/>
                          </a:moveTo>
                          <a:lnTo>
                            <a:pt x="0" y="117484"/>
                          </a:lnTo>
                          <a:lnTo>
                            <a:pt x="0" y="106433"/>
                          </a:lnTo>
                          <a:lnTo>
                            <a:pt x="3983" y="106184"/>
                          </a:lnTo>
                          <a:cubicBezTo>
                            <a:pt x="6870" y="106034"/>
                            <a:pt x="8612" y="104640"/>
                            <a:pt x="8612" y="103894"/>
                          </a:cubicBezTo>
                          <a:cubicBezTo>
                            <a:pt x="8612" y="103197"/>
                            <a:pt x="6870" y="101803"/>
                            <a:pt x="3983" y="101654"/>
                          </a:cubicBezTo>
                          <a:lnTo>
                            <a:pt x="0" y="101405"/>
                          </a:lnTo>
                          <a:lnTo>
                            <a:pt x="0" y="71884"/>
                          </a:lnTo>
                          <a:lnTo>
                            <a:pt x="3983" y="71635"/>
                          </a:lnTo>
                          <a:cubicBezTo>
                            <a:pt x="6870" y="71486"/>
                            <a:pt x="8612" y="70092"/>
                            <a:pt x="8612" y="69345"/>
                          </a:cubicBezTo>
                          <a:cubicBezTo>
                            <a:pt x="8612" y="68599"/>
                            <a:pt x="6870" y="67205"/>
                            <a:pt x="3983" y="67056"/>
                          </a:cubicBezTo>
                          <a:lnTo>
                            <a:pt x="0" y="66806"/>
                          </a:lnTo>
                          <a:lnTo>
                            <a:pt x="0" y="32856"/>
                          </a:lnTo>
                          <a:lnTo>
                            <a:pt x="4032" y="32657"/>
                          </a:lnTo>
                          <a:cubicBezTo>
                            <a:pt x="6870" y="32507"/>
                            <a:pt x="8612" y="31163"/>
                            <a:pt x="8612" y="30416"/>
                          </a:cubicBezTo>
                          <a:cubicBezTo>
                            <a:pt x="8612" y="30168"/>
                            <a:pt x="8264" y="29620"/>
                            <a:pt x="7467" y="29122"/>
                          </a:cubicBezTo>
                          <a:lnTo>
                            <a:pt x="3385" y="26334"/>
                          </a:lnTo>
                          <a:lnTo>
                            <a:pt x="6721" y="22750"/>
                          </a:lnTo>
                          <a:cubicBezTo>
                            <a:pt x="9110" y="20211"/>
                            <a:pt x="11898" y="17822"/>
                            <a:pt x="14934" y="15731"/>
                          </a:cubicBezTo>
                          <a:lnTo>
                            <a:pt x="16229" y="14835"/>
                          </a:lnTo>
                          <a:lnTo>
                            <a:pt x="19116" y="15333"/>
                          </a:lnTo>
                          <a:cubicBezTo>
                            <a:pt x="21655" y="15134"/>
                            <a:pt x="23297" y="13839"/>
                            <a:pt x="23348" y="12894"/>
                          </a:cubicBezTo>
                          <a:lnTo>
                            <a:pt x="23547" y="10504"/>
                          </a:lnTo>
                          <a:lnTo>
                            <a:pt x="25687" y="9408"/>
                          </a:lnTo>
                          <a:cubicBezTo>
                            <a:pt x="36390" y="4032"/>
                            <a:pt x="46595" y="597"/>
                            <a:pt x="47043" y="448"/>
                          </a:cubicBezTo>
                          <a:lnTo>
                            <a:pt x="48338" y="0"/>
                          </a:lnTo>
                          <a:lnTo>
                            <a:pt x="49632" y="448"/>
                          </a:lnTo>
                          <a:cubicBezTo>
                            <a:pt x="50080" y="597"/>
                            <a:pt x="60285" y="3983"/>
                            <a:pt x="70988" y="9408"/>
                          </a:cubicBezTo>
                          <a:lnTo>
                            <a:pt x="73129" y="10504"/>
                          </a:lnTo>
                          <a:lnTo>
                            <a:pt x="73328" y="12894"/>
                          </a:lnTo>
                          <a:cubicBezTo>
                            <a:pt x="73378" y="13839"/>
                            <a:pt x="75020" y="15183"/>
                            <a:pt x="77510" y="15333"/>
                          </a:cubicBezTo>
                          <a:cubicBezTo>
                            <a:pt x="77908" y="15233"/>
                            <a:pt x="78356" y="15084"/>
                            <a:pt x="78854" y="14984"/>
                          </a:cubicBezTo>
                          <a:lnTo>
                            <a:pt x="80447" y="14835"/>
                          </a:lnTo>
                          <a:lnTo>
                            <a:pt x="81741" y="15781"/>
                          </a:lnTo>
                          <a:cubicBezTo>
                            <a:pt x="84728" y="17822"/>
                            <a:pt x="87416" y="20161"/>
                            <a:pt x="89855" y="22700"/>
                          </a:cubicBezTo>
                          <a:lnTo>
                            <a:pt x="93290" y="26285"/>
                          </a:lnTo>
                          <a:lnTo>
                            <a:pt x="89159" y="29122"/>
                          </a:lnTo>
                          <a:cubicBezTo>
                            <a:pt x="88312" y="29670"/>
                            <a:pt x="88013" y="30168"/>
                            <a:pt x="88013" y="30416"/>
                          </a:cubicBezTo>
                          <a:cubicBezTo>
                            <a:pt x="88013" y="31163"/>
                            <a:pt x="89756" y="32507"/>
                            <a:pt x="92593" y="32657"/>
                          </a:cubicBezTo>
                          <a:lnTo>
                            <a:pt x="96626" y="32856"/>
                          </a:lnTo>
                          <a:lnTo>
                            <a:pt x="96626" y="66806"/>
                          </a:lnTo>
                          <a:lnTo>
                            <a:pt x="92643" y="67056"/>
                          </a:lnTo>
                          <a:cubicBezTo>
                            <a:pt x="89756" y="67205"/>
                            <a:pt x="88013" y="68599"/>
                            <a:pt x="88013" y="69345"/>
                          </a:cubicBezTo>
                          <a:cubicBezTo>
                            <a:pt x="88013" y="70092"/>
                            <a:pt x="89756" y="71486"/>
                            <a:pt x="92643" y="71635"/>
                          </a:cubicBezTo>
                          <a:lnTo>
                            <a:pt x="96626" y="71884"/>
                          </a:lnTo>
                          <a:lnTo>
                            <a:pt x="96626" y="101455"/>
                          </a:lnTo>
                          <a:lnTo>
                            <a:pt x="92643" y="101703"/>
                          </a:lnTo>
                          <a:cubicBezTo>
                            <a:pt x="89756" y="101853"/>
                            <a:pt x="88013" y="103247"/>
                            <a:pt x="88013" y="103943"/>
                          </a:cubicBezTo>
                          <a:cubicBezTo>
                            <a:pt x="88013" y="104690"/>
                            <a:pt x="89756" y="106084"/>
                            <a:pt x="92643" y="106234"/>
                          </a:cubicBezTo>
                          <a:lnTo>
                            <a:pt x="96626" y="106482"/>
                          </a:lnTo>
                          <a:lnTo>
                            <a:pt x="96626" y="117484"/>
                          </a:lnTo>
                          <a:close/>
                          <a:moveTo>
                            <a:pt x="75170" y="109021"/>
                          </a:moveTo>
                          <a:lnTo>
                            <a:pt x="81144" y="109021"/>
                          </a:lnTo>
                          <a:cubicBezTo>
                            <a:pt x="80098" y="107528"/>
                            <a:pt x="79551" y="105786"/>
                            <a:pt x="79551" y="103894"/>
                          </a:cubicBezTo>
                          <a:cubicBezTo>
                            <a:pt x="79551" y="101902"/>
                            <a:pt x="80198" y="100061"/>
                            <a:pt x="81293" y="98517"/>
                          </a:cubicBezTo>
                          <a:cubicBezTo>
                            <a:pt x="79302" y="98866"/>
                            <a:pt x="76962" y="98916"/>
                            <a:pt x="74971" y="98517"/>
                          </a:cubicBezTo>
                          <a:cubicBezTo>
                            <a:pt x="76016" y="100111"/>
                            <a:pt x="76663" y="101902"/>
                            <a:pt x="76663" y="103894"/>
                          </a:cubicBezTo>
                          <a:cubicBezTo>
                            <a:pt x="76713" y="105786"/>
                            <a:pt x="76166" y="107528"/>
                            <a:pt x="75170" y="109021"/>
                          </a:cubicBezTo>
                          <a:close/>
                          <a:moveTo>
                            <a:pt x="45351" y="109021"/>
                          </a:moveTo>
                          <a:lnTo>
                            <a:pt x="51275" y="109021"/>
                          </a:lnTo>
                          <a:cubicBezTo>
                            <a:pt x="50279" y="107528"/>
                            <a:pt x="49781" y="105786"/>
                            <a:pt x="49781" y="103894"/>
                          </a:cubicBezTo>
                          <a:cubicBezTo>
                            <a:pt x="49781" y="101902"/>
                            <a:pt x="50429" y="100111"/>
                            <a:pt x="51474" y="98517"/>
                          </a:cubicBezTo>
                          <a:cubicBezTo>
                            <a:pt x="49433" y="98916"/>
                            <a:pt x="47193" y="98916"/>
                            <a:pt x="45152" y="98517"/>
                          </a:cubicBezTo>
                          <a:cubicBezTo>
                            <a:pt x="46197" y="100111"/>
                            <a:pt x="46844" y="101902"/>
                            <a:pt x="46844" y="103894"/>
                          </a:cubicBezTo>
                          <a:cubicBezTo>
                            <a:pt x="46844" y="105786"/>
                            <a:pt x="46297" y="107528"/>
                            <a:pt x="45351" y="109021"/>
                          </a:cubicBezTo>
                          <a:close/>
                          <a:moveTo>
                            <a:pt x="15432" y="109021"/>
                          </a:moveTo>
                          <a:lnTo>
                            <a:pt x="21406" y="109021"/>
                          </a:lnTo>
                          <a:cubicBezTo>
                            <a:pt x="20410" y="107528"/>
                            <a:pt x="19913" y="105786"/>
                            <a:pt x="19913" y="103894"/>
                          </a:cubicBezTo>
                          <a:cubicBezTo>
                            <a:pt x="19913" y="101902"/>
                            <a:pt x="20560" y="100111"/>
                            <a:pt x="21605" y="98517"/>
                          </a:cubicBezTo>
                          <a:cubicBezTo>
                            <a:pt x="19564" y="98916"/>
                            <a:pt x="17324" y="98916"/>
                            <a:pt x="15283" y="98517"/>
                          </a:cubicBezTo>
                          <a:cubicBezTo>
                            <a:pt x="16378" y="100061"/>
                            <a:pt x="17025" y="101902"/>
                            <a:pt x="17025" y="103894"/>
                          </a:cubicBezTo>
                          <a:cubicBezTo>
                            <a:pt x="17075" y="105786"/>
                            <a:pt x="16478" y="107528"/>
                            <a:pt x="15432" y="109021"/>
                          </a:cubicBezTo>
                          <a:close/>
                          <a:moveTo>
                            <a:pt x="63222" y="101504"/>
                          </a:moveTo>
                          <a:cubicBezTo>
                            <a:pt x="60086" y="101504"/>
                            <a:pt x="58244" y="103048"/>
                            <a:pt x="58244" y="103943"/>
                          </a:cubicBezTo>
                          <a:cubicBezTo>
                            <a:pt x="58244" y="104840"/>
                            <a:pt x="60136" y="106433"/>
                            <a:pt x="63222" y="106433"/>
                          </a:cubicBezTo>
                          <a:cubicBezTo>
                            <a:pt x="66309" y="106433"/>
                            <a:pt x="68250" y="104840"/>
                            <a:pt x="68250" y="103943"/>
                          </a:cubicBezTo>
                          <a:cubicBezTo>
                            <a:pt x="68250" y="103048"/>
                            <a:pt x="66359" y="101504"/>
                            <a:pt x="63222" y="101504"/>
                          </a:cubicBezTo>
                          <a:close/>
                          <a:moveTo>
                            <a:pt x="33403" y="101504"/>
                          </a:moveTo>
                          <a:cubicBezTo>
                            <a:pt x="30267" y="101504"/>
                            <a:pt x="28375" y="103048"/>
                            <a:pt x="28375" y="103943"/>
                          </a:cubicBezTo>
                          <a:cubicBezTo>
                            <a:pt x="28375" y="104840"/>
                            <a:pt x="30267" y="106433"/>
                            <a:pt x="33403" y="106433"/>
                          </a:cubicBezTo>
                          <a:cubicBezTo>
                            <a:pt x="36540" y="106433"/>
                            <a:pt x="38431" y="104840"/>
                            <a:pt x="38431" y="103943"/>
                          </a:cubicBezTo>
                          <a:cubicBezTo>
                            <a:pt x="38431" y="103048"/>
                            <a:pt x="36490" y="101504"/>
                            <a:pt x="33403" y="101504"/>
                          </a:cubicBezTo>
                          <a:close/>
                          <a:moveTo>
                            <a:pt x="18469" y="77012"/>
                          </a:moveTo>
                          <a:cubicBezTo>
                            <a:pt x="25986" y="77012"/>
                            <a:pt x="31960" y="81841"/>
                            <a:pt x="31960" y="87964"/>
                          </a:cubicBezTo>
                          <a:cubicBezTo>
                            <a:pt x="31960" y="89955"/>
                            <a:pt x="31312" y="91747"/>
                            <a:pt x="30267" y="93340"/>
                          </a:cubicBezTo>
                          <a:cubicBezTo>
                            <a:pt x="32308" y="92942"/>
                            <a:pt x="34548" y="92942"/>
                            <a:pt x="36589" y="93340"/>
                          </a:cubicBezTo>
                          <a:cubicBezTo>
                            <a:pt x="35544" y="91747"/>
                            <a:pt x="34897" y="89955"/>
                            <a:pt x="34897" y="87964"/>
                          </a:cubicBezTo>
                          <a:cubicBezTo>
                            <a:pt x="34897" y="81841"/>
                            <a:pt x="40821" y="77012"/>
                            <a:pt x="48388" y="77012"/>
                          </a:cubicBezTo>
                          <a:cubicBezTo>
                            <a:pt x="55905" y="77012"/>
                            <a:pt x="61878" y="81841"/>
                            <a:pt x="61878" y="87964"/>
                          </a:cubicBezTo>
                          <a:cubicBezTo>
                            <a:pt x="61878" y="89955"/>
                            <a:pt x="61231" y="91747"/>
                            <a:pt x="60186" y="93340"/>
                          </a:cubicBezTo>
                          <a:cubicBezTo>
                            <a:pt x="62127" y="92892"/>
                            <a:pt x="64417" y="92892"/>
                            <a:pt x="66458" y="93340"/>
                          </a:cubicBezTo>
                          <a:cubicBezTo>
                            <a:pt x="65413" y="91747"/>
                            <a:pt x="64765" y="89955"/>
                            <a:pt x="64765" y="87964"/>
                          </a:cubicBezTo>
                          <a:cubicBezTo>
                            <a:pt x="64765" y="81841"/>
                            <a:pt x="70690" y="77012"/>
                            <a:pt x="78256" y="77012"/>
                          </a:cubicBezTo>
                          <a:cubicBezTo>
                            <a:pt x="82289" y="77012"/>
                            <a:pt x="85873" y="78356"/>
                            <a:pt x="88312" y="80596"/>
                          </a:cubicBezTo>
                          <a:lnTo>
                            <a:pt x="88312" y="79401"/>
                          </a:lnTo>
                          <a:cubicBezTo>
                            <a:pt x="83185" y="77858"/>
                            <a:pt x="79700" y="73975"/>
                            <a:pt x="79700" y="69395"/>
                          </a:cubicBezTo>
                          <a:cubicBezTo>
                            <a:pt x="79700" y="64815"/>
                            <a:pt x="83185" y="60932"/>
                            <a:pt x="88312" y="59389"/>
                          </a:cubicBezTo>
                          <a:lnTo>
                            <a:pt x="88312" y="57149"/>
                          </a:lnTo>
                          <a:cubicBezTo>
                            <a:pt x="85873" y="59389"/>
                            <a:pt x="82289" y="60733"/>
                            <a:pt x="78256" y="60733"/>
                          </a:cubicBezTo>
                          <a:cubicBezTo>
                            <a:pt x="70739" y="60733"/>
                            <a:pt x="64765" y="55905"/>
                            <a:pt x="64765" y="49781"/>
                          </a:cubicBezTo>
                          <a:cubicBezTo>
                            <a:pt x="64765" y="43658"/>
                            <a:pt x="70690" y="38879"/>
                            <a:pt x="78256" y="38879"/>
                          </a:cubicBezTo>
                          <a:cubicBezTo>
                            <a:pt x="82289" y="38879"/>
                            <a:pt x="85873" y="40223"/>
                            <a:pt x="88312" y="42463"/>
                          </a:cubicBezTo>
                          <a:lnTo>
                            <a:pt x="88312" y="40472"/>
                          </a:lnTo>
                          <a:cubicBezTo>
                            <a:pt x="83185" y="38929"/>
                            <a:pt x="79700" y="35096"/>
                            <a:pt x="79700" y="30466"/>
                          </a:cubicBezTo>
                          <a:cubicBezTo>
                            <a:pt x="79700" y="28824"/>
                            <a:pt x="80148" y="27280"/>
                            <a:pt x="80994" y="25836"/>
                          </a:cubicBezTo>
                          <a:cubicBezTo>
                            <a:pt x="80198" y="25139"/>
                            <a:pt x="79401" y="24542"/>
                            <a:pt x="78555" y="23895"/>
                          </a:cubicBezTo>
                          <a:cubicBezTo>
                            <a:pt x="77410" y="23945"/>
                            <a:pt x="75120" y="23696"/>
                            <a:pt x="73477" y="23198"/>
                          </a:cubicBezTo>
                          <a:cubicBezTo>
                            <a:pt x="75568" y="25090"/>
                            <a:pt x="76763" y="27629"/>
                            <a:pt x="76763" y="30466"/>
                          </a:cubicBezTo>
                          <a:cubicBezTo>
                            <a:pt x="76763" y="36589"/>
                            <a:pt x="70839" y="41418"/>
                            <a:pt x="63272" y="41418"/>
                          </a:cubicBezTo>
                          <a:cubicBezTo>
                            <a:pt x="55755" y="41418"/>
                            <a:pt x="49781" y="36589"/>
                            <a:pt x="49781" y="30466"/>
                          </a:cubicBezTo>
                          <a:cubicBezTo>
                            <a:pt x="49781" y="27629"/>
                            <a:pt x="51026" y="25189"/>
                            <a:pt x="53067" y="23198"/>
                          </a:cubicBezTo>
                          <a:cubicBezTo>
                            <a:pt x="50030" y="24094"/>
                            <a:pt x="46545" y="24094"/>
                            <a:pt x="43559" y="23198"/>
                          </a:cubicBezTo>
                          <a:cubicBezTo>
                            <a:pt x="45650" y="25139"/>
                            <a:pt x="46844" y="27629"/>
                            <a:pt x="46844" y="30466"/>
                          </a:cubicBezTo>
                          <a:cubicBezTo>
                            <a:pt x="46844" y="36589"/>
                            <a:pt x="40920" y="41418"/>
                            <a:pt x="33353" y="41418"/>
                          </a:cubicBezTo>
                          <a:cubicBezTo>
                            <a:pt x="25836" y="41418"/>
                            <a:pt x="19863" y="36589"/>
                            <a:pt x="19863" y="30466"/>
                          </a:cubicBezTo>
                          <a:cubicBezTo>
                            <a:pt x="19863" y="27629"/>
                            <a:pt x="21057" y="25139"/>
                            <a:pt x="23148" y="23198"/>
                          </a:cubicBezTo>
                          <a:cubicBezTo>
                            <a:pt x="21705" y="23646"/>
                            <a:pt x="20062" y="23895"/>
                            <a:pt x="18369" y="23895"/>
                          </a:cubicBezTo>
                          <a:lnTo>
                            <a:pt x="18021" y="23895"/>
                          </a:lnTo>
                          <a:cubicBezTo>
                            <a:pt x="17175" y="24542"/>
                            <a:pt x="16428" y="25139"/>
                            <a:pt x="15631" y="25787"/>
                          </a:cubicBezTo>
                          <a:cubicBezTo>
                            <a:pt x="16527" y="27230"/>
                            <a:pt x="16925" y="28824"/>
                            <a:pt x="16925" y="30466"/>
                          </a:cubicBezTo>
                          <a:cubicBezTo>
                            <a:pt x="16925" y="35096"/>
                            <a:pt x="13441" y="38929"/>
                            <a:pt x="8313" y="40472"/>
                          </a:cubicBezTo>
                          <a:lnTo>
                            <a:pt x="8313" y="42414"/>
                          </a:lnTo>
                          <a:cubicBezTo>
                            <a:pt x="10753" y="40223"/>
                            <a:pt x="14287" y="38879"/>
                            <a:pt x="18319" y="38879"/>
                          </a:cubicBezTo>
                          <a:cubicBezTo>
                            <a:pt x="25836" y="38879"/>
                            <a:pt x="31810" y="43658"/>
                            <a:pt x="31810" y="49781"/>
                          </a:cubicBezTo>
                          <a:cubicBezTo>
                            <a:pt x="31810" y="55905"/>
                            <a:pt x="25886" y="60733"/>
                            <a:pt x="18319" y="60733"/>
                          </a:cubicBezTo>
                          <a:cubicBezTo>
                            <a:pt x="14287" y="60733"/>
                            <a:pt x="10753" y="59389"/>
                            <a:pt x="8313" y="57199"/>
                          </a:cubicBezTo>
                          <a:lnTo>
                            <a:pt x="8313" y="59389"/>
                          </a:lnTo>
                          <a:cubicBezTo>
                            <a:pt x="13441" y="60932"/>
                            <a:pt x="16925" y="64815"/>
                            <a:pt x="16925" y="69395"/>
                          </a:cubicBezTo>
                          <a:cubicBezTo>
                            <a:pt x="16925" y="73975"/>
                            <a:pt x="13441" y="77858"/>
                            <a:pt x="8313" y="79401"/>
                          </a:cubicBezTo>
                          <a:lnTo>
                            <a:pt x="8313" y="80546"/>
                          </a:lnTo>
                          <a:cubicBezTo>
                            <a:pt x="10852" y="78356"/>
                            <a:pt x="14437" y="77012"/>
                            <a:pt x="18469" y="77012"/>
                          </a:cubicBezTo>
                          <a:close/>
                          <a:moveTo>
                            <a:pt x="78107" y="85474"/>
                          </a:moveTo>
                          <a:cubicBezTo>
                            <a:pt x="74971" y="85474"/>
                            <a:pt x="73079" y="87068"/>
                            <a:pt x="73079" y="87964"/>
                          </a:cubicBezTo>
                          <a:cubicBezTo>
                            <a:pt x="73079" y="88860"/>
                            <a:pt x="74971" y="90403"/>
                            <a:pt x="78107" y="90403"/>
                          </a:cubicBezTo>
                          <a:cubicBezTo>
                            <a:pt x="81243" y="90403"/>
                            <a:pt x="83135" y="88860"/>
                            <a:pt x="83135" y="87964"/>
                          </a:cubicBezTo>
                          <a:cubicBezTo>
                            <a:pt x="83135" y="87068"/>
                            <a:pt x="81243" y="85474"/>
                            <a:pt x="78107" y="85474"/>
                          </a:cubicBezTo>
                          <a:close/>
                          <a:moveTo>
                            <a:pt x="48288" y="85474"/>
                          </a:moveTo>
                          <a:cubicBezTo>
                            <a:pt x="45152" y="85474"/>
                            <a:pt x="43260" y="87068"/>
                            <a:pt x="43260" y="87964"/>
                          </a:cubicBezTo>
                          <a:cubicBezTo>
                            <a:pt x="43260" y="88860"/>
                            <a:pt x="45152" y="90403"/>
                            <a:pt x="48288" y="90403"/>
                          </a:cubicBezTo>
                          <a:cubicBezTo>
                            <a:pt x="51424" y="90403"/>
                            <a:pt x="53316" y="88860"/>
                            <a:pt x="53316" y="87964"/>
                          </a:cubicBezTo>
                          <a:cubicBezTo>
                            <a:pt x="53316" y="87068"/>
                            <a:pt x="51424" y="85474"/>
                            <a:pt x="48288" y="85474"/>
                          </a:cubicBezTo>
                          <a:close/>
                          <a:moveTo>
                            <a:pt x="18469" y="85474"/>
                          </a:moveTo>
                          <a:cubicBezTo>
                            <a:pt x="15333" y="85474"/>
                            <a:pt x="13441" y="87068"/>
                            <a:pt x="13441" y="87964"/>
                          </a:cubicBezTo>
                          <a:cubicBezTo>
                            <a:pt x="13441" y="88860"/>
                            <a:pt x="15333" y="90403"/>
                            <a:pt x="18469" y="90403"/>
                          </a:cubicBezTo>
                          <a:cubicBezTo>
                            <a:pt x="21605" y="90403"/>
                            <a:pt x="23497" y="88860"/>
                            <a:pt x="23497" y="87964"/>
                          </a:cubicBezTo>
                          <a:cubicBezTo>
                            <a:pt x="23447" y="87068"/>
                            <a:pt x="21555" y="85474"/>
                            <a:pt x="18469" y="85474"/>
                          </a:cubicBezTo>
                          <a:close/>
                          <a:moveTo>
                            <a:pt x="78107" y="47342"/>
                          </a:moveTo>
                          <a:cubicBezTo>
                            <a:pt x="74971" y="47342"/>
                            <a:pt x="73079" y="48885"/>
                            <a:pt x="73079" y="49781"/>
                          </a:cubicBezTo>
                          <a:cubicBezTo>
                            <a:pt x="73079" y="50677"/>
                            <a:pt x="74971" y="52270"/>
                            <a:pt x="78107" y="52270"/>
                          </a:cubicBezTo>
                          <a:cubicBezTo>
                            <a:pt x="81243" y="52270"/>
                            <a:pt x="83135" y="50677"/>
                            <a:pt x="83135" y="49781"/>
                          </a:cubicBezTo>
                          <a:cubicBezTo>
                            <a:pt x="83135" y="48885"/>
                            <a:pt x="81243" y="47342"/>
                            <a:pt x="78107" y="47342"/>
                          </a:cubicBezTo>
                          <a:close/>
                          <a:moveTo>
                            <a:pt x="18469" y="47342"/>
                          </a:moveTo>
                          <a:cubicBezTo>
                            <a:pt x="15333" y="47342"/>
                            <a:pt x="13441" y="48885"/>
                            <a:pt x="13441" y="49781"/>
                          </a:cubicBezTo>
                          <a:cubicBezTo>
                            <a:pt x="13441" y="50677"/>
                            <a:pt x="15333" y="52270"/>
                            <a:pt x="18469" y="52270"/>
                          </a:cubicBezTo>
                          <a:cubicBezTo>
                            <a:pt x="21605" y="52270"/>
                            <a:pt x="23497" y="50677"/>
                            <a:pt x="23497" y="49781"/>
                          </a:cubicBezTo>
                          <a:cubicBezTo>
                            <a:pt x="23497" y="48885"/>
                            <a:pt x="21555" y="47342"/>
                            <a:pt x="18469" y="47342"/>
                          </a:cubicBezTo>
                          <a:close/>
                          <a:moveTo>
                            <a:pt x="63222" y="27977"/>
                          </a:moveTo>
                          <a:cubicBezTo>
                            <a:pt x="60086" y="27977"/>
                            <a:pt x="58244" y="29570"/>
                            <a:pt x="58244" y="30466"/>
                          </a:cubicBezTo>
                          <a:cubicBezTo>
                            <a:pt x="58244" y="31362"/>
                            <a:pt x="60136" y="32955"/>
                            <a:pt x="63222" y="32955"/>
                          </a:cubicBezTo>
                          <a:cubicBezTo>
                            <a:pt x="66309" y="32955"/>
                            <a:pt x="68250" y="31362"/>
                            <a:pt x="68250" y="30466"/>
                          </a:cubicBezTo>
                          <a:cubicBezTo>
                            <a:pt x="68250" y="29570"/>
                            <a:pt x="66359" y="27977"/>
                            <a:pt x="63222" y="27977"/>
                          </a:cubicBezTo>
                          <a:close/>
                          <a:moveTo>
                            <a:pt x="33403" y="27977"/>
                          </a:moveTo>
                          <a:cubicBezTo>
                            <a:pt x="30267" y="27977"/>
                            <a:pt x="28375" y="29570"/>
                            <a:pt x="28375" y="30466"/>
                          </a:cubicBezTo>
                          <a:cubicBezTo>
                            <a:pt x="28375" y="31362"/>
                            <a:pt x="30267" y="32955"/>
                            <a:pt x="33403" y="32955"/>
                          </a:cubicBezTo>
                          <a:cubicBezTo>
                            <a:pt x="36540" y="32955"/>
                            <a:pt x="38431" y="31362"/>
                            <a:pt x="38431" y="30466"/>
                          </a:cubicBezTo>
                          <a:cubicBezTo>
                            <a:pt x="38431" y="29570"/>
                            <a:pt x="36490" y="27977"/>
                            <a:pt x="33403" y="27977"/>
                          </a:cubicBezTo>
                          <a:close/>
                          <a:moveTo>
                            <a:pt x="31263" y="16179"/>
                          </a:moveTo>
                          <a:cubicBezTo>
                            <a:pt x="30665" y="17672"/>
                            <a:pt x="29720" y="19116"/>
                            <a:pt x="28475" y="20261"/>
                          </a:cubicBezTo>
                          <a:cubicBezTo>
                            <a:pt x="31412" y="19265"/>
                            <a:pt x="35046" y="19265"/>
                            <a:pt x="38133" y="20211"/>
                          </a:cubicBezTo>
                          <a:cubicBezTo>
                            <a:pt x="36440" y="18618"/>
                            <a:pt x="35245" y="16627"/>
                            <a:pt x="34946" y="14437"/>
                          </a:cubicBezTo>
                          <a:cubicBezTo>
                            <a:pt x="33702" y="14984"/>
                            <a:pt x="32458" y="15532"/>
                            <a:pt x="31263" y="16179"/>
                          </a:cubicBezTo>
                          <a:close/>
                          <a:moveTo>
                            <a:pt x="63222" y="19564"/>
                          </a:moveTo>
                          <a:cubicBezTo>
                            <a:pt x="64965" y="19564"/>
                            <a:pt x="66607" y="19813"/>
                            <a:pt x="68151" y="20311"/>
                          </a:cubicBezTo>
                          <a:cubicBezTo>
                            <a:pt x="66906" y="19166"/>
                            <a:pt x="65960" y="17722"/>
                            <a:pt x="65363" y="16229"/>
                          </a:cubicBezTo>
                          <a:cubicBezTo>
                            <a:pt x="64168" y="15581"/>
                            <a:pt x="62874" y="15034"/>
                            <a:pt x="61679" y="14486"/>
                          </a:cubicBezTo>
                          <a:cubicBezTo>
                            <a:pt x="61330" y="16677"/>
                            <a:pt x="60186" y="18668"/>
                            <a:pt x="58493" y="20261"/>
                          </a:cubicBezTo>
                          <a:cubicBezTo>
                            <a:pt x="59987" y="19763"/>
                            <a:pt x="61580" y="19564"/>
                            <a:pt x="63222" y="19564"/>
                          </a:cubicBezTo>
                          <a:close/>
                          <a:moveTo>
                            <a:pt x="19663" y="15631"/>
                          </a:moveTo>
                          <a:lnTo>
                            <a:pt x="19713" y="15681"/>
                          </a:lnTo>
                          <a:cubicBezTo>
                            <a:pt x="19713" y="15681"/>
                            <a:pt x="19663" y="15681"/>
                            <a:pt x="19663" y="15631"/>
                          </a:cubicBezTo>
                          <a:close/>
                          <a:moveTo>
                            <a:pt x="48288" y="10504"/>
                          </a:moveTo>
                          <a:cubicBezTo>
                            <a:pt x="45152" y="10504"/>
                            <a:pt x="43260" y="12097"/>
                            <a:pt x="43260" y="12993"/>
                          </a:cubicBezTo>
                          <a:cubicBezTo>
                            <a:pt x="43260" y="13889"/>
                            <a:pt x="45152" y="15482"/>
                            <a:pt x="48288" y="15482"/>
                          </a:cubicBezTo>
                          <a:cubicBezTo>
                            <a:pt x="51424" y="15482"/>
                            <a:pt x="53316" y="13889"/>
                            <a:pt x="53316" y="12993"/>
                          </a:cubicBezTo>
                          <a:cubicBezTo>
                            <a:pt x="53316" y="12097"/>
                            <a:pt x="51424" y="10504"/>
                            <a:pt x="48288" y="10504"/>
                          </a:cubicBezTo>
                          <a:close/>
                          <a:moveTo>
                            <a:pt x="63222" y="80297"/>
                          </a:moveTo>
                          <a:cubicBezTo>
                            <a:pt x="55705" y="80297"/>
                            <a:pt x="49732" y="75469"/>
                            <a:pt x="49732" y="69345"/>
                          </a:cubicBezTo>
                          <a:cubicBezTo>
                            <a:pt x="49732" y="63222"/>
                            <a:pt x="55655" y="58393"/>
                            <a:pt x="63222" y="58393"/>
                          </a:cubicBezTo>
                          <a:cubicBezTo>
                            <a:pt x="70739" y="58393"/>
                            <a:pt x="76713" y="63222"/>
                            <a:pt x="76713" y="69345"/>
                          </a:cubicBezTo>
                          <a:cubicBezTo>
                            <a:pt x="76713" y="75518"/>
                            <a:pt x="70789" y="80297"/>
                            <a:pt x="63222" y="80297"/>
                          </a:cubicBezTo>
                          <a:close/>
                          <a:moveTo>
                            <a:pt x="63222" y="66906"/>
                          </a:moveTo>
                          <a:cubicBezTo>
                            <a:pt x="60086" y="66906"/>
                            <a:pt x="58244" y="68499"/>
                            <a:pt x="58244" y="69395"/>
                          </a:cubicBezTo>
                          <a:cubicBezTo>
                            <a:pt x="58244" y="70241"/>
                            <a:pt x="60136" y="71884"/>
                            <a:pt x="63222" y="71884"/>
                          </a:cubicBezTo>
                          <a:cubicBezTo>
                            <a:pt x="66309" y="71884"/>
                            <a:pt x="68250" y="70291"/>
                            <a:pt x="68250" y="69395"/>
                          </a:cubicBezTo>
                          <a:cubicBezTo>
                            <a:pt x="68250" y="68499"/>
                            <a:pt x="66359" y="66906"/>
                            <a:pt x="63222" y="66906"/>
                          </a:cubicBezTo>
                          <a:close/>
                          <a:moveTo>
                            <a:pt x="33403" y="80297"/>
                          </a:moveTo>
                          <a:cubicBezTo>
                            <a:pt x="25886" y="80297"/>
                            <a:pt x="19913" y="75469"/>
                            <a:pt x="19913" y="69345"/>
                          </a:cubicBezTo>
                          <a:cubicBezTo>
                            <a:pt x="19913" y="63222"/>
                            <a:pt x="25836" y="58393"/>
                            <a:pt x="33403" y="58393"/>
                          </a:cubicBezTo>
                          <a:cubicBezTo>
                            <a:pt x="40920" y="58393"/>
                            <a:pt x="46894" y="63222"/>
                            <a:pt x="46894" y="69345"/>
                          </a:cubicBezTo>
                          <a:cubicBezTo>
                            <a:pt x="46844" y="75518"/>
                            <a:pt x="40920" y="80297"/>
                            <a:pt x="33403" y="80297"/>
                          </a:cubicBezTo>
                          <a:close/>
                          <a:moveTo>
                            <a:pt x="33403" y="66906"/>
                          </a:moveTo>
                          <a:cubicBezTo>
                            <a:pt x="30267" y="66906"/>
                            <a:pt x="28375" y="68499"/>
                            <a:pt x="28375" y="69395"/>
                          </a:cubicBezTo>
                          <a:cubicBezTo>
                            <a:pt x="28375" y="70241"/>
                            <a:pt x="30267" y="71884"/>
                            <a:pt x="33403" y="71884"/>
                          </a:cubicBezTo>
                          <a:cubicBezTo>
                            <a:pt x="36540" y="71884"/>
                            <a:pt x="38431" y="70291"/>
                            <a:pt x="38431" y="69395"/>
                          </a:cubicBezTo>
                          <a:cubicBezTo>
                            <a:pt x="38381" y="68499"/>
                            <a:pt x="36490" y="66906"/>
                            <a:pt x="33403" y="66906"/>
                          </a:cubicBezTo>
                          <a:close/>
                          <a:moveTo>
                            <a:pt x="48288" y="60733"/>
                          </a:moveTo>
                          <a:cubicBezTo>
                            <a:pt x="40771" y="60733"/>
                            <a:pt x="34797" y="55905"/>
                            <a:pt x="34797" y="49781"/>
                          </a:cubicBezTo>
                          <a:cubicBezTo>
                            <a:pt x="34797" y="43658"/>
                            <a:pt x="40721" y="38879"/>
                            <a:pt x="48288" y="38879"/>
                          </a:cubicBezTo>
                          <a:cubicBezTo>
                            <a:pt x="55805" y="38879"/>
                            <a:pt x="61779" y="43658"/>
                            <a:pt x="61779" y="49781"/>
                          </a:cubicBezTo>
                          <a:cubicBezTo>
                            <a:pt x="61779" y="55905"/>
                            <a:pt x="55855" y="60733"/>
                            <a:pt x="48288" y="60733"/>
                          </a:cubicBezTo>
                          <a:close/>
                          <a:moveTo>
                            <a:pt x="48288" y="47342"/>
                          </a:moveTo>
                          <a:cubicBezTo>
                            <a:pt x="45152" y="47342"/>
                            <a:pt x="43260" y="48885"/>
                            <a:pt x="43260" y="49781"/>
                          </a:cubicBezTo>
                          <a:cubicBezTo>
                            <a:pt x="43260" y="50677"/>
                            <a:pt x="45152" y="52270"/>
                            <a:pt x="48288" y="52270"/>
                          </a:cubicBezTo>
                          <a:cubicBezTo>
                            <a:pt x="51424" y="52270"/>
                            <a:pt x="53316" y="50677"/>
                            <a:pt x="53316" y="49781"/>
                          </a:cubicBezTo>
                          <a:cubicBezTo>
                            <a:pt x="53316" y="48885"/>
                            <a:pt x="51424" y="47342"/>
                            <a:pt x="48288" y="47342"/>
                          </a:cubicBez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9" name="Freeform: Shape 278">
                      <a:extLst>
                        <a:ext uri="{FF2B5EF4-FFF2-40B4-BE49-F238E27FC236}">
                          <a16:creationId xmlns:a16="http://schemas.microsoft.com/office/drawing/2014/main" id="{B1116B85-651D-5C1B-BF20-BD6C7B990A5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607790" y="4087699"/>
                      <a:ext cx="74920" cy="117434"/>
                    </a:xfrm>
                    <a:custGeom>
                      <a:avLst/>
                      <a:gdLst>
                        <a:gd name="connsiteX0" fmla="*/ 24194 w 74920"/>
                        <a:gd name="connsiteY0" fmla="*/ 117434 h 117434"/>
                        <a:gd name="connsiteX1" fmla="*/ 0 w 74920"/>
                        <a:gd name="connsiteY1" fmla="*/ 117434 h 117434"/>
                        <a:gd name="connsiteX2" fmla="*/ 0 w 74920"/>
                        <a:gd name="connsiteY2" fmla="*/ 36440 h 117434"/>
                        <a:gd name="connsiteX3" fmla="*/ 46994 w 74920"/>
                        <a:gd name="connsiteY3" fmla="*/ 448 h 117434"/>
                        <a:gd name="connsiteX4" fmla="*/ 48288 w 74920"/>
                        <a:gd name="connsiteY4" fmla="*/ 0 h 117434"/>
                        <a:gd name="connsiteX5" fmla="*/ 49582 w 74920"/>
                        <a:gd name="connsiteY5" fmla="*/ 448 h 117434"/>
                        <a:gd name="connsiteX6" fmla="*/ 65064 w 74920"/>
                        <a:gd name="connsiteY6" fmla="*/ 6621 h 117434"/>
                        <a:gd name="connsiteX7" fmla="*/ 74921 w 74920"/>
                        <a:gd name="connsiteY7" fmla="*/ 11101 h 117434"/>
                        <a:gd name="connsiteX8" fmla="*/ 64616 w 74920"/>
                        <a:gd name="connsiteY8" fmla="*/ 14486 h 117434"/>
                        <a:gd name="connsiteX9" fmla="*/ 24144 w 74920"/>
                        <a:gd name="connsiteY9" fmla="*/ 42165 h 117434"/>
                        <a:gd name="connsiteX10" fmla="*/ 24144 w 74920"/>
                        <a:gd name="connsiteY10" fmla="*/ 117434 h 117434"/>
                        <a:gd name="connsiteX11" fmla="*/ 8463 w 74920"/>
                        <a:gd name="connsiteY11" fmla="*/ 108972 h 117434"/>
                        <a:gd name="connsiteX12" fmla="*/ 15731 w 74920"/>
                        <a:gd name="connsiteY12" fmla="*/ 108972 h 117434"/>
                        <a:gd name="connsiteX13" fmla="*/ 15731 w 74920"/>
                        <a:gd name="connsiteY13" fmla="*/ 42165 h 117434"/>
                        <a:gd name="connsiteX14" fmla="*/ 51822 w 74920"/>
                        <a:gd name="connsiteY14" fmla="*/ 10205 h 117434"/>
                        <a:gd name="connsiteX15" fmla="*/ 48288 w 74920"/>
                        <a:gd name="connsiteY15" fmla="*/ 8961 h 117434"/>
                        <a:gd name="connsiteX16" fmla="*/ 8463 w 74920"/>
                        <a:gd name="connsiteY16" fmla="*/ 36440 h 117434"/>
                        <a:gd name="connsiteX17" fmla="*/ 8463 w 74920"/>
                        <a:gd name="connsiteY17" fmla="*/ 108972 h 11743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</a:cxnLst>
                      <a:rect l="l" t="t" r="r" b="b"/>
                      <a:pathLst>
                        <a:path w="74920" h="117434">
                          <a:moveTo>
                            <a:pt x="24194" y="117434"/>
                          </a:moveTo>
                          <a:lnTo>
                            <a:pt x="0" y="117434"/>
                          </a:lnTo>
                          <a:lnTo>
                            <a:pt x="0" y="36440"/>
                          </a:lnTo>
                          <a:cubicBezTo>
                            <a:pt x="0" y="16328"/>
                            <a:pt x="42215" y="2041"/>
                            <a:pt x="46994" y="448"/>
                          </a:cubicBezTo>
                          <a:lnTo>
                            <a:pt x="48288" y="0"/>
                          </a:lnTo>
                          <a:lnTo>
                            <a:pt x="49582" y="448"/>
                          </a:lnTo>
                          <a:cubicBezTo>
                            <a:pt x="49881" y="548"/>
                            <a:pt x="56751" y="2838"/>
                            <a:pt x="65064" y="6621"/>
                          </a:cubicBezTo>
                          <a:lnTo>
                            <a:pt x="74921" y="11101"/>
                          </a:lnTo>
                          <a:lnTo>
                            <a:pt x="64616" y="14486"/>
                          </a:lnTo>
                          <a:cubicBezTo>
                            <a:pt x="48985" y="19663"/>
                            <a:pt x="24144" y="31711"/>
                            <a:pt x="24144" y="42165"/>
                          </a:cubicBezTo>
                          <a:lnTo>
                            <a:pt x="24144" y="117434"/>
                          </a:lnTo>
                          <a:close/>
                          <a:moveTo>
                            <a:pt x="8463" y="108972"/>
                          </a:moveTo>
                          <a:lnTo>
                            <a:pt x="15731" y="108972"/>
                          </a:lnTo>
                          <a:lnTo>
                            <a:pt x="15731" y="42165"/>
                          </a:lnTo>
                          <a:cubicBezTo>
                            <a:pt x="15731" y="27430"/>
                            <a:pt x="37684" y="16079"/>
                            <a:pt x="51822" y="10205"/>
                          </a:cubicBezTo>
                          <a:cubicBezTo>
                            <a:pt x="50329" y="9658"/>
                            <a:pt x="49134" y="9209"/>
                            <a:pt x="48288" y="8961"/>
                          </a:cubicBezTo>
                          <a:cubicBezTo>
                            <a:pt x="31312" y="14685"/>
                            <a:pt x="8463" y="26683"/>
                            <a:pt x="8463" y="36440"/>
                          </a:cubicBezTo>
                          <a:lnTo>
                            <a:pt x="8463" y="108972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42" name="Graphic 12">
                    <a:extLst>
                      <a:ext uri="{FF2B5EF4-FFF2-40B4-BE49-F238E27FC236}">
                        <a16:creationId xmlns:a16="http://schemas.microsoft.com/office/drawing/2014/main" id="{B401D210-AC51-1D6C-0A9D-61F499BF6E6E}"/>
                      </a:ext>
                    </a:extLst>
                  </p:cNvPr>
                  <p:cNvGrpSpPr/>
                  <p:nvPr/>
                </p:nvGrpSpPr>
                <p:grpSpPr>
                  <a:xfrm>
                    <a:off x="6451377" y="4087550"/>
                    <a:ext cx="78355" cy="117583"/>
                    <a:chOff x="6451377" y="4087550"/>
                    <a:chExt cx="78355" cy="117583"/>
                  </a:xfrm>
                  <a:grpFill/>
                </p:grpSpPr>
                <p:sp>
                  <p:nvSpPr>
                    <p:cNvPr id="274" name="Freeform: Shape 273">
                      <a:extLst>
                        <a:ext uri="{FF2B5EF4-FFF2-40B4-BE49-F238E27FC236}">
                          <a16:creationId xmlns:a16="http://schemas.microsoft.com/office/drawing/2014/main" id="{B2B6E73A-00C0-1412-F245-A6F1259B454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451377" y="4087600"/>
                      <a:ext cx="78355" cy="117533"/>
                    </a:xfrm>
                    <a:custGeom>
                      <a:avLst/>
                      <a:gdLst>
                        <a:gd name="connsiteX0" fmla="*/ 78356 w 78355"/>
                        <a:gd name="connsiteY0" fmla="*/ 117534 h 117533"/>
                        <a:gd name="connsiteX1" fmla="*/ 0 w 78355"/>
                        <a:gd name="connsiteY1" fmla="*/ 117534 h 117533"/>
                        <a:gd name="connsiteX2" fmla="*/ 0 w 78355"/>
                        <a:gd name="connsiteY2" fmla="*/ 36540 h 117533"/>
                        <a:gd name="connsiteX3" fmla="*/ 37585 w 78355"/>
                        <a:gd name="connsiteY3" fmla="*/ 647 h 117533"/>
                        <a:gd name="connsiteX4" fmla="*/ 39178 w 78355"/>
                        <a:gd name="connsiteY4" fmla="*/ 0 h 117533"/>
                        <a:gd name="connsiteX5" fmla="*/ 40771 w 78355"/>
                        <a:gd name="connsiteY5" fmla="*/ 647 h 117533"/>
                        <a:gd name="connsiteX6" fmla="*/ 78356 w 78355"/>
                        <a:gd name="connsiteY6" fmla="*/ 36540 h 117533"/>
                        <a:gd name="connsiteX7" fmla="*/ 78356 w 78355"/>
                        <a:gd name="connsiteY7" fmla="*/ 117534 h 117533"/>
                        <a:gd name="connsiteX8" fmla="*/ 8463 w 78355"/>
                        <a:gd name="connsiteY8" fmla="*/ 109071 h 117533"/>
                        <a:gd name="connsiteX9" fmla="*/ 69893 w 78355"/>
                        <a:gd name="connsiteY9" fmla="*/ 109071 h 117533"/>
                        <a:gd name="connsiteX10" fmla="*/ 69893 w 78355"/>
                        <a:gd name="connsiteY10" fmla="*/ 36540 h 117533"/>
                        <a:gd name="connsiteX11" fmla="*/ 39178 w 78355"/>
                        <a:gd name="connsiteY11" fmla="*/ 9209 h 117533"/>
                        <a:gd name="connsiteX12" fmla="*/ 8463 w 78355"/>
                        <a:gd name="connsiteY12" fmla="*/ 36540 h 117533"/>
                        <a:gd name="connsiteX13" fmla="*/ 8463 w 78355"/>
                        <a:gd name="connsiteY13" fmla="*/ 109071 h 11753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</a:cxnLst>
                      <a:rect l="l" t="t" r="r" b="b"/>
                      <a:pathLst>
                        <a:path w="78355" h="117533">
                          <a:moveTo>
                            <a:pt x="78356" y="117534"/>
                          </a:moveTo>
                          <a:lnTo>
                            <a:pt x="0" y="117534"/>
                          </a:lnTo>
                          <a:lnTo>
                            <a:pt x="0" y="36540"/>
                          </a:lnTo>
                          <a:cubicBezTo>
                            <a:pt x="0" y="16627"/>
                            <a:pt x="33751" y="2290"/>
                            <a:pt x="37585" y="647"/>
                          </a:cubicBezTo>
                          <a:lnTo>
                            <a:pt x="39178" y="0"/>
                          </a:lnTo>
                          <a:lnTo>
                            <a:pt x="40771" y="647"/>
                          </a:lnTo>
                          <a:cubicBezTo>
                            <a:pt x="44604" y="2240"/>
                            <a:pt x="78356" y="16577"/>
                            <a:pt x="78356" y="36540"/>
                          </a:cubicBezTo>
                          <a:lnTo>
                            <a:pt x="78356" y="117534"/>
                          </a:lnTo>
                          <a:close/>
                          <a:moveTo>
                            <a:pt x="8463" y="109071"/>
                          </a:moveTo>
                          <a:lnTo>
                            <a:pt x="69893" y="109071"/>
                          </a:lnTo>
                          <a:lnTo>
                            <a:pt x="69893" y="36540"/>
                          </a:lnTo>
                          <a:cubicBezTo>
                            <a:pt x="69893" y="25139"/>
                            <a:pt x="48636" y="13391"/>
                            <a:pt x="39178" y="9209"/>
                          </a:cubicBezTo>
                          <a:cubicBezTo>
                            <a:pt x="29720" y="13391"/>
                            <a:pt x="8463" y="25139"/>
                            <a:pt x="8463" y="36540"/>
                          </a:cubicBezTo>
                          <a:lnTo>
                            <a:pt x="8463" y="109071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5" name="Freeform: Shape 274">
                      <a:extLst>
                        <a:ext uri="{FF2B5EF4-FFF2-40B4-BE49-F238E27FC236}">
                          <a16:creationId xmlns:a16="http://schemas.microsoft.com/office/drawing/2014/main" id="{0862C0FF-4906-BE9B-F5B3-2A77A34F2DE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451377" y="4087550"/>
                      <a:ext cx="78355" cy="117583"/>
                    </a:xfrm>
                    <a:custGeom>
                      <a:avLst/>
                      <a:gdLst>
                        <a:gd name="connsiteX0" fmla="*/ 78356 w 78355"/>
                        <a:gd name="connsiteY0" fmla="*/ 117584 h 117583"/>
                        <a:gd name="connsiteX1" fmla="*/ 0 w 78355"/>
                        <a:gd name="connsiteY1" fmla="*/ 117584 h 117583"/>
                        <a:gd name="connsiteX2" fmla="*/ 0 w 78355"/>
                        <a:gd name="connsiteY2" fmla="*/ 106582 h 117583"/>
                        <a:gd name="connsiteX3" fmla="*/ 3883 w 78355"/>
                        <a:gd name="connsiteY3" fmla="*/ 106283 h 117583"/>
                        <a:gd name="connsiteX4" fmla="*/ 6820 w 78355"/>
                        <a:gd name="connsiteY4" fmla="*/ 103993 h 117583"/>
                        <a:gd name="connsiteX5" fmla="*/ 3883 w 78355"/>
                        <a:gd name="connsiteY5" fmla="*/ 101753 h 117583"/>
                        <a:gd name="connsiteX6" fmla="*/ 0 w 78355"/>
                        <a:gd name="connsiteY6" fmla="*/ 101454 h 117583"/>
                        <a:gd name="connsiteX7" fmla="*/ 0 w 78355"/>
                        <a:gd name="connsiteY7" fmla="*/ 71984 h 117583"/>
                        <a:gd name="connsiteX8" fmla="*/ 3883 w 78355"/>
                        <a:gd name="connsiteY8" fmla="*/ 71685 h 117583"/>
                        <a:gd name="connsiteX9" fmla="*/ 6820 w 78355"/>
                        <a:gd name="connsiteY9" fmla="*/ 69395 h 117583"/>
                        <a:gd name="connsiteX10" fmla="*/ 3883 w 78355"/>
                        <a:gd name="connsiteY10" fmla="*/ 67105 h 117583"/>
                        <a:gd name="connsiteX11" fmla="*/ 0 w 78355"/>
                        <a:gd name="connsiteY11" fmla="*/ 66806 h 117583"/>
                        <a:gd name="connsiteX12" fmla="*/ 0 w 78355"/>
                        <a:gd name="connsiteY12" fmla="*/ 32955 h 117583"/>
                        <a:gd name="connsiteX13" fmla="*/ 3932 w 78355"/>
                        <a:gd name="connsiteY13" fmla="*/ 32706 h 117583"/>
                        <a:gd name="connsiteX14" fmla="*/ 6820 w 78355"/>
                        <a:gd name="connsiteY14" fmla="*/ 30466 h 117583"/>
                        <a:gd name="connsiteX15" fmla="*/ 5874 w 78355"/>
                        <a:gd name="connsiteY15" fmla="*/ 28873 h 117583"/>
                        <a:gd name="connsiteX16" fmla="*/ 2887 w 78355"/>
                        <a:gd name="connsiteY16" fmla="*/ 26285 h 117583"/>
                        <a:gd name="connsiteX17" fmla="*/ 5227 w 78355"/>
                        <a:gd name="connsiteY17" fmla="*/ 23148 h 117583"/>
                        <a:gd name="connsiteX18" fmla="*/ 11798 w 78355"/>
                        <a:gd name="connsiteY18" fmla="*/ 16079 h 117583"/>
                        <a:gd name="connsiteX19" fmla="*/ 13242 w 78355"/>
                        <a:gd name="connsiteY19" fmla="*/ 14835 h 117583"/>
                        <a:gd name="connsiteX20" fmla="*/ 16278 w 78355"/>
                        <a:gd name="connsiteY20" fmla="*/ 15382 h 117583"/>
                        <a:gd name="connsiteX21" fmla="*/ 18469 w 78355"/>
                        <a:gd name="connsiteY21" fmla="*/ 13043 h 117583"/>
                        <a:gd name="connsiteX22" fmla="*/ 18618 w 78355"/>
                        <a:gd name="connsiteY22" fmla="*/ 10902 h 117583"/>
                        <a:gd name="connsiteX23" fmla="*/ 20410 w 78355"/>
                        <a:gd name="connsiteY23" fmla="*/ 9757 h 117583"/>
                        <a:gd name="connsiteX24" fmla="*/ 37585 w 78355"/>
                        <a:gd name="connsiteY24" fmla="*/ 697 h 117583"/>
                        <a:gd name="connsiteX25" fmla="*/ 39178 w 78355"/>
                        <a:gd name="connsiteY25" fmla="*/ 0 h 117583"/>
                        <a:gd name="connsiteX26" fmla="*/ 40771 w 78355"/>
                        <a:gd name="connsiteY26" fmla="*/ 697 h 117583"/>
                        <a:gd name="connsiteX27" fmla="*/ 57896 w 78355"/>
                        <a:gd name="connsiteY27" fmla="*/ 9757 h 117583"/>
                        <a:gd name="connsiteX28" fmla="*/ 59688 w 78355"/>
                        <a:gd name="connsiteY28" fmla="*/ 10852 h 117583"/>
                        <a:gd name="connsiteX29" fmla="*/ 59837 w 78355"/>
                        <a:gd name="connsiteY29" fmla="*/ 12993 h 117583"/>
                        <a:gd name="connsiteX30" fmla="*/ 62077 w 78355"/>
                        <a:gd name="connsiteY30" fmla="*/ 15382 h 117583"/>
                        <a:gd name="connsiteX31" fmla="*/ 65114 w 78355"/>
                        <a:gd name="connsiteY31" fmla="*/ 14884 h 117583"/>
                        <a:gd name="connsiteX32" fmla="*/ 66508 w 78355"/>
                        <a:gd name="connsiteY32" fmla="*/ 16079 h 117583"/>
                        <a:gd name="connsiteX33" fmla="*/ 73029 w 78355"/>
                        <a:gd name="connsiteY33" fmla="*/ 23098 h 117583"/>
                        <a:gd name="connsiteX34" fmla="*/ 75518 w 78355"/>
                        <a:gd name="connsiteY34" fmla="*/ 26334 h 117583"/>
                        <a:gd name="connsiteX35" fmla="*/ 72382 w 78355"/>
                        <a:gd name="connsiteY35" fmla="*/ 28923 h 117583"/>
                        <a:gd name="connsiteX36" fmla="*/ 71486 w 78355"/>
                        <a:gd name="connsiteY36" fmla="*/ 30466 h 117583"/>
                        <a:gd name="connsiteX37" fmla="*/ 74373 w 78355"/>
                        <a:gd name="connsiteY37" fmla="*/ 32706 h 117583"/>
                        <a:gd name="connsiteX38" fmla="*/ 78306 w 78355"/>
                        <a:gd name="connsiteY38" fmla="*/ 32955 h 117583"/>
                        <a:gd name="connsiteX39" fmla="*/ 78306 w 78355"/>
                        <a:gd name="connsiteY39" fmla="*/ 66806 h 117583"/>
                        <a:gd name="connsiteX40" fmla="*/ 74423 w 78355"/>
                        <a:gd name="connsiteY40" fmla="*/ 67105 h 117583"/>
                        <a:gd name="connsiteX41" fmla="*/ 71486 w 78355"/>
                        <a:gd name="connsiteY41" fmla="*/ 69395 h 117583"/>
                        <a:gd name="connsiteX42" fmla="*/ 74423 w 78355"/>
                        <a:gd name="connsiteY42" fmla="*/ 71685 h 117583"/>
                        <a:gd name="connsiteX43" fmla="*/ 78306 w 78355"/>
                        <a:gd name="connsiteY43" fmla="*/ 71984 h 117583"/>
                        <a:gd name="connsiteX44" fmla="*/ 78306 w 78355"/>
                        <a:gd name="connsiteY44" fmla="*/ 101454 h 117583"/>
                        <a:gd name="connsiteX45" fmla="*/ 74423 w 78355"/>
                        <a:gd name="connsiteY45" fmla="*/ 101753 h 117583"/>
                        <a:gd name="connsiteX46" fmla="*/ 71486 w 78355"/>
                        <a:gd name="connsiteY46" fmla="*/ 103993 h 117583"/>
                        <a:gd name="connsiteX47" fmla="*/ 74423 w 78355"/>
                        <a:gd name="connsiteY47" fmla="*/ 106283 h 117583"/>
                        <a:gd name="connsiteX48" fmla="*/ 78306 w 78355"/>
                        <a:gd name="connsiteY48" fmla="*/ 106582 h 117583"/>
                        <a:gd name="connsiteX49" fmla="*/ 78306 w 78355"/>
                        <a:gd name="connsiteY49" fmla="*/ 117584 h 117583"/>
                        <a:gd name="connsiteX50" fmla="*/ 61281 w 78355"/>
                        <a:gd name="connsiteY50" fmla="*/ 109121 h 117583"/>
                        <a:gd name="connsiteX51" fmla="*/ 64467 w 78355"/>
                        <a:gd name="connsiteY51" fmla="*/ 109121 h 117583"/>
                        <a:gd name="connsiteX52" fmla="*/ 63123 w 78355"/>
                        <a:gd name="connsiteY52" fmla="*/ 103993 h 117583"/>
                        <a:gd name="connsiteX53" fmla="*/ 64566 w 78355"/>
                        <a:gd name="connsiteY53" fmla="*/ 98766 h 117583"/>
                        <a:gd name="connsiteX54" fmla="*/ 61181 w 78355"/>
                        <a:gd name="connsiteY54" fmla="*/ 98816 h 117583"/>
                        <a:gd name="connsiteX55" fmla="*/ 62575 w 78355"/>
                        <a:gd name="connsiteY55" fmla="*/ 103993 h 117583"/>
                        <a:gd name="connsiteX56" fmla="*/ 61281 w 78355"/>
                        <a:gd name="connsiteY56" fmla="*/ 109121 h 117583"/>
                        <a:gd name="connsiteX57" fmla="*/ 37585 w 78355"/>
                        <a:gd name="connsiteY57" fmla="*/ 109121 h 117583"/>
                        <a:gd name="connsiteX58" fmla="*/ 40721 w 78355"/>
                        <a:gd name="connsiteY58" fmla="*/ 109121 h 117583"/>
                        <a:gd name="connsiteX59" fmla="*/ 39427 w 78355"/>
                        <a:gd name="connsiteY59" fmla="*/ 103993 h 117583"/>
                        <a:gd name="connsiteX60" fmla="*/ 40821 w 78355"/>
                        <a:gd name="connsiteY60" fmla="*/ 98816 h 117583"/>
                        <a:gd name="connsiteX61" fmla="*/ 37485 w 78355"/>
                        <a:gd name="connsiteY61" fmla="*/ 98816 h 117583"/>
                        <a:gd name="connsiteX62" fmla="*/ 38879 w 78355"/>
                        <a:gd name="connsiteY62" fmla="*/ 103993 h 117583"/>
                        <a:gd name="connsiteX63" fmla="*/ 37585 w 78355"/>
                        <a:gd name="connsiteY63" fmla="*/ 109121 h 117583"/>
                        <a:gd name="connsiteX64" fmla="*/ 13889 w 78355"/>
                        <a:gd name="connsiteY64" fmla="*/ 109121 h 117583"/>
                        <a:gd name="connsiteX65" fmla="*/ 17075 w 78355"/>
                        <a:gd name="connsiteY65" fmla="*/ 109121 h 117583"/>
                        <a:gd name="connsiteX66" fmla="*/ 15780 w 78355"/>
                        <a:gd name="connsiteY66" fmla="*/ 103993 h 117583"/>
                        <a:gd name="connsiteX67" fmla="*/ 17174 w 78355"/>
                        <a:gd name="connsiteY67" fmla="*/ 98816 h 117583"/>
                        <a:gd name="connsiteX68" fmla="*/ 13789 w 78355"/>
                        <a:gd name="connsiteY68" fmla="*/ 98816 h 117583"/>
                        <a:gd name="connsiteX69" fmla="*/ 15233 w 78355"/>
                        <a:gd name="connsiteY69" fmla="*/ 103993 h 117583"/>
                        <a:gd name="connsiteX70" fmla="*/ 13889 w 78355"/>
                        <a:gd name="connsiteY70" fmla="*/ 109121 h 117583"/>
                        <a:gd name="connsiteX71" fmla="*/ 51026 w 78355"/>
                        <a:gd name="connsiteY71" fmla="*/ 101604 h 117583"/>
                        <a:gd name="connsiteX72" fmla="*/ 47890 w 78355"/>
                        <a:gd name="connsiteY72" fmla="*/ 104043 h 117583"/>
                        <a:gd name="connsiteX73" fmla="*/ 54112 w 78355"/>
                        <a:gd name="connsiteY73" fmla="*/ 104043 h 117583"/>
                        <a:gd name="connsiteX74" fmla="*/ 51026 w 78355"/>
                        <a:gd name="connsiteY74" fmla="*/ 101604 h 117583"/>
                        <a:gd name="connsiteX75" fmla="*/ 27380 w 78355"/>
                        <a:gd name="connsiteY75" fmla="*/ 101604 h 117583"/>
                        <a:gd name="connsiteX76" fmla="*/ 24244 w 78355"/>
                        <a:gd name="connsiteY76" fmla="*/ 104043 h 117583"/>
                        <a:gd name="connsiteX77" fmla="*/ 30416 w 78355"/>
                        <a:gd name="connsiteY77" fmla="*/ 104043 h 117583"/>
                        <a:gd name="connsiteX78" fmla="*/ 27380 w 78355"/>
                        <a:gd name="connsiteY78" fmla="*/ 101604 h 117583"/>
                        <a:gd name="connsiteX79" fmla="*/ 22700 w 78355"/>
                        <a:gd name="connsiteY79" fmla="*/ 79501 h 117583"/>
                        <a:gd name="connsiteX80" fmla="*/ 27081 w 78355"/>
                        <a:gd name="connsiteY80" fmla="*/ 88063 h 117583"/>
                        <a:gd name="connsiteX81" fmla="*/ 25687 w 78355"/>
                        <a:gd name="connsiteY81" fmla="*/ 93241 h 117583"/>
                        <a:gd name="connsiteX82" fmla="*/ 29023 w 78355"/>
                        <a:gd name="connsiteY82" fmla="*/ 93241 h 117583"/>
                        <a:gd name="connsiteX83" fmla="*/ 27629 w 78355"/>
                        <a:gd name="connsiteY83" fmla="*/ 88063 h 117583"/>
                        <a:gd name="connsiteX84" fmla="*/ 31960 w 78355"/>
                        <a:gd name="connsiteY84" fmla="*/ 79551 h 117583"/>
                        <a:gd name="connsiteX85" fmla="*/ 22700 w 78355"/>
                        <a:gd name="connsiteY85" fmla="*/ 79501 h 117583"/>
                        <a:gd name="connsiteX86" fmla="*/ 46396 w 78355"/>
                        <a:gd name="connsiteY86" fmla="*/ 79501 h 117583"/>
                        <a:gd name="connsiteX87" fmla="*/ 50727 w 78355"/>
                        <a:gd name="connsiteY87" fmla="*/ 88063 h 117583"/>
                        <a:gd name="connsiteX88" fmla="*/ 49333 w 78355"/>
                        <a:gd name="connsiteY88" fmla="*/ 93241 h 117583"/>
                        <a:gd name="connsiteX89" fmla="*/ 52669 w 78355"/>
                        <a:gd name="connsiteY89" fmla="*/ 93241 h 117583"/>
                        <a:gd name="connsiteX90" fmla="*/ 51275 w 78355"/>
                        <a:gd name="connsiteY90" fmla="*/ 88063 h 117583"/>
                        <a:gd name="connsiteX91" fmla="*/ 55606 w 78355"/>
                        <a:gd name="connsiteY91" fmla="*/ 79551 h 117583"/>
                        <a:gd name="connsiteX92" fmla="*/ 46396 w 78355"/>
                        <a:gd name="connsiteY92" fmla="*/ 79501 h 117583"/>
                        <a:gd name="connsiteX93" fmla="*/ 62824 w 78355"/>
                        <a:gd name="connsiteY93" fmla="*/ 85574 h 117583"/>
                        <a:gd name="connsiteX94" fmla="*/ 59688 w 78355"/>
                        <a:gd name="connsiteY94" fmla="*/ 88063 h 117583"/>
                        <a:gd name="connsiteX95" fmla="*/ 65910 w 78355"/>
                        <a:gd name="connsiteY95" fmla="*/ 88063 h 117583"/>
                        <a:gd name="connsiteX96" fmla="*/ 62824 w 78355"/>
                        <a:gd name="connsiteY96" fmla="*/ 85574 h 117583"/>
                        <a:gd name="connsiteX97" fmla="*/ 39178 w 78355"/>
                        <a:gd name="connsiteY97" fmla="*/ 85574 h 117583"/>
                        <a:gd name="connsiteX98" fmla="*/ 36042 w 78355"/>
                        <a:gd name="connsiteY98" fmla="*/ 88063 h 117583"/>
                        <a:gd name="connsiteX99" fmla="*/ 42215 w 78355"/>
                        <a:gd name="connsiteY99" fmla="*/ 88063 h 117583"/>
                        <a:gd name="connsiteX100" fmla="*/ 39178 w 78355"/>
                        <a:gd name="connsiteY100" fmla="*/ 85574 h 117583"/>
                        <a:gd name="connsiteX101" fmla="*/ 15532 w 78355"/>
                        <a:gd name="connsiteY101" fmla="*/ 85574 h 117583"/>
                        <a:gd name="connsiteX102" fmla="*/ 12445 w 78355"/>
                        <a:gd name="connsiteY102" fmla="*/ 88063 h 117583"/>
                        <a:gd name="connsiteX103" fmla="*/ 18618 w 78355"/>
                        <a:gd name="connsiteY103" fmla="*/ 88063 h 117583"/>
                        <a:gd name="connsiteX104" fmla="*/ 15532 w 78355"/>
                        <a:gd name="connsiteY104" fmla="*/ 85574 h 117583"/>
                        <a:gd name="connsiteX105" fmla="*/ 69395 w 78355"/>
                        <a:gd name="connsiteY105" fmla="*/ 79053 h 117583"/>
                        <a:gd name="connsiteX106" fmla="*/ 69943 w 78355"/>
                        <a:gd name="connsiteY106" fmla="*/ 79401 h 117583"/>
                        <a:gd name="connsiteX107" fmla="*/ 69943 w 78355"/>
                        <a:gd name="connsiteY107" fmla="*/ 79302 h 117583"/>
                        <a:gd name="connsiteX108" fmla="*/ 69395 w 78355"/>
                        <a:gd name="connsiteY108" fmla="*/ 79053 h 117583"/>
                        <a:gd name="connsiteX109" fmla="*/ 8463 w 78355"/>
                        <a:gd name="connsiteY109" fmla="*/ 79302 h 117583"/>
                        <a:gd name="connsiteX110" fmla="*/ 8463 w 78355"/>
                        <a:gd name="connsiteY110" fmla="*/ 79401 h 117583"/>
                        <a:gd name="connsiteX111" fmla="*/ 8961 w 78355"/>
                        <a:gd name="connsiteY111" fmla="*/ 79053 h 117583"/>
                        <a:gd name="connsiteX112" fmla="*/ 8463 w 78355"/>
                        <a:gd name="connsiteY112" fmla="*/ 79302 h 117583"/>
                        <a:gd name="connsiteX113" fmla="*/ 62824 w 78355"/>
                        <a:gd name="connsiteY113" fmla="*/ 77111 h 117583"/>
                        <a:gd name="connsiteX114" fmla="*/ 68001 w 78355"/>
                        <a:gd name="connsiteY114" fmla="*/ 78256 h 117583"/>
                        <a:gd name="connsiteX115" fmla="*/ 63073 w 78355"/>
                        <a:gd name="connsiteY115" fmla="*/ 69445 h 117583"/>
                        <a:gd name="connsiteX116" fmla="*/ 69893 w 78355"/>
                        <a:gd name="connsiteY116" fmla="*/ 59638 h 117583"/>
                        <a:gd name="connsiteX117" fmla="*/ 69893 w 78355"/>
                        <a:gd name="connsiteY117" fmla="*/ 58543 h 117583"/>
                        <a:gd name="connsiteX118" fmla="*/ 62774 w 78355"/>
                        <a:gd name="connsiteY118" fmla="*/ 60833 h 117583"/>
                        <a:gd name="connsiteX119" fmla="*/ 51225 w 78355"/>
                        <a:gd name="connsiteY119" fmla="*/ 49881 h 117583"/>
                        <a:gd name="connsiteX120" fmla="*/ 62774 w 78355"/>
                        <a:gd name="connsiteY120" fmla="*/ 38979 h 117583"/>
                        <a:gd name="connsiteX121" fmla="*/ 69893 w 78355"/>
                        <a:gd name="connsiteY121" fmla="*/ 41269 h 117583"/>
                        <a:gd name="connsiteX122" fmla="*/ 69893 w 78355"/>
                        <a:gd name="connsiteY122" fmla="*/ 40323 h 117583"/>
                        <a:gd name="connsiteX123" fmla="*/ 63073 w 78355"/>
                        <a:gd name="connsiteY123" fmla="*/ 30566 h 117583"/>
                        <a:gd name="connsiteX124" fmla="*/ 64218 w 78355"/>
                        <a:gd name="connsiteY124" fmla="*/ 25787 h 117583"/>
                        <a:gd name="connsiteX125" fmla="*/ 62525 w 78355"/>
                        <a:gd name="connsiteY125" fmla="*/ 23994 h 117583"/>
                        <a:gd name="connsiteX126" fmla="*/ 59887 w 78355"/>
                        <a:gd name="connsiteY126" fmla="*/ 23646 h 117583"/>
                        <a:gd name="connsiteX127" fmla="*/ 62525 w 78355"/>
                        <a:gd name="connsiteY127" fmla="*/ 30566 h 117583"/>
                        <a:gd name="connsiteX128" fmla="*/ 50976 w 78355"/>
                        <a:gd name="connsiteY128" fmla="*/ 41518 h 117583"/>
                        <a:gd name="connsiteX129" fmla="*/ 39427 w 78355"/>
                        <a:gd name="connsiteY129" fmla="*/ 30566 h 117583"/>
                        <a:gd name="connsiteX130" fmla="*/ 42015 w 78355"/>
                        <a:gd name="connsiteY130" fmla="*/ 23646 h 117583"/>
                        <a:gd name="connsiteX131" fmla="*/ 36340 w 78355"/>
                        <a:gd name="connsiteY131" fmla="*/ 23646 h 117583"/>
                        <a:gd name="connsiteX132" fmla="*/ 38929 w 78355"/>
                        <a:gd name="connsiteY132" fmla="*/ 30566 h 117583"/>
                        <a:gd name="connsiteX133" fmla="*/ 27429 w 78355"/>
                        <a:gd name="connsiteY133" fmla="*/ 41518 h 117583"/>
                        <a:gd name="connsiteX134" fmla="*/ 15880 w 78355"/>
                        <a:gd name="connsiteY134" fmla="*/ 30566 h 117583"/>
                        <a:gd name="connsiteX135" fmla="*/ 18518 w 78355"/>
                        <a:gd name="connsiteY135" fmla="*/ 23646 h 117583"/>
                        <a:gd name="connsiteX136" fmla="*/ 15880 w 78355"/>
                        <a:gd name="connsiteY136" fmla="*/ 23994 h 117583"/>
                        <a:gd name="connsiteX137" fmla="*/ 14138 w 78355"/>
                        <a:gd name="connsiteY137" fmla="*/ 25787 h 117583"/>
                        <a:gd name="connsiteX138" fmla="*/ 15333 w 78355"/>
                        <a:gd name="connsiteY138" fmla="*/ 30566 h 117583"/>
                        <a:gd name="connsiteX139" fmla="*/ 8513 w 78355"/>
                        <a:gd name="connsiteY139" fmla="*/ 40323 h 117583"/>
                        <a:gd name="connsiteX140" fmla="*/ 8513 w 78355"/>
                        <a:gd name="connsiteY140" fmla="*/ 41269 h 117583"/>
                        <a:gd name="connsiteX141" fmla="*/ 15581 w 78355"/>
                        <a:gd name="connsiteY141" fmla="*/ 38979 h 117583"/>
                        <a:gd name="connsiteX142" fmla="*/ 27131 w 78355"/>
                        <a:gd name="connsiteY142" fmla="*/ 49881 h 117583"/>
                        <a:gd name="connsiteX143" fmla="*/ 15581 w 78355"/>
                        <a:gd name="connsiteY143" fmla="*/ 60833 h 117583"/>
                        <a:gd name="connsiteX144" fmla="*/ 8513 w 78355"/>
                        <a:gd name="connsiteY144" fmla="*/ 58543 h 117583"/>
                        <a:gd name="connsiteX145" fmla="*/ 8513 w 78355"/>
                        <a:gd name="connsiteY145" fmla="*/ 59638 h 117583"/>
                        <a:gd name="connsiteX146" fmla="*/ 15333 w 78355"/>
                        <a:gd name="connsiteY146" fmla="*/ 69445 h 117583"/>
                        <a:gd name="connsiteX147" fmla="*/ 10504 w 78355"/>
                        <a:gd name="connsiteY147" fmla="*/ 78207 h 117583"/>
                        <a:gd name="connsiteX148" fmla="*/ 20211 w 78355"/>
                        <a:gd name="connsiteY148" fmla="*/ 78008 h 117583"/>
                        <a:gd name="connsiteX149" fmla="*/ 15830 w 78355"/>
                        <a:gd name="connsiteY149" fmla="*/ 69445 h 117583"/>
                        <a:gd name="connsiteX150" fmla="*/ 27380 w 78355"/>
                        <a:gd name="connsiteY150" fmla="*/ 58493 h 117583"/>
                        <a:gd name="connsiteX151" fmla="*/ 38879 w 78355"/>
                        <a:gd name="connsiteY151" fmla="*/ 69445 h 117583"/>
                        <a:gd name="connsiteX152" fmla="*/ 34548 w 78355"/>
                        <a:gd name="connsiteY152" fmla="*/ 78008 h 117583"/>
                        <a:gd name="connsiteX153" fmla="*/ 43758 w 78355"/>
                        <a:gd name="connsiteY153" fmla="*/ 77957 h 117583"/>
                        <a:gd name="connsiteX154" fmla="*/ 39427 w 78355"/>
                        <a:gd name="connsiteY154" fmla="*/ 69445 h 117583"/>
                        <a:gd name="connsiteX155" fmla="*/ 50976 w 78355"/>
                        <a:gd name="connsiteY155" fmla="*/ 58493 h 117583"/>
                        <a:gd name="connsiteX156" fmla="*/ 62525 w 78355"/>
                        <a:gd name="connsiteY156" fmla="*/ 69445 h 117583"/>
                        <a:gd name="connsiteX157" fmla="*/ 58194 w 78355"/>
                        <a:gd name="connsiteY157" fmla="*/ 77957 h 117583"/>
                        <a:gd name="connsiteX158" fmla="*/ 62824 w 78355"/>
                        <a:gd name="connsiteY158" fmla="*/ 77111 h 117583"/>
                        <a:gd name="connsiteX159" fmla="*/ 51026 w 78355"/>
                        <a:gd name="connsiteY159" fmla="*/ 67006 h 117583"/>
                        <a:gd name="connsiteX160" fmla="*/ 47890 w 78355"/>
                        <a:gd name="connsiteY160" fmla="*/ 69495 h 117583"/>
                        <a:gd name="connsiteX161" fmla="*/ 54112 w 78355"/>
                        <a:gd name="connsiteY161" fmla="*/ 69495 h 117583"/>
                        <a:gd name="connsiteX162" fmla="*/ 51026 w 78355"/>
                        <a:gd name="connsiteY162" fmla="*/ 67006 h 117583"/>
                        <a:gd name="connsiteX163" fmla="*/ 27380 w 78355"/>
                        <a:gd name="connsiteY163" fmla="*/ 67006 h 117583"/>
                        <a:gd name="connsiteX164" fmla="*/ 24244 w 78355"/>
                        <a:gd name="connsiteY164" fmla="*/ 69495 h 117583"/>
                        <a:gd name="connsiteX165" fmla="*/ 30416 w 78355"/>
                        <a:gd name="connsiteY165" fmla="*/ 69495 h 117583"/>
                        <a:gd name="connsiteX166" fmla="*/ 27380 w 78355"/>
                        <a:gd name="connsiteY166" fmla="*/ 67006 h 117583"/>
                        <a:gd name="connsiteX167" fmla="*/ 62824 w 78355"/>
                        <a:gd name="connsiteY167" fmla="*/ 47441 h 117583"/>
                        <a:gd name="connsiteX168" fmla="*/ 59688 w 78355"/>
                        <a:gd name="connsiteY168" fmla="*/ 49881 h 117583"/>
                        <a:gd name="connsiteX169" fmla="*/ 65910 w 78355"/>
                        <a:gd name="connsiteY169" fmla="*/ 49881 h 117583"/>
                        <a:gd name="connsiteX170" fmla="*/ 62824 w 78355"/>
                        <a:gd name="connsiteY170" fmla="*/ 47441 h 117583"/>
                        <a:gd name="connsiteX171" fmla="*/ 15532 w 78355"/>
                        <a:gd name="connsiteY171" fmla="*/ 47441 h 117583"/>
                        <a:gd name="connsiteX172" fmla="*/ 12445 w 78355"/>
                        <a:gd name="connsiteY172" fmla="*/ 49881 h 117583"/>
                        <a:gd name="connsiteX173" fmla="*/ 18618 w 78355"/>
                        <a:gd name="connsiteY173" fmla="*/ 49881 h 117583"/>
                        <a:gd name="connsiteX174" fmla="*/ 15532 w 78355"/>
                        <a:gd name="connsiteY174" fmla="*/ 47441 h 117583"/>
                        <a:gd name="connsiteX175" fmla="*/ 51026 w 78355"/>
                        <a:gd name="connsiteY175" fmla="*/ 28076 h 117583"/>
                        <a:gd name="connsiteX176" fmla="*/ 47890 w 78355"/>
                        <a:gd name="connsiteY176" fmla="*/ 30566 h 117583"/>
                        <a:gd name="connsiteX177" fmla="*/ 54112 w 78355"/>
                        <a:gd name="connsiteY177" fmla="*/ 30566 h 117583"/>
                        <a:gd name="connsiteX178" fmla="*/ 51026 w 78355"/>
                        <a:gd name="connsiteY178" fmla="*/ 28076 h 117583"/>
                        <a:gd name="connsiteX179" fmla="*/ 27380 w 78355"/>
                        <a:gd name="connsiteY179" fmla="*/ 28076 h 117583"/>
                        <a:gd name="connsiteX180" fmla="*/ 24244 w 78355"/>
                        <a:gd name="connsiteY180" fmla="*/ 30566 h 117583"/>
                        <a:gd name="connsiteX181" fmla="*/ 30416 w 78355"/>
                        <a:gd name="connsiteY181" fmla="*/ 30566 h 117583"/>
                        <a:gd name="connsiteX182" fmla="*/ 27380 w 78355"/>
                        <a:gd name="connsiteY182" fmla="*/ 28076 h 117583"/>
                        <a:gd name="connsiteX183" fmla="*/ 26533 w 78355"/>
                        <a:gd name="connsiteY183" fmla="*/ 15930 h 117583"/>
                        <a:gd name="connsiteX184" fmla="*/ 24293 w 78355"/>
                        <a:gd name="connsiteY184" fmla="*/ 20012 h 117583"/>
                        <a:gd name="connsiteX185" fmla="*/ 30167 w 78355"/>
                        <a:gd name="connsiteY185" fmla="*/ 19962 h 117583"/>
                        <a:gd name="connsiteX186" fmla="*/ 27778 w 78355"/>
                        <a:gd name="connsiteY186" fmla="*/ 15134 h 117583"/>
                        <a:gd name="connsiteX187" fmla="*/ 26533 w 78355"/>
                        <a:gd name="connsiteY187" fmla="*/ 15930 h 117583"/>
                        <a:gd name="connsiteX188" fmla="*/ 51026 w 78355"/>
                        <a:gd name="connsiteY188" fmla="*/ 19663 h 117583"/>
                        <a:gd name="connsiteX189" fmla="*/ 54063 w 78355"/>
                        <a:gd name="connsiteY189" fmla="*/ 20062 h 117583"/>
                        <a:gd name="connsiteX190" fmla="*/ 51872 w 78355"/>
                        <a:gd name="connsiteY190" fmla="*/ 16030 h 117583"/>
                        <a:gd name="connsiteX191" fmla="*/ 50578 w 78355"/>
                        <a:gd name="connsiteY191" fmla="*/ 15183 h 117583"/>
                        <a:gd name="connsiteX192" fmla="*/ 48188 w 78355"/>
                        <a:gd name="connsiteY192" fmla="*/ 20012 h 117583"/>
                        <a:gd name="connsiteX193" fmla="*/ 51026 w 78355"/>
                        <a:gd name="connsiteY193" fmla="*/ 19663 h 117583"/>
                        <a:gd name="connsiteX194" fmla="*/ 39178 w 78355"/>
                        <a:gd name="connsiteY194" fmla="*/ 10603 h 117583"/>
                        <a:gd name="connsiteX195" fmla="*/ 36042 w 78355"/>
                        <a:gd name="connsiteY195" fmla="*/ 13093 h 117583"/>
                        <a:gd name="connsiteX196" fmla="*/ 42215 w 78355"/>
                        <a:gd name="connsiteY196" fmla="*/ 13093 h 117583"/>
                        <a:gd name="connsiteX197" fmla="*/ 39178 w 78355"/>
                        <a:gd name="connsiteY197" fmla="*/ 10603 h 117583"/>
                        <a:gd name="connsiteX198" fmla="*/ 39178 w 78355"/>
                        <a:gd name="connsiteY198" fmla="*/ 60833 h 117583"/>
                        <a:gd name="connsiteX199" fmla="*/ 27629 w 78355"/>
                        <a:gd name="connsiteY199" fmla="*/ 49881 h 117583"/>
                        <a:gd name="connsiteX200" fmla="*/ 39178 w 78355"/>
                        <a:gd name="connsiteY200" fmla="*/ 38979 h 117583"/>
                        <a:gd name="connsiteX201" fmla="*/ 50727 w 78355"/>
                        <a:gd name="connsiteY201" fmla="*/ 49881 h 117583"/>
                        <a:gd name="connsiteX202" fmla="*/ 39178 w 78355"/>
                        <a:gd name="connsiteY202" fmla="*/ 60833 h 117583"/>
                        <a:gd name="connsiteX203" fmla="*/ 39178 w 78355"/>
                        <a:gd name="connsiteY203" fmla="*/ 47441 h 117583"/>
                        <a:gd name="connsiteX204" fmla="*/ 36042 w 78355"/>
                        <a:gd name="connsiteY204" fmla="*/ 49881 h 117583"/>
                        <a:gd name="connsiteX205" fmla="*/ 42215 w 78355"/>
                        <a:gd name="connsiteY205" fmla="*/ 49881 h 117583"/>
                        <a:gd name="connsiteX206" fmla="*/ 39178 w 78355"/>
                        <a:gd name="connsiteY206" fmla="*/ 47441 h 11758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  <a:cxn ang="0">
                          <a:pos x="connsiteX22" y="connsiteY22"/>
                        </a:cxn>
                        <a:cxn ang="0">
                          <a:pos x="connsiteX23" y="connsiteY23"/>
                        </a:cxn>
                        <a:cxn ang="0">
                          <a:pos x="connsiteX24" y="connsiteY24"/>
                        </a:cxn>
                        <a:cxn ang="0">
                          <a:pos x="connsiteX25" y="connsiteY25"/>
                        </a:cxn>
                        <a:cxn ang="0">
                          <a:pos x="connsiteX26" y="connsiteY26"/>
                        </a:cxn>
                        <a:cxn ang="0">
                          <a:pos x="connsiteX27" y="connsiteY27"/>
                        </a:cxn>
                        <a:cxn ang="0">
                          <a:pos x="connsiteX28" y="connsiteY28"/>
                        </a:cxn>
                        <a:cxn ang="0">
                          <a:pos x="connsiteX29" y="connsiteY29"/>
                        </a:cxn>
                        <a:cxn ang="0">
                          <a:pos x="connsiteX30" y="connsiteY30"/>
                        </a:cxn>
                        <a:cxn ang="0">
                          <a:pos x="connsiteX31" y="connsiteY31"/>
                        </a:cxn>
                        <a:cxn ang="0">
                          <a:pos x="connsiteX32" y="connsiteY32"/>
                        </a:cxn>
                        <a:cxn ang="0">
                          <a:pos x="connsiteX33" y="connsiteY33"/>
                        </a:cxn>
                        <a:cxn ang="0">
                          <a:pos x="connsiteX34" y="connsiteY34"/>
                        </a:cxn>
                        <a:cxn ang="0">
                          <a:pos x="connsiteX35" y="connsiteY35"/>
                        </a:cxn>
                        <a:cxn ang="0">
                          <a:pos x="connsiteX36" y="connsiteY36"/>
                        </a:cxn>
                        <a:cxn ang="0">
                          <a:pos x="connsiteX37" y="connsiteY37"/>
                        </a:cxn>
                        <a:cxn ang="0">
                          <a:pos x="connsiteX38" y="connsiteY38"/>
                        </a:cxn>
                        <a:cxn ang="0">
                          <a:pos x="connsiteX39" y="connsiteY39"/>
                        </a:cxn>
                        <a:cxn ang="0">
                          <a:pos x="connsiteX40" y="connsiteY40"/>
                        </a:cxn>
                        <a:cxn ang="0">
                          <a:pos x="connsiteX41" y="connsiteY41"/>
                        </a:cxn>
                        <a:cxn ang="0">
                          <a:pos x="connsiteX42" y="connsiteY42"/>
                        </a:cxn>
                        <a:cxn ang="0">
                          <a:pos x="connsiteX43" y="connsiteY43"/>
                        </a:cxn>
                        <a:cxn ang="0">
                          <a:pos x="connsiteX44" y="connsiteY44"/>
                        </a:cxn>
                        <a:cxn ang="0">
                          <a:pos x="connsiteX45" y="connsiteY45"/>
                        </a:cxn>
                        <a:cxn ang="0">
                          <a:pos x="connsiteX46" y="connsiteY46"/>
                        </a:cxn>
                        <a:cxn ang="0">
                          <a:pos x="connsiteX47" y="connsiteY47"/>
                        </a:cxn>
                        <a:cxn ang="0">
                          <a:pos x="connsiteX48" y="connsiteY48"/>
                        </a:cxn>
                        <a:cxn ang="0">
                          <a:pos x="connsiteX49" y="connsiteY49"/>
                        </a:cxn>
                        <a:cxn ang="0">
                          <a:pos x="connsiteX50" y="connsiteY50"/>
                        </a:cxn>
                        <a:cxn ang="0">
                          <a:pos x="connsiteX51" y="connsiteY51"/>
                        </a:cxn>
                        <a:cxn ang="0">
                          <a:pos x="connsiteX52" y="connsiteY52"/>
                        </a:cxn>
                        <a:cxn ang="0">
                          <a:pos x="connsiteX53" y="connsiteY53"/>
                        </a:cxn>
                        <a:cxn ang="0">
                          <a:pos x="connsiteX54" y="connsiteY54"/>
                        </a:cxn>
                        <a:cxn ang="0">
                          <a:pos x="connsiteX55" y="connsiteY55"/>
                        </a:cxn>
                        <a:cxn ang="0">
                          <a:pos x="connsiteX56" y="connsiteY56"/>
                        </a:cxn>
                        <a:cxn ang="0">
                          <a:pos x="connsiteX57" y="connsiteY57"/>
                        </a:cxn>
                        <a:cxn ang="0">
                          <a:pos x="connsiteX58" y="connsiteY58"/>
                        </a:cxn>
                        <a:cxn ang="0">
                          <a:pos x="connsiteX59" y="connsiteY59"/>
                        </a:cxn>
                        <a:cxn ang="0">
                          <a:pos x="connsiteX60" y="connsiteY60"/>
                        </a:cxn>
                        <a:cxn ang="0">
                          <a:pos x="connsiteX61" y="connsiteY61"/>
                        </a:cxn>
                        <a:cxn ang="0">
                          <a:pos x="connsiteX62" y="connsiteY62"/>
                        </a:cxn>
                        <a:cxn ang="0">
                          <a:pos x="connsiteX63" y="connsiteY63"/>
                        </a:cxn>
                        <a:cxn ang="0">
                          <a:pos x="connsiteX64" y="connsiteY64"/>
                        </a:cxn>
                        <a:cxn ang="0">
                          <a:pos x="connsiteX65" y="connsiteY65"/>
                        </a:cxn>
                        <a:cxn ang="0">
                          <a:pos x="connsiteX66" y="connsiteY66"/>
                        </a:cxn>
                        <a:cxn ang="0">
                          <a:pos x="connsiteX67" y="connsiteY67"/>
                        </a:cxn>
                        <a:cxn ang="0">
                          <a:pos x="connsiteX68" y="connsiteY68"/>
                        </a:cxn>
                        <a:cxn ang="0">
                          <a:pos x="connsiteX69" y="connsiteY69"/>
                        </a:cxn>
                        <a:cxn ang="0">
                          <a:pos x="connsiteX70" y="connsiteY70"/>
                        </a:cxn>
                        <a:cxn ang="0">
                          <a:pos x="connsiteX71" y="connsiteY71"/>
                        </a:cxn>
                        <a:cxn ang="0">
                          <a:pos x="connsiteX72" y="connsiteY72"/>
                        </a:cxn>
                        <a:cxn ang="0">
                          <a:pos x="connsiteX73" y="connsiteY73"/>
                        </a:cxn>
                        <a:cxn ang="0">
                          <a:pos x="connsiteX74" y="connsiteY74"/>
                        </a:cxn>
                        <a:cxn ang="0">
                          <a:pos x="connsiteX75" y="connsiteY75"/>
                        </a:cxn>
                        <a:cxn ang="0">
                          <a:pos x="connsiteX76" y="connsiteY76"/>
                        </a:cxn>
                        <a:cxn ang="0">
                          <a:pos x="connsiteX77" y="connsiteY77"/>
                        </a:cxn>
                        <a:cxn ang="0">
                          <a:pos x="connsiteX78" y="connsiteY78"/>
                        </a:cxn>
                        <a:cxn ang="0">
                          <a:pos x="connsiteX79" y="connsiteY79"/>
                        </a:cxn>
                        <a:cxn ang="0">
                          <a:pos x="connsiteX80" y="connsiteY80"/>
                        </a:cxn>
                        <a:cxn ang="0">
                          <a:pos x="connsiteX81" y="connsiteY81"/>
                        </a:cxn>
                        <a:cxn ang="0">
                          <a:pos x="connsiteX82" y="connsiteY82"/>
                        </a:cxn>
                        <a:cxn ang="0">
                          <a:pos x="connsiteX83" y="connsiteY83"/>
                        </a:cxn>
                        <a:cxn ang="0">
                          <a:pos x="connsiteX84" y="connsiteY84"/>
                        </a:cxn>
                        <a:cxn ang="0">
                          <a:pos x="connsiteX85" y="connsiteY85"/>
                        </a:cxn>
                        <a:cxn ang="0">
                          <a:pos x="connsiteX86" y="connsiteY86"/>
                        </a:cxn>
                        <a:cxn ang="0">
                          <a:pos x="connsiteX87" y="connsiteY87"/>
                        </a:cxn>
                        <a:cxn ang="0">
                          <a:pos x="connsiteX88" y="connsiteY88"/>
                        </a:cxn>
                        <a:cxn ang="0">
                          <a:pos x="connsiteX89" y="connsiteY89"/>
                        </a:cxn>
                        <a:cxn ang="0">
                          <a:pos x="connsiteX90" y="connsiteY90"/>
                        </a:cxn>
                        <a:cxn ang="0">
                          <a:pos x="connsiteX91" y="connsiteY91"/>
                        </a:cxn>
                        <a:cxn ang="0">
                          <a:pos x="connsiteX92" y="connsiteY92"/>
                        </a:cxn>
                        <a:cxn ang="0">
                          <a:pos x="connsiteX93" y="connsiteY93"/>
                        </a:cxn>
                        <a:cxn ang="0">
                          <a:pos x="connsiteX94" y="connsiteY94"/>
                        </a:cxn>
                        <a:cxn ang="0">
                          <a:pos x="connsiteX95" y="connsiteY95"/>
                        </a:cxn>
                        <a:cxn ang="0">
                          <a:pos x="connsiteX96" y="connsiteY96"/>
                        </a:cxn>
                        <a:cxn ang="0">
                          <a:pos x="connsiteX97" y="connsiteY97"/>
                        </a:cxn>
                        <a:cxn ang="0">
                          <a:pos x="connsiteX98" y="connsiteY98"/>
                        </a:cxn>
                        <a:cxn ang="0">
                          <a:pos x="connsiteX99" y="connsiteY99"/>
                        </a:cxn>
                        <a:cxn ang="0">
                          <a:pos x="connsiteX100" y="connsiteY100"/>
                        </a:cxn>
                        <a:cxn ang="0">
                          <a:pos x="connsiteX101" y="connsiteY101"/>
                        </a:cxn>
                        <a:cxn ang="0">
                          <a:pos x="connsiteX102" y="connsiteY102"/>
                        </a:cxn>
                        <a:cxn ang="0">
                          <a:pos x="connsiteX103" y="connsiteY103"/>
                        </a:cxn>
                        <a:cxn ang="0">
                          <a:pos x="connsiteX104" y="connsiteY104"/>
                        </a:cxn>
                        <a:cxn ang="0">
                          <a:pos x="connsiteX105" y="connsiteY105"/>
                        </a:cxn>
                        <a:cxn ang="0">
                          <a:pos x="connsiteX106" y="connsiteY106"/>
                        </a:cxn>
                        <a:cxn ang="0">
                          <a:pos x="connsiteX107" y="connsiteY107"/>
                        </a:cxn>
                        <a:cxn ang="0">
                          <a:pos x="connsiteX108" y="connsiteY108"/>
                        </a:cxn>
                        <a:cxn ang="0">
                          <a:pos x="connsiteX109" y="connsiteY109"/>
                        </a:cxn>
                        <a:cxn ang="0">
                          <a:pos x="connsiteX110" y="connsiteY110"/>
                        </a:cxn>
                        <a:cxn ang="0">
                          <a:pos x="connsiteX111" y="connsiteY111"/>
                        </a:cxn>
                        <a:cxn ang="0">
                          <a:pos x="connsiteX112" y="connsiteY112"/>
                        </a:cxn>
                        <a:cxn ang="0">
                          <a:pos x="connsiteX113" y="connsiteY113"/>
                        </a:cxn>
                        <a:cxn ang="0">
                          <a:pos x="connsiteX114" y="connsiteY114"/>
                        </a:cxn>
                        <a:cxn ang="0">
                          <a:pos x="connsiteX115" y="connsiteY115"/>
                        </a:cxn>
                        <a:cxn ang="0">
                          <a:pos x="connsiteX116" y="connsiteY116"/>
                        </a:cxn>
                        <a:cxn ang="0">
                          <a:pos x="connsiteX117" y="connsiteY117"/>
                        </a:cxn>
                        <a:cxn ang="0">
                          <a:pos x="connsiteX118" y="connsiteY118"/>
                        </a:cxn>
                        <a:cxn ang="0">
                          <a:pos x="connsiteX119" y="connsiteY119"/>
                        </a:cxn>
                        <a:cxn ang="0">
                          <a:pos x="connsiteX120" y="connsiteY120"/>
                        </a:cxn>
                        <a:cxn ang="0">
                          <a:pos x="connsiteX121" y="connsiteY121"/>
                        </a:cxn>
                        <a:cxn ang="0">
                          <a:pos x="connsiteX122" y="connsiteY122"/>
                        </a:cxn>
                        <a:cxn ang="0">
                          <a:pos x="connsiteX123" y="connsiteY123"/>
                        </a:cxn>
                        <a:cxn ang="0">
                          <a:pos x="connsiteX124" y="connsiteY124"/>
                        </a:cxn>
                        <a:cxn ang="0">
                          <a:pos x="connsiteX125" y="connsiteY125"/>
                        </a:cxn>
                        <a:cxn ang="0">
                          <a:pos x="connsiteX126" y="connsiteY126"/>
                        </a:cxn>
                        <a:cxn ang="0">
                          <a:pos x="connsiteX127" y="connsiteY127"/>
                        </a:cxn>
                        <a:cxn ang="0">
                          <a:pos x="connsiteX128" y="connsiteY128"/>
                        </a:cxn>
                        <a:cxn ang="0">
                          <a:pos x="connsiteX129" y="connsiteY129"/>
                        </a:cxn>
                        <a:cxn ang="0">
                          <a:pos x="connsiteX130" y="connsiteY130"/>
                        </a:cxn>
                        <a:cxn ang="0">
                          <a:pos x="connsiteX131" y="connsiteY131"/>
                        </a:cxn>
                        <a:cxn ang="0">
                          <a:pos x="connsiteX132" y="connsiteY132"/>
                        </a:cxn>
                        <a:cxn ang="0">
                          <a:pos x="connsiteX133" y="connsiteY133"/>
                        </a:cxn>
                        <a:cxn ang="0">
                          <a:pos x="connsiteX134" y="connsiteY134"/>
                        </a:cxn>
                        <a:cxn ang="0">
                          <a:pos x="connsiteX135" y="connsiteY135"/>
                        </a:cxn>
                        <a:cxn ang="0">
                          <a:pos x="connsiteX136" y="connsiteY136"/>
                        </a:cxn>
                        <a:cxn ang="0">
                          <a:pos x="connsiteX137" y="connsiteY137"/>
                        </a:cxn>
                        <a:cxn ang="0">
                          <a:pos x="connsiteX138" y="connsiteY138"/>
                        </a:cxn>
                        <a:cxn ang="0">
                          <a:pos x="connsiteX139" y="connsiteY139"/>
                        </a:cxn>
                        <a:cxn ang="0">
                          <a:pos x="connsiteX140" y="connsiteY140"/>
                        </a:cxn>
                        <a:cxn ang="0">
                          <a:pos x="connsiteX141" y="connsiteY141"/>
                        </a:cxn>
                        <a:cxn ang="0">
                          <a:pos x="connsiteX142" y="connsiteY142"/>
                        </a:cxn>
                        <a:cxn ang="0">
                          <a:pos x="connsiteX143" y="connsiteY143"/>
                        </a:cxn>
                        <a:cxn ang="0">
                          <a:pos x="connsiteX144" y="connsiteY144"/>
                        </a:cxn>
                        <a:cxn ang="0">
                          <a:pos x="connsiteX145" y="connsiteY145"/>
                        </a:cxn>
                        <a:cxn ang="0">
                          <a:pos x="connsiteX146" y="connsiteY146"/>
                        </a:cxn>
                        <a:cxn ang="0">
                          <a:pos x="connsiteX147" y="connsiteY147"/>
                        </a:cxn>
                        <a:cxn ang="0">
                          <a:pos x="connsiteX148" y="connsiteY148"/>
                        </a:cxn>
                        <a:cxn ang="0">
                          <a:pos x="connsiteX149" y="connsiteY149"/>
                        </a:cxn>
                        <a:cxn ang="0">
                          <a:pos x="connsiteX150" y="connsiteY150"/>
                        </a:cxn>
                        <a:cxn ang="0">
                          <a:pos x="connsiteX151" y="connsiteY151"/>
                        </a:cxn>
                        <a:cxn ang="0">
                          <a:pos x="connsiteX152" y="connsiteY152"/>
                        </a:cxn>
                        <a:cxn ang="0">
                          <a:pos x="connsiteX153" y="connsiteY153"/>
                        </a:cxn>
                        <a:cxn ang="0">
                          <a:pos x="connsiteX154" y="connsiteY154"/>
                        </a:cxn>
                        <a:cxn ang="0">
                          <a:pos x="connsiteX155" y="connsiteY155"/>
                        </a:cxn>
                        <a:cxn ang="0">
                          <a:pos x="connsiteX156" y="connsiteY156"/>
                        </a:cxn>
                        <a:cxn ang="0">
                          <a:pos x="connsiteX157" y="connsiteY157"/>
                        </a:cxn>
                        <a:cxn ang="0">
                          <a:pos x="connsiteX158" y="connsiteY158"/>
                        </a:cxn>
                        <a:cxn ang="0">
                          <a:pos x="connsiteX159" y="connsiteY159"/>
                        </a:cxn>
                        <a:cxn ang="0">
                          <a:pos x="connsiteX160" y="connsiteY160"/>
                        </a:cxn>
                        <a:cxn ang="0">
                          <a:pos x="connsiteX161" y="connsiteY161"/>
                        </a:cxn>
                        <a:cxn ang="0">
                          <a:pos x="connsiteX162" y="connsiteY162"/>
                        </a:cxn>
                        <a:cxn ang="0">
                          <a:pos x="connsiteX163" y="connsiteY163"/>
                        </a:cxn>
                        <a:cxn ang="0">
                          <a:pos x="connsiteX164" y="connsiteY164"/>
                        </a:cxn>
                        <a:cxn ang="0">
                          <a:pos x="connsiteX165" y="connsiteY165"/>
                        </a:cxn>
                        <a:cxn ang="0">
                          <a:pos x="connsiteX166" y="connsiteY166"/>
                        </a:cxn>
                        <a:cxn ang="0">
                          <a:pos x="connsiteX167" y="connsiteY167"/>
                        </a:cxn>
                        <a:cxn ang="0">
                          <a:pos x="connsiteX168" y="connsiteY168"/>
                        </a:cxn>
                        <a:cxn ang="0">
                          <a:pos x="connsiteX169" y="connsiteY169"/>
                        </a:cxn>
                        <a:cxn ang="0">
                          <a:pos x="connsiteX170" y="connsiteY170"/>
                        </a:cxn>
                        <a:cxn ang="0">
                          <a:pos x="connsiteX171" y="connsiteY171"/>
                        </a:cxn>
                        <a:cxn ang="0">
                          <a:pos x="connsiteX172" y="connsiteY172"/>
                        </a:cxn>
                        <a:cxn ang="0">
                          <a:pos x="connsiteX173" y="connsiteY173"/>
                        </a:cxn>
                        <a:cxn ang="0">
                          <a:pos x="connsiteX174" y="connsiteY174"/>
                        </a:cxn>
                        <a:cxn ang="0">
                          <a:pos x="connsiteX175" y="connsiteY175"/>
                        </a:cxn>
                        <a:cxn ang="0">
                          <a:pos x="connsiteX176" y="connsiteY176"/>
                        </a:cxn>
                        <a:cxn ang="0">
                          <a:pos x="connsiteX177" y="connsiteY177"/>
                        </a:cxn>
                        <a:cxn ang="0">
                          <a:pos x="connsiteX178" y="connsiteY178"/>
                        </a:cxn>
                        <a:cxn ang="0">
                          <a:pos x="connsiteX179" y="connsiteY179"/>
                        </a:cxn>
                        <a:cxn ang="0">
                          <a:pos x="connsiteX180" y="connsiteY180"/>
                        </a:cxn>
                        <a:cxn ang="0">
                          <a:pos x="connsiteX181" y="connsiteY181"/>
                        </a:cxn>
                        <a:cxn ang="0">
                          <a:pos x="connsiteX182" y="connsiteY182"/>
                        </a:cxn>
                        <a:cxn ang="0">
                          <a:pos x="connsiteX183" y="connsiteY183"/>
                        </a:cxn>
                        <a:cxn ang="0">
                          <a:pos x="connsiteX184" y="connsiteY184"/>
                        </a:cxn>
                        <a:cxn ang="0">
                          <a:pos x="connsiteX185" y="connsiteY185"/>
                        </a:cxn>
                        <a:cxn ang="0">
                          <a:pos x="connsiteX186" y="connsiteY186"/>
                        </a:cxn>
                        <a:cxn ang="0">
                          <a:pos x="connsiteX187" y="connsiteY187"/>
                        </a:cxn>
                        <a:cxn ang="0">
                          <a:pos x="connsiteX188" y="connsiteY188"/>
                        </a:cxn>
                        <a:cxn ang="0">
                          <a:pos x="connsiteX189" y="connsiteY189"/>
                        </a:cxn>
                        <a:cxn ang="0">
                          <a:pos x="connsiteX190" y="connsiteY190"/>
                        </a:cxn>
                        <a:cxn ang="0">
                          <a:pos x="connsiteX191" y="connsiteY191"/>
                        </a:cxn>
                        <a:cxn ang="0">
                          <a:pos x="connsiteX192" y="connsiteY192"/>
                        </a:cxn>
                        <a:cxn ang="0">
                          <a:pos x="connsiteX193" y="connsiteY193"/>
                        </a:cxn>
                        <a:cxn ang="0">
                          <a:pos x="connsiteX194" y="connsiteY194"/>
                        </a:cxn>
                        <a:cxn ang="0">
                          <a:pos x="connsiteX195" y="connsiteY195"/>
                        </a:cxn>
                        <a:cxn ang="0">
                          <a:pos x="connsiteX196" y="connsiteY196"/>
                        </a:cxn>
                        <a:cxn ang="0">
                          <a:pos x="connsiteX197" y="connsiteY197"/>
                        </a:cxn>
                        <a:cxn ang="0">
                          <a:pos x="connsiteX198" y="connsiteY198"/>
                        </a:cxn>
                        <a:cxn ang="0">
                          <a:pos x="connsiteX199" y="connsiteY199"/>
                        </a:cxn>
                        <a:cxn ang="0">
                          <a:pos x="connsiteX200" y="connsiteY200"/>
                        </a:cxn>
                        <a:cxn ang="0">
                          <a:pos x="connsiteX201" y="connsiteY201"/>
                        </a:cxn>
                        <a:cxn ang="0">
                          <a:pos x="connsiteX202" y="connsiteY202"/>
                        </a:cxn>
                        <a:cxn ang="0">
                          <a:pos x="connsiteX203" y="connsiteY203"/>
                        </a:cxn>
                        <a:cxn ang="0">
                          <a:pos x="connsiteX204" y="connsiteY204"/>
                        </a:cxn>
                        <a:cxn ang="0">
                          <a:pos x="connsiteX205" y="connsiteY205"/>
                        </a:cxn>
                        <a:cxn ang="0">
                          <a:pos x="connsiteX206" y="connsiteY206"/>
                        </a:cxn>
                      </a:cxnLst>
                      <a:rect l="l" t="t" r="r" b="b"/>
                      <a:pathLst>
                        <a:path w="78355" h="117583">
                          <a:moveTo>
                            <a:pt x="78356" y="117584"/>
                          </a:moveTo>
                          <a:lnTo>
                            <a:pt x="0" y="117584"/>
                          </a:lnTo>
                          <a:lnTo>
                            <a:pt x="0" y="106582"/>
                          </a:lnTo>
                          <a:lnTo>
                            <a:pt x="3883" y="106283"/>
                          </a:lnTo>
                          <a:cubicBezTo>
                            <a:pt x="5476" y="106184"/>
                            <a:pt x="6820" y="105138"/>
                            <a:pt x="6820" y="103993"/>
                          </a:cubicBezTo>
                          <a:cubicBezTo>
                            <a:pt x="6820" y="102848"/>
                            <a:pt x="5575" y="101853"/>
                            <a:pt x="3883" y="101753"/>
                          </a:cubicBezTo>
                          <a:lnTo>
                            <a:pt x="0" y="101454"/>
                          </a:lnTo>
                          <a:lnTo>
                            <a:pt x="0" y="71984"/>
                          </a:lnTo>
                          <a:lnTo>
                            <a:pt x="3883" y="71685"/>
                          </a:lnTo>
                          <a:cubicBezTo>
                            <a:pt x="5476" y="71585"/>
                            <a:pt x="6820" y="70540"/>
                            <a:pt x="6820" y="69395"/>
                          </a:cubicBezTo>
                          <a:cubicBezTo>
                            <a:pt x="6820" y="68300"/>
                            <a:pt x="5526" y="67205"/>
                            <a:pt x="3883" y="67105"/>
                          </a:cubicBezTo>
                          <a:lnTo>
                            <a:pt x="0" y="66806"/>
                          </a:lnTo>
                          <a:lnTo>
                            <a:pt x="0" y="32955"/>
                          </a:lnTo>
                          <a:lnTo>
                            <a:pt x="3932" y="32706"/>
                          </a:lnTo>
                          <a:cubicBezTo>
                            <a:pt x="5526" y="32607"/>
                            <a:pt x="6820" y="31611"/>
                            <a:pt x="6820" y="30466"/>
                          </a:cubicBezTo>
                          <a:cubicBezTo>
                            <a:pt x="6820" y="29769"/>
                            <a:pt x="6322" y="29222"/>
                            <a:pt x="5874" y="28873"/>
                          </a:cubicBezTo>
                          <a:lnTo>
                            <a:pt x="2887" y="26285"/>
                          </a:lnTo>
                          <a:lnTo>
                            <a:pt x="5227" y="23148"/>
                          </a:lnTo>
                          <a:cubicBezTo>
                            <a:pt x="7069" y="20659"/>
                            <a:pt x="9259" y="18319"/>
                            <a:pt x="11798" y="16079"/>
                          </a:cubicBezTo>
                          <a:lnTo>
                            <a:pt x="13242" y="14835"/>
                          </a:lnTo>
                          <a:lnTo>
                            <a:pt x="16278" y="15382"/>
                          </a:lnTo>
                          <a:cubicBezTo>
                            <a:pt x="17523" y="15084"/>
                            <a:pt x="18419" y="14237"/>
                            <a:pt x="18469" y="13043"/>
                          </a:cubicBezTo>
                          <a:lnTo>
                            <a:pt x="18618" y="10902"/>
                          </a:lnTo>
                          <a:lnTo>
                            <a:pt x="20410" y="9757"/>
                          </a:lnTo>
                          <a:cubicBezTo>
                            <a:pt x="29023" y="4281"/>
                            <a:pt x="37236" y="796"/>
                            <a:pt x="37585" y="697"/>
                          </a:cubicBezTo>
                          <a:lnTo>
                            <a:pt x="39178" y="0"/>
                          </a:lnTo>
                          <a:lnTo>
                            <a:pt x="40771" y="697"/>
                          </a:lnTo>
                          <a:cubicBezTo>
                            <a:pt x="41119" y="846"/>
                            <a:pt x="49283" y="4231"/>
                            <a:pt x="57896" y="9757"/>
                          </a:cubicBezTo>
                          <a:lnTo>
                            <a:pt x="59688" y="10852"/>
                          </a:lnTo>
                          <a:lnTo>
                            <a:pt x="59837" y="12993"/>
                          </a:lnTo>
                          <a:cubicBezTo>
                            <a:pt x="59887" y="14138"/>
                            <a:pt x="60883" y="15134"/>
                            <a:pt x="62077" y="15382"/>
                          </a:cubicBezTo>
                          <a:lnTo>
                            <a:pt x="65114" y="14884"/>
                          </a:lnTo>
                          <a:lnTo>
                            <a:pt x="66508" y="16079"/>
                          </a:lnTo>
                          <a:cubicBezTo>
                            <a:pt x="68897" y="18170"/>
                            <a:pt x="71038" y="20460"/>
                            <a:pt x="73029" y="23098"/>
                          </a:cubicBezTo>
                          <a:lnTo>
                            <a:pt x="75518" y="26334"/>
                          </a:lnTo>
                          <a:lnTo>
                            <a:pt x="72382" y="28923"/>
                          </a:lnTo>
                          <a:cubicBezTo>
                            <a:pt x="71486" y="29670"/>
                            <a:pt x="71486" y="30267"/>
                            <a:pt x="71486" y="30466"/>
                          </a:cubicBezTo>
                          <a:cubicBezTo>
                            <a:pt x="71486" y="31611"/>
                            <a:pt x="72731" y="32607"/>
                            <a:pt x="74373" y="32706"/>
                          </a:cubicBezTo>
                          <a:lnTo>
                            <a:pt x="78306" y="32955"/>
                          </a:lnTo>
                          <a:lnTo>
                            <a:pt x="78306" y="66806"/>
                          </a:lnTo>
                          <a:lnTo>
                            <a:pt x="74423" y="67105"/>
                          </a:lnTo>
                          <a:cubicBezTo>
                            <a:pt x="72780" y="67205"/>
                            <a:pt x="71486" y="68200"/>
                            <a:pt x="71486" y="69395"/>
                          </a:cubicBezTo>
                          <a:cubicBezTo>
                            <a:pt x="71486" y="70540"/>
                            <a:pt x="72731" y="71585"/>
                            <a:pt x="74423" y="71685"/>
                          </a:cubicBezTo>
                          <a:lnTo>
                            <a:pt x="78306" y="71984"/>
                          </a:lnTo>
                          <a:lnTo>
                            <a:pt x="78306" y="101454"/>
                          </a:lnTo>
                          <a:lnTo>
                            <a:pt x="74423" y="101753"/>
                          </a:lnTo>
                          <a:cubicBezTo>
                            <a:pt x="73029" y="101853"/>
                            <a:pt x="71486" y="102699"/>
                            <a:pt x="71486" y="103993"/>
                          </a:cubicBezTo>
                          <a:cubicBezTo>
                            <a:pt x="71486" y="105138"/>
                            <a:pt x="72731" y="106184"/>
                            <a:pt x="74423" y="106283"/>
                          </a:cubicBezTo>
                          <a:lnTo>
                            <a:pt x="78306" y="106582"/>
                          </a:lnTo>
                          <a:lnTo>
                            <a:pt x="78306" y="117584"/>
                          </a:lnTo>
                          <a:close/>
                          <a:moveTo>
                            <a:pt x="61281" y="109121"/>
                          </a:moveTo>
                          <a:lnTo>
                            <a:pt x="64467" y="109121"/>
                          </a:lnTo>
                          <a:cubicBezTo>
                            <a:pt x="63571" y="107627"/>
                            <a:pt x="63123" y="105885"/>
                            <a:pt x="63123" y="103993"/>
                          </a:cubicBezTo>
                          <a:cubicBezTo>
                            <a:pt x="63123" y="102101"/>
                            <a:pt x="63670" y="100310"/>
                            <a:pt x="64566" y="98766"/>
                          </a:cubicBezTo>
                          <a:cubicBezTo>
                            <a:pt x="63421" y="98965"/>
                            <a:pt x="62227" y="98916"/>
                            <a:pt x="61181" y="98816"/>
                          </a:cubicBezTo>
                          <a:cubicBezTo>
                            <a:pt x="62027" y="100359"/>
                            <a:pt x="62575" y="102101"/>
                            <a:pt x="62575" y="103993"/>
                          </a:cubicBezTo>
                          <a:cubicBezTo>
                            <a:pt x="62575" y="105885"/>
                            <a:pt x="62077" y="107627"/>
                            <a:pt x="61281" y="109121"/>
                          </a:cubicBezTo>
                          <a:close/>
                          <a:moveTo>
                            <a:pt x="37585" y="109121"/>
                          </a:moveTo>
                          <a:lnTo>
                            <a:pt x="40721" y="109121"/>
                          </a:lnTo>
                          <a:cubicBezTo>
                            <a:pt x="39875" y="107627"/>
                            <a:pt x="39427" y="105885"/>
                            <a:pt x="39427" y="103993"/>
                          </a:cubicBezTo>
                          <a:cubicBezTo>
                            <a:pt x="39427" y="102101"/>
                            <a:pt x="39974" y="100359"/>
                            <a:pt x="40821" y="98816"/>
                          </a:cubicBezTo>
                          <a:cubicBezTo>
                            <a:pt x="39775" y="98916"/>
                            <a:pt x="38531" y="98916"/>
                            <a:pt x="37485" y="98816"/>
                          </a:cubicBezTo>
                          <a:cubicBezTo>
                            <a:pt x="38431" y="100359"/>
                            <a:pt x="38879" y="102101"/>
                            <a:pt x="38879" y="103993"/>
                          </a:cubicBezTo>
                          <a:cubicBezTo>
                            <a:pt x="38879" y="105885"/>
                            <a:pt x="38431" y="107627"/>
                            <a:pt x="37585" y="109121"/>
                          </a:cubicBezTo>
                          <a:close/>
                          <a:moveTo>
                            <a:pt x="13889" y="109121"/>
                          </a:moveTo>
                          <a:lnTo>
                            <a:pt x="17075" y="109121"/>
                          </a:lnTo>
                          <a:cubicBezTo>
                            <a:pt x="16229" y="107627"/>
                            <a:pt x="15780" y="105885"/>
                            <a:pt x="15780" y="103993"/>
                          </a:cubicBezTo>
                          <a:cubicBezTo>
                            <a:pt x="15780" y="102101"/>
                            <a:pt x="16328" y="100359"/>
                            <a:pt x="17174" y="98816"/>
                          </a:cubicBezTo>
                          <a:cubicBezTo>
                            <a:pt x="16129" y="98916"/>
                            <a:pt x="14835" y="98916"/>
                            <a:pt x="13789" y="98816"/>
                          </a:cubicBezTo>
                          <a:cubicBezTo>
                            <a:pt x="14735" y="100310"/>
                            <a:pt x="15233" y="102101"/>
                            <a:pt x="15233" y="103993"/>
                          </a:cubicBezTo>
                          <a:cubicBezTo>
                            <a:pt x="15283" y="105885"/>
                            <a:pt x="14785" y="107627"/>
                            <a:pt x="13889" y="109121"/>
                          </a:cubicBezTo>
                          <a:close/>
                          <a:moveTo>
                            <a:pt x="51026" y="101604"/>
                          </a:moveTo>
                          <a:cubicBezTo>
                            <a:pt x="49333" y="101604"/>
                            <a:pt x="47890" y="102699"/>
                            <a:pt x="47890" y="104043"/>
                          </a:cubicBezTo>
                          <a:cubicBezTo>
                            <a:pt x="47890" y="106781"/>
                            <a:pt x="54112" y="106781"/>
                            <a:pt x="54112" y="104043"/>
                          </a:cubicBezTo>
                          <a:cubicBezTo>
                            <a:pt x="54112" y="102699"/>
                            <a:pt x="52718" y="101604"/>
                            <a:pt x="51026" y="101604"/>
                          </a:cubicBezTo>
                          <a:close/>
                          <a:moveTo>
                            <a:pt x="27380" y="101604"/>
                          </a:moveTo>
                          <a:cubicBezTo>
                            <a:pt x="25687" y="101604"/>
                            <a:pt x="24244" y="102649"/>
                            <a:pt x="24244" y="104043"/>
                          </a:cubicBezTo>
                          <a:cubicBezTo>
                            <a:pt x="24244" y="106731"/>
                            <a:pt x="30416" y="106831"/>
                            <a:pt x="30416" y="104043"/>
                          </a:cubicBezTo>
                          <a:cubicBezTo>
                            <a:pt x="30416" y="102699"/>
                            <a:pt x="29072" y="101604"/>
                            <a:pt x="27380" y="101604"/>
                          </a:cubicBezTo>
                          <a:close/>
                          <a:moveTo>
                            <a:pt x="22700" y="79501"/>
                          </a:moveTo>
                          <a:cubicBezTo>
                            <a:pt x="25388" y="81492"/>
                            <a:pt x="27081" y="84628"/>
                            <a:pt x="27081" y="88063"/>
                          </a:cubicBezTo>
                          <a:cubicBezTo>
                            <a:pt x="27081" y="89955"/>
                            <a:pt x="26533" y="91697"/>
                            <a:pt x="25687" y="93241"/>
                          </a:cubicBezTo>
                          <a:cubicBezTo>
                            <a:pt x="26732" y="93141"/>
                            <a:pt x="27977" y="93141"/>
                            <a:pt x="29023" y="93241"/>
                          </a:cubicBezTo>
                          <a:cubicBezTo>
                            <a:pt x="28126" y="91697"/>
                            <a:pt x="27629" y="89955"/>
                            <a:pt x="27629" y="88063"/>
                          </a:cubicBezTo>
                          <a:cubicBezTo>
                            <a:pt x="27629" y="84628"/>
                            <a:pt x="29321" y="81542"/>
                            <a:pt x="31960" y="79551"/>
                          </a:cubicBezTo>
                          <a:cubicBezTo>
                            <a:pt x="29122" y="80596"/>
                            <a:pt x="25637" y="80646"/>
                            <a:pt x="22700" y="79501"/>
                          </a:cubicBezTo>
                          <a:close/>
                          <a:moveTo>
                            <a:pt x="46396" y="79501"/>
                          </a:moveTo>
                          <a:cubicBezTo>
                            <a:pt x="49034" y="81542"/>
                            <a:pt x="50727" y="84628"/>
                            <a:pt x="50727" y="88063"/>
                          </a:cubicBezTo>
                          <a:cubicBezTo>
                            <a:pt x="50727" y="89955"/>
                            <a:pt x="50229" y="91697"/>
                            <a:pt x="49333" y="93241"/>
                          </a:cubicBezTo>
                          <a:cubicBezTo>
                            <a:pt x="50378" y="93141"/>
                            <a:pt x="51623" y="93141"/>
                            <a:pt x="52669" y="93241"/>
                          </a:cubicBezTo>
                          <a:cubicBezTo>
                            <a:pt x="51772" y="91697"/>
                            <a:pt x="51275" y="89955"/>
                            <a:pt x="51275" y="88063"/>
                          </a:cubicBezTo>
                          <a:cubicBezTo>
                            <a:pt x="51275" y="84628"/>
                            <a:pt x="52967" y="81542"/>
                            <a:pt x="55606" y="79551"/>
                          </a:cubicBezTo>
                          <a:cubicBezTo>
                            <a:pt x="52718" y="80695"/>
                            <a:pt x="49134" y="80646"/>
                            <a:pt x="46396" y="79501"/>
                          </a:cubicBezTo>
                          <a:close/>
                          <a:moveTo>
                            <a:pt x="62824" y="85574"/>
                          </a:moveTo>
                          <a:cubicBezTo>
                            <a:pt x="61131" y="85574"/>
                            <a:pt x="59688" y="86669"/>
                            <a:pt x="59688" y="88063"/>
                          </a:cubicBezTo>
                          <a:cubicBezTo>
                            <a:pt x="59688" y="90702"/>
                            <a:pt x="65910" y="90702"/>
                            <a:pt x="65910" y="88063"/>
                          </a:cubicBezTo>
                          <a:cubicBezTo>
                            <a:pt x="65910" y="86669"/>
                            <a:pt x="64517" y="85574"/>
                            <a:pt x="62824" y="85574"/>
                          </a:cubicBezTo>
                          <a:close/>
                          <a:moveTo>
                            <a:pt x="39178" y="85574"/>
                          </a:moveTo>
                          <a:cubicBezTo>
                            <a:pt x="37485" y="85574"/>
                            <a:pt x="36042" y="86669"/>
                            <a:pt x="36042" y="88063"/>
                          </a:cubicBezTo>
                          <a:cubicBezTo>
                            <a:pt x="36042" y="90702"/>
                            <a:pt x="42215" y="90801"/>
                            <a:pt x="42215" y="88063"/>
                          </a:cubicBezTo>
                          <a:cubicBezTo>
                            <a:pt x="42264" y="86669"/>
                            <a:pt x="40821" y="85574"/>
                            <a:pt x="39178" y="85574"/>
                          </a:cubicBezTo>
                          <a:close/>
                          <a:moveTo>
                            <a:pt x="15532" y="85574"/>
                          </a:moveTo>
                          <a:cubicBezTo>
                            <a:pt x="13889" y="85574"/>
                            <a:pt x="12445" y="86669"/>
                            <a:pt x="12445" y="88063"/>
                          </a:cubicBezTo>
                          <a:cubicBezTo>
                            <a:pt x="12445" y="90801"/>
                            <a:pt x="18618" y="90702"/>
                            <a:pt x="18618" y="88063"/>
                          </a:cubicBezTo>
                          <a:cubicBezTo>
                            <a:pt x="18618" y="86669"/>
                            <a:pt x="17224" y="85574"/>
                            <a:pt x="15532" y="85574"/>
                          </a:cubicBezTo>
                          <a:close/>
                          <a:moveTo>
                            <a:pt x="69395" y="79053"/>
                          </a:moveTo>
                          <a:cubicBezTo>
                            <a:pt x="69594" y="79152"/>
                            <a:pt x="69743" y="79302"/>
                            <a:pt x="69943" y="79401"/>
                          </a:cubicBezTo>
                          <a:lnTo>
                            <a:pt x="69943" y="79302"/>
                          </a:lnTo>
                          <a:cubicBezTo>
                            <a:pt x="69743" y="79202"/>
                            <a:pt x="69594" y="79103"/>
                            <a:pt x="69395" y="79053"/>
                          </a:cubicBezTo>
                          <a:close/>
                          <a:moveTo>
                            <a:pt x="8463" y="79302"/>
                          </a:moveTo>
                          <a:lnTo>
                            <a:pt x="8463" y="79401"/>
                          </a:lnTo>
                          <a:cubicBezTo>
                            <a:pt x="8612" y="79302"/>
                            <a:pt x="8761" y="79152"/>
                            <a:pt x="8961" y="79053"/>
                          </a:cubicBezTo>
                          <a:cubicBezTo>
                            <a:pt x="8811" y="79152"/>
                            <a:pt x="8612" y="79202"/>
                            <a:pt x="8463" y="79302"/>
                          </a:cubicBezTo>
                          <a:close/>
                          <a:moveTo>
                            <a:pt x="62824" y="77111"/>
                          </a:moveTo>
                          <a:cubicBezTo>
                            <a:pt x="64666" y="77111"/>
                            <a:pt x="66408" y="77559"/>
                            <a:pt x="68001" y="78256"/>
                          </a:cubicBezTo>
                          <a:cubicBezTo>
                            <a:pt x="64965" y="76315"/>
                            <a:pt x="63073" y="73079"/>
                            <a:pt x="63073" y="69445"/>
                          </a:cubicBezTo>
                          <a:cubicBezTo>
                            <a:pt x="63073" y="65064"/>
                            <a:pt x="65811" y="61330"/>
                            <a:pt x="69893" y="59638"/>
                          </a:cubicBezTo>
                          <a:lnTo>
                            <a:pt x="69893" y="58543"/>
                          </a:lnTo>
                          <a:cubicBezTo>
                            <a:pt x="67952" y="59937"/>
                            <a:pt x="65462" y="60833"/>
                            <a:pt x="62774" y="60833"/>
                          </a:cubicBezTo>
                          <a:cubicBezTo>
                            <a:pt x="56402" y="60833"/>
                            <a:pt x="51225" y="55905"/>
                            <a:pt x="51225" y="49881"/>
                          </a:cubicBezTo>
                          <a:cubicBezTo>
                            <a:pt x="51225" y="43857"/>
                            <a:pt x="56402" y="38979"/>
                            <a:pt x="62774" y="38979"/>
                          </a:cubicBezTo>
                          <a:cubicBezTo>
                            <a:pt x="65462" y="38979"/>
                            <a:pt x="67952" y="39875"/>
                            <a:pt x="69893" y="41269"/>
                          </a:cubicBezTo>
                          <a:lnTo>
                            <a:pt x="69893" y="40323"/>
                          </a:lnTo>
                          <a:cubicBezTo>
                            <a:pt x="65811" y="38680"/>
                            <a:pt x="63073" y="34946"/>
                            <a:pt x="63073" y="30566"/>
                          </a:cubicBezTo>
                          <a:cubicBezTo>
                            <a:pt x="63073" y="28873"/>
                            <a:pt x="63471" y="27280"/>
                            <a:pt x="64218" y="25787"/>
                          </a:cubicBezTo>
                          <a:cubicBezTo>
                            <a:pt x="63670" y="25139"/>
                            <a:pt x="63123" y="24592"/>
                            <a:pt x="62525" y="23994"/>
                          </a:cubicBezTo>
                          <a:cubicBezTo>
                            <a:pt x="61580" y="23994"/>
                            <a:pt x="60733" y="23845"/>
                            <a:pt x="59887" y="23646"/>
                          </a:cubicBezTo>
                          <a:cubicBezTo>
                            <a:pt x="61530" y="25538"/>
                            <a:pt x="62525" y="27927"/>
                            <a:pt x="62525" y="30566"/>
                          </a:cubicBezTo>
                          <a:cubicBezTo>
                            <a:pt x="62525" y="36589"/>
                            <a:pt x="57348" y="41518"/>
                            <a:pt x="50976" y="41518"/>
                          </a:cubicBezTo>
                          <a:cubicBezTo>
                            <a:pt x="44604" y="41518"/>
                            <a:pt x="39427" y="36589"/>
                            <a:pt x="39427" y="30566"/>
                          </a:cubicBezTo>
                          <a:cubicBezTo>
                            <a:pt x="39427" y="27927"/>
                            <a:pt x="40422" y="25538"/>
                            <a:pt x="42015" y="23646"/>
                          </a:cubicBezTo>
                          <a:cubicBezTo>
                            <a:pt x="40273" y="24144"/>
                            <a:pt x="38182" y="24144"/>
                            <a:pt x="36340" y="23646"/>
                          </a:cubicBezTo>
                          <a:cubicBezTo>
                            <a:pt x="37933" y="25538"/>
                            <a:pt x="38929" y="27927"/>
                            <a:pt x="38929" y="30566"/>
                          </a:cubicBezTo>
                          <a:cubicBezTo>
                            <a:pt x="38929" y="36589"/>
                            <a:pt x="33751" y="41518"/>
                            <a:pt x="27429" y="41518"/>
                          </a:cubicBezTo>
                          <a:cubicBezTo>
                            <a:pt x="21057" y="41518"/>
                            <a:pt x="15880" y="36589"/>
                            <a:pt x="15880" y="30566"/>
                          </a:cubicBezTo>
                          <a:cubicBezTo>
                            <a:pt x="15880" y="27927"/>
                            <a:pt x="16876" y="25488"/>
                            <a:pt x="18518" y="23646"/>
                          </a:cubicBezTo>
                          <a:cubicBezTo>
                            <a:pt x="17672" y="23845"/>
                            <a:pt x="16826" y="23945"/>
                            <a:pt x="15880" y="23994"/>
                          </a:cubicBezTo>
                          <a:cubicBezTo>
                            <a:pt x="15283" y="24592"/>
                            <a:pt x="14735" y="25189"/>
                            <a:pt x="14138" y="25787"/>
                          </a:cubicBezTo>
                          <a:cubicBezTo>
                            <a:pt x="14984" y="27230"/>
                            <a:pt x="15333" y="28923"/>
                            <a:pt x="15333" y="30566"/>
                          </a:cubicBezTo>
                          <a:cubicBezTo>
                            <a:pt x="15333" y="34847"/>
                            <a:pt x="12545" y="38630"/>
                            <a:pt x="8513" y="40323"/>
                          </a:cubicBezTo>
                          <a:lnTo>
                            <a:pt x="8513" y="41269"/>
                          </a:lnTo>
                          <a:cubicBezTo>
                            <a:pt x="10454" y="39825"/>
                            <a:pt x="12893" y="38979"/>
                            <a:pt x="15581" y="38979"/>
                          </a:cubicBezTo>
                          <a:cubicBezTo>
                            <a:pt x="21953" y="38979"/>
                            <a:pt x="27131" y="43857"/>
                            <a:pt x="27131" y="49881"/>
                          </a:cubicBezTo>
                          <a:cubicBezTo>
                            <a:pt x="27131" y="55905"/>
                            <a:pt x="21953" y="60833"/>
                            <a:pt x="15581" y="60833"/>
                          </a:cubicBezTo>
                          <a:cubicBezTo>
                            <a:pt x="12893" y="60833"/>
                            <a:pt x="10454" y="59986"/>
                            <a:pt x="8513" y="58543"/>
                          </a:cubicBezTo>
                          <a:lnTo>
                            <a:pt x="8513" y="59638"/>
                          </a:lnTo>
                          <a:cubicBezTo>
                            <a:pt x="12595" y="61330"/>
                            <a:pt x="15333" y="65064"/>
                            <a:pt x="15333" y="69445"/>
                          </a:cubicBezTo>
                          <a:cubicBezTo>
                            <a:pt x="15333" y="73029"/>
                            <a:pt x="13441" y="76265"/>
                            <a:pt x="10504" y="78207"/>
                          </a:cubicBezTo>
                          <a:cubicBezTo>
                            <a:pt x="13441" y="76862"/>
                            <a:pt x="17224" y="76813"/>
                            <a:pt x="20211" y="78008"/>
                          </a:cubicBezTo>
                          <a:cubicBezTo>
                            <a:pt x="17523" y="76016"/>
                            <a:pt x="15830" y="72880"/>
                            <a:pt x="15830" y="69445"/>
                          </a:cubicBezTo>
                          <a:cubicBezTo>
                            <a:pt x="15830" y="63421"/>
                            <a:pt x="21008" y="58493"/>
                            <a:pt x="27380" y="58493"/>
                          </a:cubicBezTo>
                          <a:cubicBezTo>
                            <a:pt x="33751" y="58493"/>
                            <a:pt x="38879" y="63421"/>
                            <a:pt x="38879" y="69445"/>
                          </a:cubicBezTo>
                          <a:cubicBezTo>
                            <a:pt x="38879" y="72880"/>
                            <a:pt x="37186" y="75966"/>
                            <a:pt x="34548" y="78008"/>
                          </a:cubicBezTo>
                          <a:cubicBezTo>
                            <a:pt x="37336" y="76862"/>
                            <a:pt x="40870" y="76862"/>
                            <a:pt x="43758" y="77957"/>
                          </a:cubicBezTo>
                          <a:cubicBezTo>
                            <a:pt x="41119" y="75966"/>
                            <a:pt x="39427" y="72880"/>
                            <a:pt x="39427" y="69445"/>
                          </a:cubicBezTo>
                          <a:cubicBezTo>
                            <a:pt x="39427" y="63421"/>
                            <a:pt x="44604" y="58493"/>
                            <a:pt x="50976" y="58493"/>
                          </a:cubicBezTo>
                          <a:cubicBezTo>
                            <a:pt x="57348" y="58493"/>
                            <a:pt x="62525" y="63421"/>
                            <a:pt x="62525" y="69445"/>
                          </a:cubicBezTo>
                          <a:cubicBezTo>
                            <a:pt x="62525" y="72880"/>
                            <a:pt x="60833" y="75966"/>
                            <a:pt x="58194" y="77957"/>
                          </a:cubicBezTo>
                          <a:cubicBezTo>
                            <a:pt x="59638" y="77410"/>
                            <a:pt x="61231" y="77111"/>
                            <a:pt x="62824" y="77111"/>
                          </a:cubicBezTo>
                          <a:close/>
                          <a:moveTo>
                            <a:pt x="51026" y="67006"/>
                          </a:moveTo>
                          <a:cubicBezTo>
                            <a:pt x="49333" y="67006"/>
                            <a:pt x="47890" y="68101"/>
                            <a:pt x="47890" y="69495"/>
                          </a:cubicBezTo>
                          <a:cubicBezTo>
                            <a:pt x="47890" y="72233"/>
                            <a:pt x="54112" y="72233"/>
                            <a:pt x="54112" y="69495"/>
                          </a:cubicBezTo>
                          <a:cubicBezTo>
                            <a:pt x="54112" y="68101"/>
                            <a:pt x="52718" y="67006"/>
                            <a:pt x="51026" y="67006"/>
                          </a:cubicBezTo>
                          <a:close/>
                          <a:moveTo>
                            <a:pt x="27380" y="67006"/>
                          </a:moveTo>
                          <a:cubicBezTo>
                            <a:pt x="25687" y="67006"/>
                            <a:pt x="24244" y="68101"/>
                            <a:pt x="24244" y="69495"/>
                          </a:cubicBezTo>
                          <a:cubicBezTo>
                            <a:pt x="24244" y="72233"/>
                            <a:pt x="30416" y="72233"/>
                            <a:pt x="30416" y="69495"/>
                          </a:cubicBezTo>
                          <a:cubicBezTo>
                            <a:pt x="30416" y="68101"/>
                            <a:pt x="29023" y="67006"/>
                            <a:pt x="27380" y="67006"/>
                          </a:cubicBezTo>
                          <a:close/>
                          <a:moveTo>
                            <a:pt x="62824" y="47441"/>
                          </a:moveTo>
                          <a:cubicBezTo>
                            <a:pt x="61131" y="47441"/>
                            <a:pt x="59688" y="48537"/>
                            <a:pt x="59688" y="49881"/>
                          </a:cubicBezTo>
                          <a:cubicBezTo>
                            <a:pt x="59688" y="52619"/>
                            <a:pt x="65910" y="52619"/>
                            <a:pt x="65910" y="49881"/>
                          </a:cubicBezTo>
                          <a:cubicBezTo>
                            <a:pt x="65910" y="48537"/>
                            <a:pt x="64517" y="47441"/>
                            <a:pt x="62824" y="47441"/>
                          </a:cubicBezTo>
                          <a:close/>
                          <a:moveTo>
                            <a:pt x="15532" y="47441"/>
                          </a:moveTo>
                          <a:cubicBezTo>
                            <a:pt x="13839" y="47441"/>
                            <a:pt x="12445" y="48487"/>
                            <a:pt x="12445" y="49881"/>
                          </a:cubicBezTo>
                          <a:cubicBezTo>
                            <a:pt x="12445" y="52619"/>
                            <a:pt x="18618" y="52569"/>
                            <a:pt x="18618" y="49881"/>
                          </a:cubicBezTo>
                          <a:cubicBezTo>
                            <a:pt x="18618" y="48537"/>
                            <a:pt x="17224" y="47441"/>
                            <a:pt x="15532" y="47441"/>
                          </a:cubicBezTo>
                          <a:close/>
                          <a:moveTo>
                            <a:pt x="51026" y="28076"/>
                          </a:moveTo>
                          <a:cubicBezTo>
                            <a:pt x="49333" y="28076"/>
                            <a:pt x="47890" y="29172"/>
                            <a:pt x="47890" y="30566"/>
                          </a:cubicBezTo>
                          <a:cubicBezTo>
                            <a:pt x="47890" y="33304"/>
                            <a:pt x="54112" y="33304"/>
                            <a:pt x="54112" y="30566"/>
                          </a:cubicBezTo>
                          <a:cubicBezTo>
                            <a:pt x="54112" y="29222"/>
                            <a:pt x="52718" y="28076"/>
                            <a:pt x="51026" y="28076"/>
                          </a:cubicBezTo>
                          <a:close/>
                          <a:moveTo>
                            <a:pt x="27380" y="28076"/>
                          </a:moveTo>
                          <a:cubicBezTo>
                            <a:pt x="25687" y="28076"/>
                            <a:pt x="24244" y="29172"/>
                            <a:pt x="24244" y="30566"/>
                          </a:cubicBezTo>
                          <a:cubicBezTo>
                            <a:pt x="24244" y="33254"/>
                            <a:pt x="30416" y="33353"/>
                            <a:pt x="30416" y="30566"/>
                          </a:cubicBezTo>
                          <a:cubicBezTo>
                            <a:pt x="30416" y="29222"/>
                            <a:pt x="29023" y="28076"/>
                            <a:pt x="27380" y="28076"/>
                          </a:cubicBezTo>
                          <a:close/>
                          <a:moveTo>
                            <a:pt x="26533" y="15930"/>
                          </a:moveTo>
                          <a:cubicBezTo>
                            <a:pt x="26085" y="17423"/>
                            <a:pt x="25338" y="18867"/>
                            <a:pt x="24293" y="20012"/>
                          </a:cubicBezTo>
                          <a:cubicBezTo>
                            <a:pt x="26085" y="19464"/>
                            <a:pt x="28326" y="19415"/>
                            <a:pt x="30167" y="19962"/>
                          </a:cubicBezTo>
                          <a:cubicBezTo>
                            <a:pt x="29023" y="18618"/>
                            <a:pt x="28176" y="16925"/>
                            <a:pt x="27778" y="15134"/>
                          </a:cubicBezTo>
                          <a:cubicBezTo>
                            <a:pt x="27429" y="15482"/>
                            <a:pt x="26982" y="15681"/>
                            <a:pt x="26533" y="15930"/>
                          </a:cubicBezTo>
                          <a:close/>
                          <a:moveTo>
                            <a:pt x="51026" y="19663"/>
                          </a:moveTo>
                          <a:cubicBezTo>
                            <a:pt x="52071" y="19663"/>
                            <a:pt x="53067" y="19813"/>
                            <a:pt x="54063" y="20062"/>
                          </a:cubicBezTo>
                          <a:cubicBezTo>
                            <a:pt x="53067" y="18917"/>
                            <a:pt x="52320" y="17523"/>
                            <a:pt x="51872" y="16030"/>
                          </a:cubicBezTo>
                          <a:cubicBezTo>
                            <a:pt x="51424" y="15731"/>
                            <a:pt x="50976" y="15482"/>
                            <a:pt x="50578" y="15183"/>
                          </a:cubicBezTo>
                          <a:cubicBezTo>
                            <a:pt x="50179" y="16975"/>
                            <a:pt x="49383" y="18618"/>
                            <a:pt x="48188" y="20012"/>
                          </a:cubicBezTo>
                          <a:cubicBezTo>
                            <a:pt x="49034" y="19713"/>
                            <a:pt x="50030" y="19663"/>
                            <a:pt x="51026" y="19663"/>
                          </a:cubicBezTo>
                          <a:close/>
                          <a:moveTo>
                            <a:pt x="39178" y="10603"/>
                          </a:moveTo>
                          <a:cubicBezTo>
                            <a:pt x="37485" y="10603"/>
                            <a:pt x="36042" y="11699"/>
                            <a:pt x="36042" y="13093"/>
                          </a:cubicBezTo>
                          <a:cubicBezTo>
                            <a:pt x="36042" y="15781"/>
                            <a:pt x="42215" y="15880"/>
                            <a:pt x="42215" y="13093"/>
                          </a:cubicBezTo>
                          <a:cubicBezTo>
                            <a:pt x="42264" y="11699"/>
                            <a:pt x="40821" y="10603"/>
                            <a:pt x="39178" y="10603"/>
                          </a:cubicBezTo>
                          <a:close/>
                          <a:moveTo>
                            <a:pt x="39178" y="60833"/>
                          </a:moveTo>
                          <a:cubicBezTo>
                            <a:pt x="32806" y="60833"/>
                            <a:pt x="27629" y="55905"/>
                            <a:pt x="27629" y="49881"/>
                          </a:cubicBezTo>
                          <a:cubicBezTo>
                            <a:pt x="27629" y="43857"/>
                            <a:pt x="32806" y="38979"/>
                            <a:pt x="39178" y="38979"/>
                          </a:cubicBezTo>
                          <a:cubicBezTo>
                            <a:pt x="45550" y="38979"/>
                            <a:pt x="50727" y="43857"/>
                            <a:pt x="50727" y="49881"/>
                          </a:cubicBezTo>
                          <a:cubicBezTo>
                            <a:pt x="50727" y="55905"/>
                            <a:pt x="45550" y="60833"/>
                            <a:pt x="39178" y="60833"/>
                          </a:cubicBezTo>
                          <a:close/>
                          <a:moveTo>
                            <a:pt x="39178" y="47441"/>
                          </a:moveTo>
                          <a:cubicBezTo>
                            <a:pt x="37485" y="47441"/>
                            <a:pt x="36042" y="48537"/>
                            <a:pt x="36042" y="49881"/>
                          </a:cubicBezTo>
                          <a:cubicBezTo>
                            <a:pt x="36042" y="52569"/>
                            <a:pt x="42215" y="52619"/>
                            <a:pt x="42215" y="49881"/>
                          </a:cubicBezTo>
                          <a:cubicBezTo>
                            <a:pt x="42264" y="48537"/>
                            <a:pt x="40870" y="47441"/>
                            <a:pt x="39178" y="47441"/>
                          </a:cubicBez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6" name="Freeform: Shape 275">
                      <a:extLst>
                        <a:ext uri="{FF2B5EF4-FFF2-40B4-BE49-F238E27FC236}">
                          <a16:creationId xmlns:a16="http://schemas.microsoft.com/office/drawing/2014/main" id="{1FBAE3A4-CF47-F9B0-3757-2792C2E0E4C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451377" y="4087600"/>
                      <a:ext cx="60583" cy="117533"/>
                    </a:xfrm>
                    <a:custGeom>
                      <a:avLst/>
                      <a:gdLst>
                        <a:gd name="connsiteX0" fmla="*/ 20908 w 60583"/>
                        <a:gd name="connsiteY0" fmla="*/ 117534 h 117533"/>
                        <a:gd name="connsiteX1" fmla="*/ 0 w 60583"/>
                        <a:gd name="connsiteY1" fmla="*/ 117534 h 117533"/>
                        <a:gd name="connsiteX2" fmla="*/ 0 w 60583"/>
                        <a:gd name="connsiteY2" fmla="*/ 36540 h 117533"/>
                        <a:gd name="connsiteX3" fmla="*/ 37585 w 60583"/>
                        <a:gd name="connsiteY3" fmla="*/ 647 h 117533"/>
                        <a:gd name="connsiteX4" fmla="*/ 39178 w 60583"/>
                        <a:gd name="connsiteY4" fmla="*/ 0 h 117533"/>
                        <a:gd name="connsiteX5" fmla="*/ 40771 w 60583"/>
                        <a:gd name="connsiteY5" fmla="*/ 697 h 117533"/>
                        <a:gd name="connsiteX6" fmla="*/ 53166 w 60583"/>
                        <a:gd name="connsiteY6" fmla="*/ 6920 h 117533"/>
                        <a:gd name="connsiteX7" fmla="*/ 60584 w 60583"/>
                        <a:gd name="connsiteY7" fmla="*/ 11151 h 117533"/>
                        <a:gd name="connsiteX8" fmla="*/ 52669 w 60583"/>
                        <a:gd name="connsiteY8" fmla="*/ 14437 h 117533"/>
                        <a:gd name="connsiteX9" fmla="*/ 20858 w 60583"/>
                        <a:gd name="connsiteY9" fmla="*/ 42264 h 117533"/>
                        <a:gd name="connsiteX10" fmla="*/ 20858 w 60583"/>
                        <a:gd name="connsiteY10" fmla="*/ 117534 h 117533"/>
                        <a:gd name="connsiteX11" fmla="*/ 8463 w 60583"/>
                        <a:gd name="connsiteY11" fmla="*/ 109071 h 117533"/>
                        <a:gd name="connsiteX12" fmla="*/ 12445 w 60583"/>
                        <a:gd name="connsiteY12" fmla="*/ 109071 h 117533"/>
                        <a:gd name="connsiteX13" fmla="*/ 12445 w 60583"/>
                        <a:gd name="connsiteY13" fmla="*/ 42264 h 117533"/>
                        <a:gd name="connsiteX14" fmla="*/ 41617 w 60583"/>
                        <a:gd name="connsiteY14" fmla="*/ 10305 h 117533"/>
                        <a:gd name="connsiteX15" fmla="*/ 39178 w 60583"/>
                        <a:gd name="connsiteY15" fmla="*/ 9209 h 117533"/>
                        <a:gd name="connsiteX16" fmla="*/ 8463 w 60583"/>
                        <a:gd name="connsiteY16" fmla="*/ 36540 h 117533"/>
                        <a:gd name="connsiteX17" fmla="*/ 8463 w 60583"/>
                        <a:gd name="connsiteY17" fmla="*/ 109071 h 11753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</a:cxnLst>
                      <a:rect l="l" t="t" r="r" b="b"/>
                      <a:pathLst>
                        <a:path w="60583" h="117533">
                          <a:moveTo>
                            <a:pt x="20908" y="117534"/>
                          </a:moveTo>
                          <a:lnTo>
                            <a:pt x="0" y="117534"/>
                          </a:lnTo>
                          <a:lnTo>
                            <a:pt x="0" y="36540"/>
                          </a:lnTo>
                          <a:cubicBezTo>
                            <a:pt x="0" y="16627"/>
                            <a:pt x="33751" y="2290"/>
                            <a:pt x="37585" y="647"/>
                          </a:cubicBezTo>
                          <a:lnTo>
                            <a:pt x="39178" y="0"/>
                          </a:lnTo>
                          <a:lnTo>
                            <a:pt x="40771" y="697"/>
                          </a:lnTo>
                          <a:cubicBezTo>
                            <a:pt x="41020" y="796"/>
                            <a:pt x="46496" y="3086"/>
                            <a:pt x="53166" y="6920"/>
                          </a:cubicBezTo>
                          <a:lnTo>
                            <a:pt x="60584" y="11151"/>
                          </a:lnTo>
                          <a:lnTo>
                            <a:pt x="52669" y="14437"/>
                          </a:lnTo>
                          <a:cubicBezTo>
                            <a:pt x="43808" y="18120"/>
                            <a:pt x="20858" y="30317"/>
                            <a:pt x="20858" y="42264"/>
                          </a:cubicBezTo>
                          <a:lnTo>
                            <a:pt x="20858" y="117534"/>
                          </a:lnTo>
                          <a:close/>
                          <a:moveTo>
                            <a:pt x="8463" y="109071"/>
                          </a:moveTo>
                          <a:lnTo>
                            <a:pt x="12445" y="109071"/>
                          </a:lnTo>
                          <a:lnTo>
                            <a:pt x="12445" y="42264"/>
                          </a:lnTo>
                          <a:cubicBezTo>
                            <a:pt x="12445" y="27629"/>
                            <a:pt x="30317" y="16129"/>
                            <a:pt x="41617" y="10305"/>
                          </a:cubicBezTo>
                          <a:cubicBezTo>
                            <a:pt x="40621" y="9857"/>
                            <a:pt x="39825" y="9458"/>
                            <a:pt x="39178" y="9209"/>
                          </a:cubicBezTo>
                          <a:cubicBezTo>
                            <a:pt x="29669" y="13391"/>
                            <a:pt x="8463" y="25139"/>
                            <a:pt x="8463" y="36540"/>
                          </a:cubicBezTo>
                          <a:lnTo>
                            <a:pt x="8463" y="109071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43" name="Graphic 12">
                    <a:extLst>
                      <a:ext uri="{FF2B5EF4-FFF2-40B4-BE49-F238E27FC236}">
                        <a16:creationId xmlns:a16="http://schemas.microsoft.com/office/drawing/2014/main" id="{97C86818-F495-B6F2-E4E8-78F4185D367D}"/>
                      </a:ext>
                    </a:extLst>
                  </p:cNvPr>
                  <p:cNvGrpSpPr/>
                  <p:nvPr/>
                </p:nvGrpSpPr>
                <p:grpSpPr>
                  <a:xfrm>
                    <a:off x="6320800" y="4087401"/>
                    <a:ext cx="67055" cy="117732"/>
                    <a:chOff x="6320800" y="4087401"/>
                    <a:chExt cx="67055" cy="117732"/>
                  </a:xfrm>
                  <a:grpFill/>
                </p:grpSpPr>
                <p:sp>
                  <p:nvSpPr>
                    <p:cNvPr id="271" name="Freeform: Shape 270">
                      <a:extLst>
                        <a:ext uri="{FF2B5EF4-FFF2-40B4-BE49-F238E27FC236}">
                          <a16:creationId xmlns:a16="http://schemas.microsoft.com/office/drawing/2014/main" id="{A5E7DD14-25F9-8854-5DF9-8EE44C550B1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320800" y="4087500"/>
                      <a:ext cx="67055" cy="117633"/>
                    </a:xfrm>
                    <a:custGeom>
                      <a:avLst/>
                      <a:gdLst>
                        <a:gd name="connsiteX0" fmla="*/ 67056 w 67055"/>
                        <a:gd name="connsiteY0" fmla="*/ 117633 h 117633"/>
                        <a:gd name="connsiteX1" fmla="*/ 0 w 67055"/>
                        <a:gd name="connsiteY1" fmla="*/ 117633 h 117633"/>
                        <a:gd name="connsiteX2" fmla="*/ 0 w 67055"/>
                        <a:gd name="connsiteY2" fmla="*/ 36639 h 117633"/>
                        <a:gd name="connsiteX3" fmla="*/ 31661 w 67055"/>
                        <a:gd name="connsiteY3" fmla="*/ 896 h 117633"/>
                        <a:gd name="connsiteX4" fmla="*/ 33503 w 67055"/>
                        <a:gd name="connsiteY4" fmla="*/ 0 h 117633"/>
                        <a:gd name="connsiteX5" fmla="*/ 35345 w 67055"/>
                        <a:gd name="connsiteY5" fmla="*/ 896 h 117633"/>
                        <a:gd name="connsiteX6" fmla="*/ 67056 w 67055"/>
                        <a:gd name="connsiteY6" fmla="*/ 36639 h 117633"/>
                        <a:gd name="connsiteX7" fmla="*/ 67056 w 67055"/>
                        <a:gd name="connsiteY7" fmla="*/ 117633 h 117633"/>
                        <a:gd name="connsiteX8" fmla="*/ 8463 w 67055"/>
                        <a:gd name="connsiteY8" fmla="*/ 109171 h 117633"/>
                        <a:gd name="connsiteX9" fmla="*/ 58592 w 67055"/>
                        <a:gd name="connsiteY9" fmla="*/ 109171 h 117633"/>
                        <a:gd name="connsiteX10" fmla="*/ 58592 w 67055"/>
                        <a:gd name="connsiteY10" fmla="*/ 36639 h 117633"/>
                        <a:gd name="connsiteX11" fmla="*/ 33503 w 67055"/>
                        <a:gd name="connsiteY11" fmla="*/ 9458 h 117633"/>
                        <a:gd name="connsiteX12" fmla="*/ 8463 w 67055"/>
                        <a:gd name="connsiteY12" fmla="*/ 36639 h 117633"/>
                        <a:gd name="connsiteX13" fmla="*/ 8463 w 67055"/>
                        <a:gd name="connsiteY13" fmla="*/ 109171 h 11763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</a:cxnLst>
                      <a:rect l="l" t="t" r="r" b="b"/>
                      <a:pathLst>
                        <a:path w="67055" h="117633">
                          <a:moveTo>
                            <a:pt x="67056" y="117633"/>
                          </a:moveTo>
                          <a:lnTo>
                            <a:pt x="0" y="117633"/>
                          </a:lnTo>
                          <a:lnTo>
                            <a:pt x="0" y="36639"/>
                          </a:lnTo>
                          <a:cubicBezTo>
                            <a:pt x="0" y="16577"/>
                            <a:pt x="30317" y="1543"/>
                            <a:pt x="31661" y="896"/>
                          </a:cubicBezTo>
                          <a:lnTo>
                            <a:pt x="33503" y="0"/>
                          </a:lnTo>
                          <a:lnTo>
                            <a:pt x="35345" y="896"/>
                          </a:lnTo>
                          <a:cubicBezTo>
                            <a:pt x="36639" y="1543"/>
                            <a:pt x="67056" y="16577"/>
                            <a:pt x="67056" y="36639"/>
                          </a:cubicBezTo>
                          <a:lnTo>
                            <a:pt x="67056" y="117633"/>
                          </a:lnTo>
                          <a:close/>
                          <a:moveTo>
                            <a:pt x="8463" y="109171"/>
                          </a:moveTo>
                          <a:lnTo>
                            <a:pt x="58592" y="109171"/>
                          </a:lnTo>
                          <a:lnTo>
                            <a:pt x="58592" y="36639"/>
                          </a:lnTo>
                          <a:cubicBezTo>
                            <a:pt x="58592" y="25239"/>
                            <a:pt x="41916" y="13988"/>
                            <a:pt x="33503" y="9458"/>
                          </a:cubicBezTo>
                          <a:cubicBezTo>
                            <a:pt x="25090" y="13988"/>
                            <a:pt x="8463" y="25239"/>
                            <a:pt x="8463" y="36639"/>
                          </a:cubicBezTo>
                          <a:lnTo>
                            <a:pt x="8463" y="109171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2" name="Freeform: Shape 271">
                      <a:extLst>
                        <a:ext uri="{FF2B5EF4-FFF2-40B4-BE49-F238E27FC236}">
                          <a16:creationId xmlns:a16="http://schemas.microsoft.com/office/drawing/2014/main" id="{DA365BA8-BA3B-46B9-BB9E-BB64A049AFC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320800" y="4087401"/>
                      <a:ext cx="67055" cy="117732"/>
                    </a:xfrm>
                    <a:custGeom>
                      <a:avLst/>
                      <a:gdLst>
                        <a:gd name="connsiteX0" fmla="*/ 67056 w 67055"/>
                        <a:gd name="connsiteY0" fmla="*/ 117733 h 117732"/>
                        <a:gd name="connsiteX1" fmla="*/ 0 w 67055"/>
                        <a:gd name="connsiteY1" fmla="*/ 117733 h 117732"/>
                        <a:gd name="connsiteX2" fmla="*/ 0 w 67055"/>
                        <a:gd name="connsiteY2" fmla="*/ 106831 h 117732"/>
                        <a:gd name="connsiteX3" fmla="*/ 3833 w 67055"/>
                        <a:gd name="connsiteY3" fmla="*/ 106432 h 117732"/>
                        <a:gd name="connsiteX4" fmla="*/ 5675 w 67055"/>
                        <a:gd name="connsiteY4" fmla="*/ 104142 h 117732"/>
                        <a:gd name="connsiteX5" fmla="*/ 3833 w 67055"/>
                        <a:gd name="connsiteY5" fmla="*/ 101902 h 117732"/>
                        <a:gd name="connsiteX6" fmla="*/ 0 w 67055"/>
                        <a:gd name="connsiteY6" fmla="*/ 101504 h 117732"/>
                        <a:gd name="connsiteX7" fmla="*/ 0 w 67055"/>
                        <a:gd name="connsiteY7" fmla="*/ 72233 h 117732"/>
                        <a:gd name="connsiteX8" fmla="*/ 3833 w 67055"/>
                        <a:gd name="connsiteY8" fmla="*/ 71834 h 117732"/>
                        <a:gd name="connsiteX9" fmla="*/ 5675 w 67055"/>
                        <a:gd name="connsiteY9" fmla="*/ 69544 h 117732"/>
                        <a:gd name="connsiteX10" fmla="*/ 3833 w 67055"/>
                        <a:gd name="connsiteY10" fmla="*/ 67255 h 117732"/>
                        <a:gd name="connsiteX11" fmla="*/ 0 w 67055"/>
                        <a:gd name="connsiteY11" fmla="*/ 66856 h 117732"/>
                        <a:gd name="connsiteX12" fmla="*/ 0 w 67055"/>
                        <a:gd name="connsiteY12" fmla="*/ 33154 h 117732"/>
                        <a:gd name="connsiteX13" fmla="*/ 3883 w 67055"/>
                        <a:gd name="connsiteY13" fmla="*/ 32856 h 117732"/>
                        <a:gd name="connsiteX14" fmla="*/ 5675 w 67055"/>
                        <a:gd name="connsiteY14" fmla="*/ 30615 h 117732"/>
                        <a:gd name="connsiteX15" fmla="*/ 4829 w 67055"/>
                        <a:gd name="connsiteY15" fmla="*/ 28724 h 117732"/>
                        <a:gd name="connsiteX16" fmla="*/ 2539 w 67055"/>
                        <a:gd name="connsiteY16" fmla="*/ 26334 h 117732"/>
                        <a:gd name="connsiteX17" fmla="*/ 4281 w 67055"/>
                        <a:gd name="connsiteY17" fmla="*/ 23547 h 117732"/>
                        <a:gd name="connsiteX18" fmla="*/ 9757 w 67055"/>
                        <a:gd name="connsiteY18" fmla="*/ 16477 h 117732"/>
                        <a:gd name="connsiteX19" fmla="*/ 11300 w 67055"/>
                        <a:gd name="connsiteY19" fmla="*/ 14884 h 117732"/>
                        <a:gd name="connsiteX20" fmla="*/ 14287 w 67055"/>
                        <a:gd name="connsiteY20" fmla="*/ 15382 h 117732"/>
                        <a:gd name="connsiteX21" fmla="*/ 15382 w 67055"/>
                        <a:gd name="connsiteY21" fmla="*/ 13192 h 117732"/>
                        <a:gd name="connsiteX22" fmla="*/ 15482 w 67055"/>
                        <a:gd name="connsiteY22" fmla="*/ 11201 h 117732"/>
                        <a:gd name="connsiteX23" fmla="*/ 17025 w 67055"/>
                        <a:gd name="connsiteY23" fmla="*/ 10056 h 117732"/>
                        <a:gd name="connsiteX24" fmla="*/ 31511 w 67055"/>
                        <a:gd name="connsiteY24" fmla="*/ 896 h 117732"/>
                        <a:gd name="connsiteX25" fmla="*/ 33403 w 67055"/>
                        <a:gd name="connsiteY25" fmla="*/ 0 h 117732"/>
                        <a:gd name="connsiteX26" fmla="*/ 35245 w 67055"/>
                        <a:gd name="connsiteY26" fmla="*/ 896 h 117732"/>
                        <a:gd name="connsiteX27" fmla="*/ 49781 w 67055"/>
                        <a:gd name="connsiteY27" fmla="*/ 10056 h 117732"/>
                        <a:gd name="connsiteX28" fmla="*/ 51325 w 67055"/>
                        <a:gd name="connsiteY28" fmla="*/ 11201 h 117732"/>
                        <a:gd name="connsiteX29" fmla="*/ 51424 w 67055"/>
                        <a:gd name="connsiteY29" fmla="*/ 13142 h 117732"/>
                        <a:gd name="connsiteX30" fmla="*/ 52669 w 67055"/>
                        <a:gd name="connsiteY30" fmla="*/ 15432 h 117732"/>
                        <a:gd name="connsiteX31" fmla="*/ 55556 w 67055"/>
                        <a:gd name="connsiteY31" fmla="*/ 14884 h 117732"/>
                        <a:gd name="connsiteX32" fmla="*/ 57049 w 67055"/>
                        <a:gd name="connsiteY32" fmla="*/ 16428 h 117732"/>
                        <a:gd name="connsiteX33" fmla="*/ 62625 w 67055"/>
                        <a:gd name="connsiteY33" fmla="*/ 23547 h 117732"/>
                        <a:gd name="connsiteX34" fmla="*/ 64417 w 67055"/>
                        <a:gd name="connsiteY34" fmla="*/ 26384 h 117732"/>
                        <a:gd name="connsiteX35" fmla="*/ 62027 w 67055"/>
                        <a:gd name="connsiteY35" fmla="*/ 28823 h 117732"/>
                        <a:gd name="connsiteX36" fmla="*/ 61231 w 67055"/>
                        <a:gd name="connsiteY36" fmla="*/ 30615 h 117732"/>
                        <a:gd name="connsiteX37" fmla="*/ 63023 w 67055"/>
                        <a:gd name="connsiteY37" fmla="*/ 32856 h 117732"/>
                        <a:gd name="connsiteX38" fmla="*/ 66906 w 67055"/>
                        <a:gd name="connsiteY38" fmla="*/ 33154 h 117732"/>
                        <a:gd name="connsiteX39" fmla="*/ 66906 w 67055"/>
                        <a:gd name="connsiteY39" fmla="*/ 66856 h 117732"/>
                        <a:gd name="connsiteX40" fmla="*/ 63073 w 67055"/>
                        <a:gd name="connsiteY40" fmla="*/ 67255 h 117732"/>
                        <a:gd name="connsiteX41" fmla="*/ 61231 w 67055"/>
                        <a:gd name="connsiteY41" fmla="*/ 69544 h 117732"/>
                        <a:gd name="connsiteX42" fmla="*/ 63073 w 67055"/>
                        <a:gd name="connsiteY42" fmla="*/ 71834 h 117732"/>
                        <a:gd name="connsiteX43" fmla="*/ 66906 w 67055"/>
                        <a:gd name="connsiteY43" fmla="*/ 72233 h 117732"/>
                        <a:gd name="connsiteX44" fmla="*/ 66906 w 67055"/>
                        <a:gd name="connsiteY44" fmla="*/ 101504 h 117732"/>
                        <a:gd name="connsiteX45" fmla="*/ 63073 w 67055"/>
                        <a:gd name="connsiteY45" fmla="*/ 101902 h 117732"/>
                        <a:gd name="connsiteX46" fmla="*/ 61231 w 67055"/>
                        <a:gd name="connsiteY46" fmla="*/ 104142 h 117732"/>
                        <a:gd name="connsiteX47" fmla="*/ 63073 w 67055"/>
                        <a:gd name="connsiteY47" fmla="*/ 106432 h 117732"/>
                        <a:gd name="connsiteX48" fmla="*/ 66906 w 67055"/>
                        <a:gd name="connsiteY48" fmla="*/ 106831 h 117732"/>
                        <a:gd name="connsiteX49" fmla="*/ 66906 w 67055"/>
                        <a:gd name="connsiteY49" fmla="*/ 117733 h 117732"/>
                        <a:gd name="connsiteX50" fmla="*/ 52569 w 67055"/>
                        <a:gd name="connsiteY50" fmla="*/ 109270 h 117732"/>
                        <a:gd name="connsiteX51" fmla="*/ 54112 w 67055"/>
                        <a:gd name="connsiteY51" fmla="*/ 109270 h 117732"/>
                        <a:gd name="connsiteX52" fmla="*/ 53316 w 67055"/>
                        <a:gd name="connsiteY52" fmla="*/ 107329 h 117732"/>
                        <a:gd name="connsiteX53" fmla="*/ 52569 w 67055"/>
                        <a:gd name="connsiteY53" fmla="*/ 109270 h 117732"/>
                        <a:gd name="connsiteX54" fmla="*/ 32756 w 67055"/>
                        <a:gd name="connsiteY54" fmla="*/ 109270 h 117732"/>
                        <a:gd name="connsiteX55" fmla="*/ 34249 w 67055"/>
                        <a:gd name="connsiteY55" fmla="*/ 109270 h 117732"/>
                        <a:gd name="connsiteX56" fmla="*/ 33453 w 67055"/>
                        <a:gd name="connsiteY56" fmla="*/ 107428 h 117732"/>
                        <a:gd name="connsiteX57" fmla="*/ 32756 w 67055"/>
                        <a:gd name="connsiteY57" fmla="*/ 109270 h 117732"/>
                        <a:gd name="connsiteX58" fmla="*/ 12943 w 67055"/>
                        <a:gd name="connsiteY58" fmla="*/ 109270 h 117732"/>
                        <a:gd name="connsiteX59" fmla="*/ 14437 w 67055"/>
                        <a:gd name="connsiteY59" fmla="*/ 109270 h 117732"/>
                        <a:gd name="connsiteX60" fmla="*/ 13640 w 67055"/>
                        <a:gd name="connsiteY60" fmla="*/ 107378 h 117732"/>
                        <a:gd name="connsiteX61" fmla="*/ 12943 w 67055"/>
                        <a:gd name="connsiteY61" fmla="*/ 109270 h 117732"/>
                        <a:gd name="connsiteX62" fmla="*/ 43409 w 67055"/>
                        <a:gd name="connsiteY62" fmla="*/ 101753 h 117732"/>
                        <a:gd name="connsiteX63" fmla="*/ 41518 w 67055"/>
                        <a:gd name="connsiteY63" fmla="*/ 104192 h 117732"/>
                        <a:gd name="connsiteX64" fmla="*/ 45301 w 67055"/>
                        <a:gd name="connsiteY64" fmla="*/ 104192 h 117732"/>
                        <a:gd name="connsiteX65" fmla="*/ 43409 w 67055"/>
                        <a:gd name="connsiteY65" fmla="*/ 101753 h 117732"/>
                        <a:gd name="connsiteX66" fmla="*/ 23596 w 67055"/>
                        <a:gd name="connsiteY66" fmla="*/ 101753 h 117732"/>
                        <a:gd name="connsiteX67" fmla="*/ 21705 w 67055"/>
                        <a:gd name="connsiteY67" fmla="*/ 104192 h 117732"/>
                        <a:gd name="connsiteX68" fmla="*/ 25538 w 67055"/>
                        <a:gd name="connsiteY68" fmla="*/ 104192 h 117732"/>
                        <a:gd name="connsiteX69" fmla="*/ 23596 w 67055"/>
                        <a:gd name="connsiteY69" fmla="*/ 101753 h 117732"/>
                        <a:gd name="connsiteX70" fmla="*/ 52569 w 67055"/>
                        <a:gd name="connsiteY70" fmla="*/ 99015 h 117732"/>
                        <a:gd name="connsiteX71" fmla="*/ 53366 w 67055"/>
                        <a:gd name="connsiteY71" fmla="*/ 101056 h 117732"/>
                        <a:gd name="connsiteX72" fmla="*/ 54212 w 67055"/>
                        <a:gd name="connsiteY72" fmla="*/ 99015 h 117732"/>
                        <a:gd name="connsiteX73" fmla="*/ 52569 w 67055"/>
                        <a:gd name="connsiteY73" fmla="*/ 99015 h 117732"/>
                        <a:gd name="connsiteX74" fmla="*/ 12893 w 67055"/>
                        <a:gd name="connsiteY74" fmla="*/ 99015 h 117732"/>
                        <a:gd name="connsiteX75" fmla="*/ 13690 w 67055"/>
                        <a:gd name="connsiteY75" fmla="*/ 100957 h 117732"/>
                        <a:gd name="connsiteX76" fmla="*/ 14486 w 67055"/>
                        <a:gd name="connsiteY76" fmla="*/ 99015 h 117732"/>
                        <a:gd name="connsiteX77" fmla="*/ 12893 w 67055"/>
                        <a:gd name="connsiteY77" fmla="*/ 99015 h 117732"/>
                        <a:gd name="connsiteX78" fmla="*/ 32756 w 67055"/>
                        <a:gd name="connsiteY78" fmla="*/ 99015 h 117732"/>
                        <a:gd name="connsiteX79" fmla="*/ 33503 w 67055"/>
                        <a:gd name="connsiteY79" fmla="*/ 100957 h 117732"/>
                        <a:gd name="connsiteX80" fmla="*/ 34299 w 67055"/>
                        <a:gd name="connsiteY80" fmla="*/ 99015 h 117732"/>
                        <a:gd name="connsiteX81" fmla="*/ 32756 w 67055"/>
                        <a:gd name="connsiteY81" fmla="*/ 99015 h 117732"/>
                        <a:gd name="connsiteX82" fmla="*/ 43409 w 67055"/>
                        <a:gd name="connsiteY82" fmla="*/ 93290 h 117732"/>
                        <a:gd name="connsiteX83" fmla="*/ 44206 w 67055"/>
                        <a:gd name="connsiteY83" fmla="*/ 93340 h 117732"/>
                        <a:gd name="connsiteX84" fmla="*/ 43409 w 67055"/>
                        <a:gd name="connsiteY84" fmla="*/ 91399 h 117732"/>
                        <a:gd name="connsiteX85" fmla="*/ 42662 w 67055"/>
                        <a:gd name="connsiteY85" fmla="*/ 93340 h 117732"/>
                        <a:gd name="connsiteX86" fmla="*/ 43409 w 67055"/>
                        <a:gd name="connsiteY86" fmla="*/ 93290 h 117732"/>
                        <a:gd name="connsiteX87" fmla="*/ 23596 w 67055"/>
                        <a:gd name="connsiteY87" fmla="*/ 93290 h 117732"/>
                        <a:gd name="connsiteX88" fmla="*/ 24393 w 67055"/>
                        <a:gd name="connsiteY88" fmla="*/ 93340 h 117732"/>
                        <a:gd name="connsiteX89" fmla="*/ 23596 w 67055"/>
                        <a:gd name="connsiteY89" fmla="*/ 91399 h 117732"/>
                        <a:gd name="connsiteX90" fmla="*/ 22850 w 67055"/>
                        <a:gd name="connsiteY90" fmla="*/ 93340 h 117732"/>
                        <a:gd name="connsiteX91" fmla="*/ 23596 w 67055"/>
                        <a:gd name="connsiteY91" fmla="*/ 93290 h 117732"/>
                        <a:gd name="connsiteX92" fmla="*/ 53316 w 67055"/>
                        <a:gd name="connsiteY92" fmla="*/ 85723 h 117732"/>
                        <a:gd name="connsiteX93" fmla="*/ 51424 w 67055"/>
                        <a:gd name="connsiteY93" fmla="*/ 88212 h 117732"/>
                        <a:gd name="connsiteX94" fmla="*/ 55208 w 67055"/>
                        <a:gd name="connsiteY94" fmla="*/ 88212 h 117732"/>
                        <a:gd name="connsiteX95" fmla="*/ 53316 w 67055"/>
                        <a:gd name="connsiteY95" fmla="*/ 85723 h 117732"/>
                        <a:gd name="connsiteX96" fmla="*/ 33503 w 67055"/>
                        <a:gd name="connsiteY96" fmla="*/ 85723 h 117732"/>
                        <a:gd name="connsiteX97" fmla="*/ 31611 w 67055"/>
                        <a:gd name="connsiteY97" fmla="*/ 88212 h 117732"/>
                        <a:gd name="connsiteX98" fmla="*/ 35444 w 67055"/>
                        <a:gd name="connsiteY98" fmla="*/ 88212 h 117732"/>
                        <a:gd name="connsiteX99" fmla="*/ 33503 w 67055"/>
                        <a:gd name="connsiteY99" fmla="*/ 85723 h 117732"/>
                        <a:gd name="connsiteX100" fmla="*/ 13690 w 67055"/>
                        <a:gd name="connsiteY100" fmla="*/ 85723 h 117732"/>
                        <a:gd name="connsiteX101" fmla="*/ 11798 w 67055"/>
                        <a:gd name="connsiteY101" fmla="*/ 88212 h 117732"/>
                        <a:gd name="connsiteX102" fmla="*/ 15631 w 67055"/>
                        <a:gd name="connsiteY102" fmla="*/ 88212 h 117732"/>
                        <a:gd name="connsiteX103" fmla="*/ 13690 w 67055"/>
                        <a:gd name="connsiteY103" fmla="*/ 85723 h 117732"/>
                        <a:gd name="connsiteX104" fmla="*/ 20659 w 67055"/>
                        <a:gd name="connsiteY104" fmla="*/ 80098 h 117732"/>
                        <a:gd name="connsiteX105" fmla="*/ 23596 w 67055"/>
                        <a:gd name="connsiteY105" fmla="*/ 84927 h 117732"/>
                        <a:gd name="connsiteX106" fmla="*/ 26533 w 67055"/>
                        <a:gd name="connsiteY106" fmla="*/ 80098 h 117732"/>
                        <a:gd name="connsiteX107" fmla="*/ 20659 w 67055"/>
                        <a:gd name="connsiteY107" fmla="*/ 80098 h 117732"/>
                        <a:gd name="connsiteX108" fmla="*/ 40522 w 67055"/>
                        <a:gd name="connsiteY108" fmla="*/ 80098 h 117732"/>
                        <a:gd name="connsiteX109" fmla="*/ 43459 w 67055"/>
                        <a:gd name="connsiteY109" fmla="*/ 84927 h 117732"/>
                        <a:gd name="connsiteX110" fmla="*/ 46396 w 67055"/>
                        <a:gd name="connsiteY110" fmla="*/ 80098 h 117732"/>
                        <a:gd name="connsiteX111" fmla="*/ 40522 w 67055"/>
                        <a:gd name="connsiteY111" fmla="*/ 80098 h 117732"/>
                        <a:gd name="connsiteX112" fmla="*/ 53316 w 67055"/>
                        <a:gd name="connsiteY112" fmla="*/ 77260 h 117732"/>
                        <a:gd name="connsiteX113" fmla="*/ 56452 w 67055"/>
                        <a:gd name="connsiteY113" fmla="*/ 77808 h 117732"/>
                        <a:gd name="connsiteX114" fmla="*/ 53316 w 67055"/>
                        <a:gd name="connsiteY114" fmla="*/ 72780 h 117732"/>
                        <a:gd name="connsiteX115" fmla="*/ 50329 w 67055"/>
                        <a:gd name="connsiteY115" fmla="*/ 77709 h 117732"/>
                        <a:gd name="connsiteX116" fmla="*/ 53316 w 67055"/>
                        <a:gd name="connsiteY116" fmla="*/ 77260 h 117732"/>
                        <a:gd name="connsiteX117" fmla="*/ 13690 w 67055"/>
                        <a:gd name="connsiteY117" fmla="*/ 72830 h 117732"/>
                        <a:gd name="connsiteX118" fmla="*/ 10603 w 67055"/>
                        <a:gd name="connsiteY118" fmla="*/ 77758 h 117732"/>
                        <a:gd name="connsiteX119" fmla="*/ 16577 w 67055"/>
                        <a:gd name="connsiteY119" fmla="*/ 77709 h 117732"/>
                        <a:gd name="connsiteX120" fmla="*/ 13690 w 67055"/>
                        <a:gd name="connsiteY120" fmla="*/ 72830 h 117732"/>
                        <a:gd name="connsiteX121" fmla="*/ 33503 w 67055"/>
                        <a:gd name="connsiteY121" fmla="*/ 77260 h 117732"/>
                        <a:gd name="connsiteX122" fmla="*/ 36440 w 67055"/>
                        <a:gd name="connsiteY122" fmla="*/ 77709 h 117732"/>
                        <a:gd name="connsiteX123" fmla="*/ 33503 w 67055"/>
                        <a:gd name="connsiteY123" fmla="*/ 72880 h 117732"/>
                        <a:gd name="connsiteX124" fmla="*/ 30566 w 67055"/>
                        <a:gd name="connsiteY124" fmla="*/ 77709 h 117732"/>
                        <a:gd name="connsiteX125" fmla="*/ 33503 w 67055"/>
                        <a:gd name="connsiteY125" fmla="*/ 77260 h 117732"/>
                        <a:gd name="connsiteX126" fmla="*/ 43409 w 67055"/>
                        <a:gd name="connsiteY126" fmla="*/ 67155 h 117732"/>
                        <a:gd name="connsiteX127" fmla="*/ 41518 w 67055"/>
                        <a:gd name="connsiteY127" fmla="*/ 69644 h 117732"/>
                        <a:gd name="connsiteX128" fmla="*/ 45301 w 67055"/>
                        <a:gd name="connsiteY128" fmla="*/ 69644 h 117732"/>
                        <a:gd name="connsiteX129" fmla="*/ 43409 w 67055"/>
                        <a:gd name="connsiteY129" fmla="*/ 67155 h 117732"/>
                        <a:gd name="connsiteX130" fmla="*/ 23596 w 67055"/>
                        <a:gd name="connsiteY130" fmla="*/ 67155 h 117732"/>
                        <a:gd name="connsiteX131" fmla="*/ 21705 w 67055"/>
                        <a:gd name="connsiteY131" fmla="*/ 69644 h 117732"/>
                        <a:gd name="connsiteX132" fmla="*/ 25538 w 67055"/>
                        <a:gd name="connsiteY132" fmla="*/ 69644 h 117732"/>
                        <a:gd name="connsiteX133" fmla="*/ 23596 w 67055"/>
                        <a:gd name="connsiteY133" fmla="*/ 67155 h 117732"/>
                        <a:gd name="connsiteX134" fmla="*/ 43409 w 67055"/>
                        <a:gd name="connsiteY134" fmla="*/ 58692 h 117732"/>
                        <a:gd name="connsiteX135" fmla="*/ 53316 w 67055"/>
                        <a:gd name="connsiteY135" fmla="*/ 66458 h 117732"/>
                        <a:gd name="connsiteX136" fmla="*/ 58543 w 67055"/>
                        <a:gd name="connsiteY136" fmla="*/ 60036 h 117732"/>
                        <a:gd name="connsiteX137" fmla="*/ 58543 w 67055"/>
                        <a:gd name="connsiteY137" fmla="*/ 59439 h 117732"/>
                        <a:gd name="connsiteX138" fmla="*/ 43359 w 67055"/>
                        <a:gd name="connsiteY138" fmla="*/ 53266 h 117732"/>
                        <a:gd name="connsiteX139" fmla="*/ 33453 w 67055"/>
                        <a:gd name="connsiteY139" fmla="*/ 60932 h 117732"/>
                        <a:gd name="connsiteX140" fmla="*/ 23547 w 67055"/>
                        <a:gd name="connsiteY140" fmla="*/ 53266 h 117732"/>
                        <a:gd name="connsiteX141" fmla="*/ 13640 w 67055"/>
                        <a:gd name="connsiteY141" fmla="*/ 60932 h 117732"/>
                        <a:gd name="connsiteX142" fmla="*/ 8463 w 67055"/>
                        <a:gd name="connsiteY142" fmla="*/ 59489 h 117732"/>
                        <a:gd name="connsiteX143" fmla="*/ 8463 w 67055"/>
                        <a:gd name="connsiteY143" fmla="*/ 60036 h 117732"/>
                        <a:gd name="connsiteX144" fmla="*/ 13640 w 67055"/>
                        <a:gd name="connsiteY144" fmla="*/ 66408 h 117732"/>
                        <a:gd name="connsiteX145" fmla="*/ 23547 w 67055"/>
                        <a:gd name="connsiteY145" fmla="*/ 58692 h 117732"/>
                        <a:gd name="connsiteX146" fmla="*/ 33453 w 67055"/>
                        <a:gd name="connsiteY146" fmla="*/ 66358 h 117732"/>
                        <a:gd name="connsiteX147" fmla="*/ 43409 w 67055"/>
                        <a:gd name="connsiteY147" fmla="*/ 58692 h 117732"/>
                        <a:gd name="connsiteX148" fmla="*/ 53316 w 67055"/>
                        <a:gd name="connsiteY148" fmla="*/ 47591 h 117732"/>
                        <a:gd name="connsiteX149" fmla="*/ 51424 w 67055"/>
                        <a:gd name="connsiteY149" fmla="*/ 50030 h 117732"/>
                        <a:gd name="connsiteX150" fmla="*/ 55208 w 67055"/>
                        <a:gd name="connsiteY150" fmla="*/ 50030 h 117732"/>
                        <a:gd name="connsiteX151" fmla="*/ 53316 w 67055"/>
                        <a:gd name="connsiteY151" fmla="*/ 47591 h 117732"/>
                        <a:gd name="connsiteX152" fmla="*/ 33503 w 67055"/>
                        <a:gd name="connsiteY152" fmla="*/ 47591 h 117732"/>
                        <a:gd name="connsiteX153" fmla="*/ 31611 w 67055"/>
                        <a:gd name="connsiteY153" fmla="*/ 50030 h 117732"/>
                        <a:gd name="connsiteX154" fmla="*/ 35444 w 67055"/>
                        <a:gd name="connsiteY154" fmla="*/ 50030 h 117732"/>
                        <a:gd name="connsiteX155" fmla="*/ 33503 w 67055"/>
                        <a:gd name="connsiteY155" fmla="*/ 47591 h 117732"/>
                        <a:gd name="connsiteX156" fmla="*/ 13690 w 67055"/>
                        <a:gd name="connsiteY156" fmla="*/ 47591 h 117732"/>
                        <a:gd name="connsiteX157" fmla="*/ 11798 w 67055"/>
                        <a:gd name="connsiteY157" fmla="*/ 50030 h 117732"/>
                        <a:gd name="connsiteX158" fmla="*/ 15631 w 67055"/>
                        <a:gd name="connsiteY158" fmla="*/ 50030 h 117732"/>
                        <a:gd name="connsiteX159" fmla="*/ 13690 w 67055"/>
                        <a:gd name="connsiteY159" fmla="*/ 47591 h 117732"/>
                        <a:gd name="connsiteX160" fmla="*/ 13690 w 67055"/>
                        <a:gd name="connsiteY160" fmla="*/ 39128 h 117732"/>
                        <a:gd name="connsiteX161" fmla="*/ 23596 w 67055"/>
                        <a:gd name="connsiteY161" fmla="*/ 46794 h 117732"/>
                        <a:gd name="connsiteX162" fmla="*/ 33503 w 67055"/>
                        <a:gd name="connsiteY162" fmla="*/ 39128 h 117732"/>
                        <a:gd name="connsiteX163" fmla="*/ 43409 w 67055"/>
                        <a:gd name="connsiteY163" fmla="*/ 46794 h 117732"/>
                        <a:gd name="connsiteX164" fmla="*/ 58592 w 67055"/>
                        <a:gd name="connsiteY164" fmla="*/ 40621 h 117732"/>
                        <a:gd name="connsiteX165" fmla="*/ 58592 w 67055"/>
                        <a:gd name="connsiteY165" fmla="*/ 40273 h 117732"/>
                        <a:gd name="connsiteX166" fmla="*/ 53366 w 67055"/>
                        <a:gd name="connsiteY166" fmla="*/ 33851 h 117732"/>
                        <a:gd name="connsiteX167" fmla="*/ 43459 w 67055"/>
                        <a:gd name="connsiteY167" fmla="*/ 41617 h 117732"/>
                        <a:gd name="connsiteX168" fmla="*/ 33552 w 67055"/>
                        <a:gd name="connsiteY168" fmla="*/ 33951 h 117732"/>
                        <a:gd name="connsiteX169" fmla="*/ 23646 w 67055"/>
                        <a:gd name="connsiteY169" fmla="*/ 41617 h 117732"/>
                        <a:gd name="connsiteX170" fmla="*/ 13740 w 67055"/>
                        <a:gd name="connsiteY170" fmla="*/ 33901 h 117732"/>
                        <a:gd name="connsiteX171" fmla="*/ 8562 w 67055"/>
                        <a:gd name="connsiteY171" fmla="*/ 40223 h 117732"/>
                        <a:gd name="connsiteX172" fmla="*/ 8562 w 67055"/>
                        <a:gd name="connsiteY172" fmla="*/ 40572 h 117732"/>
                        <a:gd name="connsiteX173" fmla="*/ 13690 w 67055"/>
                        <a:gd name="connsiteY173" fmla="*/ 39128 h 117732"/>
                        <a:gd name="connsiteX174" fmla="*/ 43409 w 67055"/>
                        <a:gd name="connsiteY174" fmla="*/ 28226 h 117732"/>
                        <a:gd name="connsiteX175" fmla="*/ 41518 w 67055"/>
                        <a:gd name="connsiteY175" fmla="*/ 30715 h 117732"/>
                        <a:gd name="connsiteX176" fmla="*/ 45301 w 67055"/>
                        <a:gd name="connsiteY176" fmla="*/ 30715 h 117732"/>
                        <a:gd name="connsiteX177" fmla="*/ 43409 w 67055"/>
                        <a:gd name="connsiteY177" fmla="*/ 28226 h 117732"/>
                        <a:gd name="connsiteX178" fmla="*/ 23596 w 67055"/>
                        <a:gd name="connsiteY178" fmla="*/ 28226 h 117732"/>
                        <a:gd name="connsiteX179" fmla="*/ 21705 w 67055"/>
                        <a:gd name="connsiteY179" fmla="*/ 30715 h 117732"/>
                        <a:gd name="connsiteX180" fmla="*/ 25538 w 67055"/>
                        <a:gd name="connsiteY180" fmla="*/ 30715 h 117732"/>
                        <a:gd name="connsiteX181" fmla="*/ 23596 w 67055"/>
                        <a:gd name="connsiteY181" fmla="*/ 28226 h 117732"/>
                        <a:gd name="connsiteX182" fmla="*/ 51573 w 67055"/>
                        <a:gd name="connsiteY182" fmla="*/ 23994 h 117732"/>
                        <a:gd name="connsiteX183" fmla="*/ 53316 w 67055"/>
                        <a:gd name="connsiteY183" fmla="*/ 27579 h 117732"/>
                        <a:gd name="connsiteX184" fmla="*/ 54013 w 67055"/>
                        <a:gd name="connsiteY184" fmla="*/ 25886 h 117732"/>
                        <a:gd name="connsiteX185" fmla="*/ 52569 w 67055"/>
                        <a:gd name="connsiteY185" fmla="*/ 24094 h 117732"/>
                        <a:gd name="connsiteX186" fmla="*/ 51573 w 67055"/>
                        <a:gd name="connsiteY186" fmla="*/ 23994 h 117732"/>
                        <a:gd name="connsiteX187" fmla="*/ 13043 w 67055"/>
                        <a:gd name="connsiteY187" fmla="*/ 25886 h 117732"/>
                        <a:gd name="connsiteX188" fmla="*/ 13690 w 67055"/>
                        <a:gd name="connsiteY188" fmla="*/ 27479 h 117732"/>
                        <a:gd name="connsiteX189" fmla="*/ 15432 w 67055"/>
                        <a:gd name="connsiteY189" fmla="*/ 23994 h 117732"/>
                        <a:gd name="connsiteX190" fmla="*/ 14437 w 67055"/>
                        <a:gd name="connsiteY190" fmla="*/ 24094 h 117732"/>
                        <a:gd name="connsiteX191" fmla="*/ 13043 w 67055"/>
                        <a:gd name="connsiteY191" fmla="*/ 25886 h 117732"/>
                        <a:gd name="connsiteX192" fmla="*/ 31810 w 67055"/>
                        <a:gd name="connsiteY192" fmla="*/ 23994 h 117732"/>
                        <a:gd name="connsiteX193" fmla="*/ 33503 w 67055"/>
                        <a:gd name="connsiteY193" fmla="*/ 27429 h 117732"/>
                        <a:gd name="connsiteX194" fmla="*/ 35245 w 67055"/>
                        <a:gd name="connsiteY194" fmla="*/ 23994 h 117732"/>
                        <a:gd name="connsiteX195" fmla="*/ 31810 w 67055"/>
                        <a:gd name="connsiteY195" fmla="*/ 23994 h 117732"/>
                        <a:gd name="connsiteX196" fmla="*/ 43409 w 67055"/>
                        <a:gd name="connsiteY196" fmla="*/ 19813 h 117732"/>
                        <a:gd name="connsiteX197" fmla="*/ 45251 w 67055"/>
                        <a:gd name="connsiteY197" fmla="*/ 20012 h 117732"/>
                        <a:gd name="connsiteX198" fmla="*/ 43509 w 67055"/>
                        <a:gd name="connsiteY198" fmla="*/ 16328 h 117732"/>
                        <a:gd name="connsiteX199" fmla="*/ 41717 w 67055"/>
                        <a:gd name="connsiteY199" fmla="*/ 19962 h 117732"/>
                        <a:gd name="connsiteX200" fmla="*/ 43409 w 67055"/>
                        <a:gd name="connsiteY200" fmla="*/ 19813 h 117732"/>
                        <a:gd name="connsiteX201" fmla="*/ 23547 w 67055"/>
                        <a:gd name="connsiteY201" fmla="*/ 16229 h 117732"/>
                        <a:gd name="connsiteX202" fmla="*/ 21804 w 67055"/>
                        <a:gd name="connsiteY202" fmla="*/ 19912 h 117732"/>
                        <a:gd name="connsiteX203" fmla="*/ 25338 w 67055"/>
                        <a:gd name="connsiteY203" fmla="*/ 19912 h 117732"/>
                        <a:gd name="connsiteX204" fmla="*/ 23547 w 67055"/>
                        <a:gd name="connsiteY204" fmla="*/ 16229 h 117732"/>
                        <a:gd name="connsiteX205" fmla="*/ 33503 w 67055"/>
                        <a:gd name="connsiteY205" fmla="*/ 10753 h 117732"/>
                        <a:gd name="connsiteX206" fmla="*/ 31611 w 67055"/>
                        <a:gd name="connsiteY206" fmla="*/ 13242 h 117732"/>
                        <a:gd name="connsiteX207" fmla="*/ 35444 w 67055"/>
                        <a:gd name="connsiteY207" fmla="*/ 13242 h 117732"/>
                        <a:gd name="connsiteX208" fmla="*/ 33503 w 67055"/>
                        <a:gd name="connsiteY208" fmla="*/ 10753 h 11773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  <a:cxn ang="0">
                          <a:pos x="connsiteX22" y="connsiteY22"/>
                        </a:cxn>
                        <a:cxn ang="0">
                          <a:pos x="connsiteX23" y="connsiteY23"/>
                        </a:cxn>
                        <a:cxn ang="0">
                          <a:pos x="connsiteX24" y="connsiteY24"/>
                        </a:cxn>
                        <a:cxn ang="0">
                          <a:pos x="connsiteX25" y="connsiteY25"/>
                        </a:cxn>
                        <a:cxn ang="0">
                          <a:pos x="connsiteX26" y="connsiteY26"/>
                        </a:cxn>
                        <a:cxn ang="0">
                          <a:pos x="connsiteX27" y="connsiteY27"/>
                        </a:cxn>
                        <a:cxn ang="0">
                          <a:pos x="connsiteX28" y="connsiteY28"/>
                        </a:cxn>
                        <a:cxn ang="0">
                          <a:pos x="connsiteX29" y="connsiteY29"/>
                        </a:cxn>
                        <a:cxn ang="0">
                          <a:pos x="connsiteX30" y="connsiteY30"/>
                        </a:cxn>
                        <a:cxn ang="0">
                          <a:pos x="connsiteX31" y="connsiteY31"/>
                        </a:cxn>
                        <a:cxn ang="0">
                          <a:pos x="connsiteX32" y="connsiteY32"/>
                        </a:cxn>
                        <a:cxn ang="0">
                          <a:pos x="connsiteX33" y="connsiteY33"/>
                        </a:cxn>
                        <a:cxn ang="0">
                          <a:pos x="connsiteX34" y="connsiteY34"/>
                        </a:cxn>
                        <a:cxn ang="0">
                          <a:pos x="connsiteX35" y="connsiteY35"/>
                        </a:cxn>
                        <a:cxn ang="0">
                          <a:pos x="connsiteX36" y="connsiteY36"/>
                        </a:cxn>
                        <a:cxn ang="0">
                          <a:pos x="connsiteX37" y="connsiteY37"/>
                        </a:cxn>
                        <a:cxn ang="0">
                          <a:pos x="connsiteX38" y="connsiteY38"/>
                        </a:cxn>
                        <a:cxn ang="0">
                          <a:pos x="connsiteX39" y="connsiteY39"/>
                        </a:cxn>
                        <a:cxn ang="0">
                          <a:pos x="connsiteX40" y="connsiteY40"/>
                        </a:cxn>
                        <a:cxn ang="0">
                          <a:pos x="connsiteX41" y="connsiteY41"/>
                        </a:cxn>
                        <a:cxn ang="0">
                          <a:pos x="connsiteX42" y="connsiteY42"/>
                        </a:cxn>
                        <a:cxn ang="0">
                          <a:pos x="connsiteX43" y="connsiteY43"/>
                        </a:cxn>
                        <a:cxn ang="0">
                          <a:pos x="connsiteX44" y="connsiteY44"/>
                        </a:cxn>
                        <a:cxn ang="0">
                          <a:pos x="connsiteX45" y="connsiteY45"/>
                        </a:cxn>
                        <a:cxn ang="0">
                          <a:pos x="connsiteX46" y="connsiteY46"/>
                        </a:cxn>
                        <a:cxn ang="0">
                          <a:pos x="connsiteX47" y="connsiteY47"/>
                        </a:cxn>
                        <a:cxn ang="0">
                          <a:pos x="connsiteX48" y="connsiteY48"/>
                        </a:cxn>
                        <a:cxn ang="0">
                          <a:pos x="connsiteX49" y="connsiteY49"/>
                        </a:cxn>
                        <a:cxn ang="0">
                          <a:pos x="connsiteX50" y="connsiteY50"/>
                        </a:cxn>
                        <a:cxn ang="0">
                          <a:pos x="connsiteX51" y="connsiteY51"/>
                        </a:cxn>
                        <a:cxn ang="0">
                          <a:pos x="connsiteX52" y="connsiteY52"/>
                        </a:cxn>
                        <a:cxn ang="0">
                          <a:pos x="connsiteX53" y="connsiteY53"/>
                        </a:cxn>
                        <a:cxn ang="0">
                          <a:pos x="connsiteX54" y="connsiteY54"/>
                        </a:cxn>
                        <a:cxn ang="0">
                          <a:pos x="connsiteX55" y="connsiteY55"/>
                        </a:cxn>
                        <a:cxn ang="0">
                          <a:pos x="connsiteX56" y="connsiteY56"/>
                        </a:cxn>
                        <a:cxn ang="0">
                          <a:pos x="connsiteX57" y="connsiteY57"/>
                        </a:cxn>
                        <a:cxn ang="0">
                          <a:pos x="connsiteX58" y="connsiteY58"/>
                        </a:cxn>
                        <a:cxn ang="0">
                          <a:pos x="connsiteX59" y="connsiteY59"/>
                        </a:cxn>
                        <a:cxn ang="0">
                          <a:pos x="connsiteX60" y="connsiteY60"/>
                        </a:cxn>
                        <a:cxn ang="0">
                          <a:pos x="connsiteX61" y="connsiteY61"/>
                        </a:cxn>
                        <a:cxn ang="0">
                          <a:pos x="connsiteX62" y="connsiteY62"/>
                        </a:cxn>
                        <a:cxn ang="0">
                          <a:pos x="connsiteX63" y="connsiteY63"/>
                        </a:cxn>
                        <a:cxn ang="0">
                          <a:pos x="connsiteX64" y="connsiteY64"/>
                        </a:cxn>
                        <a:cxn ang="0">
                          <a:pos x="connsiteX65" y="connsiteY65"/>
                        </a:cxn>
                        <a:cxn ang="0">
                          <a:pos x="connsiteX66" y="connsiteY66"/>
                        </a:cxn>
                        <a:cxn ang="0">
                          <a:pos x="connsiteX67" y="connsiteY67"/>
                        </a:cxn>
                        <a:cxn ang="0">
                          <a:pos x="connsiteX68" y="connsiteY68"/>
                        </a:cxn>
                        <a:cxn ang="0">
                          <a:pos x="connsiteX69" y="connsiteY69"/>
                        </a:cxn>
                        <a:cxn ang="0">
                          <a:pos x="connsiteX70" y="connsiteY70"/>
                        </a:cxn>
                        <a:cxn ang="0">
                          <a:pos x="connsiteX71" y="connsiteY71"/>
                        </a:cxn>
                        <a:cxn ang="0">
                          <a:pos x="connsiteX72" y="connsiteY72"/>
                        </a:cxn>
                        <a:cxn ang="0">
                          <a:pos x="connsiteX73" y="connsiteY73"/>
                        </a:cxn>
                        <a:cxn ang="0">
                          <a:pos x="connsiteX74" y="connsiteY74"/>
                        </a:cxn>
                        <a:cxn ang="0">
                          <a:pos x="connsiteX75" y="connsiteY75"/>
                        </a:cxn>
                        <a:cxn ang="0">
                          <a:pos x="connsiteX76" y="connsiteY76"/>
                        </a:cxn>
                        <a:cxn ang="0">
                          <a:pos x="connsiteX77" y="connsiteY77"/>
                        </a:cxn>
                        <a:cxn ang="0">
                          <a:pos x="connsiteX78" y="connsiteY78"/>
                        </a:cxn>
                        <a:cxn ang="0">
                          <a:pos x="connsiteX79" y="connsiteY79"/>
                        </a:cxn>
                        <a:cxn ang="0">
                          <a:pos x="connsiteX80" y="connsiteY80"/>
                        </a:cxn>
                        <a:cxn ang="0">
                          <a:pos x="connsiteX81" y="connsiteY81"/>
                        </a:cxn>
                        <a:cxn ang="0">
                          <a:pos x="connsiteX82" y="connsiteY82"/>
                        </a:cxn>
                        <a:cxn ang="0">
                          <a:pos x="connsiteX83" y="connsiteY83"/>
                        </a:cxn>
                        <a:cxn ang="0">
                          <a:pos x="connsiteX84" y="connsiteY84"/>
                        </a:cxn>
                        <a:cxn ang="0">
                          <a:pos x="connsiteX85" y="connsiteY85"/>
                        </a:cxn>
                        <a:cxn ang="0">
                          <a:pos x="connsiteX86" y="connsiteY86"/>
                        </a:cxn>
                        <a:cxn ang="0">
                          <a:pos x="connsiteX87" y="connsiteY87"/>
                        </a:cxn>
                        <a:cxn ang="0">
                          <a:pos x="connsiteX88" y="connsiteY88"/>
                        </a:cxn>
                        <a:cxn ang="0">
                          <a:pos x="connsiteX89" y="connsiteY89"/>
                        </a:cxn>
                        <a:cxn ang="0">
                          <a:pos x="connsiteX90" y="connsiteY90"/>
                        </a:cxn>
                        <a:cxn ang="0">
                          <a:pos x="connsiteX91" y="connsiteY91"/>
                        </a:cxn>
                        <a:cxn ang="0">
                          <a:pos x="connsiteX92" y="connsiteY92"/>
                        </a:cxn>
                        <a:cxn ang="0">
                          <a:pos x="connsiteX93" y="connsiteY93"/>
                        </a:cxn>
                        <a:cxn ang="0">
                          <a:pos x="connsiteX94" y="connsiteY94"/>
                        </a:cxn>
                        <a:cxn ang="0">
                          <a:pos x="connsiteX95" y="connsiteY95"/>
                        </a:cxn>
                        <a:cxn ang="0">
                          <a:pos x="connsiteX96" y="connsiteY96"/>
                        </a:cxn>
                        <a:cxn ang="0">
                          <a:pos x="connsiteX97" y="connsiteY97"/>
                        </a:cxn>
                        <a:cxn ang="0">
                          <a:pos x="connsiteX98" y="connsiteY98"/>
                        </a:cxn>
                        <a:cxn ang="0">
                          <a:pos x="connsiteX99" y="connsiteY99"/>
                        </a:cxn>
                        <a:cxn ang="0">
                          <a:pos x="connsiteX100" y="connsiteY100"/>
                        </a:cxn>
                        <a:cxn ang="0">
                          <a:pos x="connsiteX101" y="connsiteY101"/>
                        </a:cxn>
                        <a:cxn ang="0">
                          <a:pos x="connsiteX102" y="connsiteY102"/>
                        </a:cxn>
                        <a:cxn ang="0">
                          <a:pos x="connsiteX103" y="connsiteY103"/>
                        </a:cxn>
                        <a:cxn ang="0">
                          <a:pos x="connsiteX104" y="connsiteY104"/>
                        </a:cxn>
                        <a:cxn ang="0">
                          <a:pos x="connsiteX105" y="connsiteY105"/>
                        </a:cxn>
                        <a:cxn ang="0">
                          <a:pos x="connsiteX106" y="connsiteY106"/>
                        </a:cxn>
                        <a:cxn ang="0">
                          <a:pos x="connsiteX107" y="connsiteY107"/>
                        </a:cxn>
                        <a:cxn ang="0">
                          <a:pos x="connsiteX108" y="connsiteY108"/>
                        </a:cxn>
                        <a:cxn ang="0">
                          <a:pos x="connsiteX109" y="connsiteY109"/>
                        </a:cxn>
                        <a:cxn ang="0">
                          <a:pos x="connsiteX110" y="connsiteY110"/>
                        </a:cxn>
                        <a:cxn ang="0">
                          <a:pos x="connsiteX111" y="connsiteY111"/>
                        </a:cxn>
                        <a:cxn ang="0">
                          <a:pos x="connsiteX112" y="connsiteY112"/>
                        </a:cxn>
                        <a:cxn ang="0">
                          <a:pos x="connsiteX113" y="connsiteY113"/>
                        </a:cxn>
                        <a:cxn ang="0">
                          <a:pos x="connsiteX114" y="connsiteY114"/>
                        </a:cxn>
                        <a:cxn ang="0">
                          <a:pos x="connsiteX115" y="connsiteY115"/>
                        </a:cxn>
                        <a:cxn ang="0">
                          <a:pos x="connsiteX116" y="connsiteY116"/>
                        </a:cxn>
                        <a:cxn ang="0">
                          <a:pos x="connsiteX117" y="connsiteY117"/>
                        </a:cxn>
                        <a:cxn ang="0">
                          <a:pos x="connsiteX118" y="connsiteY118"/>
                        </a:cxn>
                        <a:cxn ang="0">
                          <a:pos x="connsiteX119" y="connsiteY119"/>
                        </a:cxn>
                        <a:cxn ang="0">
                          <a:pos x="connsiteX120" y="connsiteY120"/>
                        </a:cxn>
                        <a:cxn ang="0">
                          <a:pos x="connsiteX121" y="connsiteY121"/>
                        </a:cxn>
                        <a:cxn ang="0">
                          <a:pos x="connsiteX122" y="connsiteY122"/>
                        </a:cxn>
                        <a:cxn ang="0">
                          <a:pos x="connsiteX123" y="connsiteY123"/>
                        </a:cxn>
                        <a:cxn ang="0">
                          <a:pos x="connsiteX124" y="connsiteY124"/>
                        </a:cxn>
                        <a:cxn ang="0">
                          <a:pos x="connsiteX125" y="connsiteY125"/>
                        </a:cxn>
                        <a:cxn ang="0">
                          <a:pos x="connsiteX126" y="connsiteY126"/>
                        </a:cxn>
                        <a:cxn ang="0">
                          <a:pos x="connsiteX127" y="connsiteY127"/>
                        </a:cxn>
                        <a:cxn ang="0">
                          <a:pos x="connsiteX128" y="connsiteY128"/>
                        </a:cxn>
                        <a:cxn ang="0">
                          <a:pos x="connsiteX129" y="connsiteY129"/>
                        </a:cxn>
                        <a:cxn ang="0">
                          <a:pos x="connsiteX130" y="connsiteY130"/>
                        </a:cxn>
                        <a:cxn ang="0">
                          <a:pos x="connsiteX131" y="connsiteY131"/>
                        </a:cxn>
                        <a:cxn ang="0">
                          <a:pos x="connsiteX132" y="connsiteY132"/>
                        </a:cxn>
                        <a:cxn ang="0">
                          <a:pos x="connsiteX133" y="connsiteY133"/>
                        </a:cxn>
                        <a:cxn ang="0">
                          <a:pos x="connsiteX134" y="connsiteY134"/>
                        </a:cxn>
                        <a:cxn ang="0">
                          <a:pos x="connsiteX135" y="connsiteY135"/>
                        </a:cxn>
                        <a:cxn ang="0">
                          <a:pos x="connsiteX136" y="connsiteY136"/>
                        </a:cxn>
                        <a:cxn ang="0">
                          <a:pos x="connsiteX137" y="connsiteY137"/>
                        </a:cxn>
                        <a:cxn ang="0">
                          <a:pos x="connsiteX138" y="connsiteY138"/>
                        </a:cxn>
                        <a:cxn ang="0">
                          <a:pos x="connsiteX139" y="connsiteY139"/>
                        </a:cxn>
                        <a:cxn ang="0">
                          <a:pos x="connsiteX140" y="connsiteY140"/>
                        </a:cxn>
                        <a:cxn ang="0">
                          <a:pos x="connsiteX141" y="connsiteY141"/>
                        </a:cxn>
                        <a:cxn ang="0">
                          <a:pos x="connsiteX142" y="connsiteY142"/>
                        </a:cxn>
                        <a:cxn ang="0">
                          <a:pos x="connsiteX143" y="connsiteY143"/>
                        </a:cxn>
                        <a:cxn ang="0">
                          <a:pos x="connsiteX144" y="connsiteY144"/>
                        </a:cxn>
                        <a:cxn ang="0">
                          <a:pos x="connsiteX145" y="connsiteY145"/>
                        </a:cxn>
                        <a:cxn ang="0">
                          <a:pos x="connsiteX146" y="connsiteY146"/>
                        </a:cxn>
                        <a:cxn ang="0">
                          <a:pos x="connsiteX147" y="connsiteY147"/>
                        </a:cxn>
                        <a:cxn ang="0">
                          <a:pos x="connsiteX148" y="connsiteY148"/>
                        </a:cxn>
                        <a:cxn ang="0">
                          <a:pos x="connsiteX149" y="connsiteY149"/>
                        </a:cxn>
                        <a:cxn ang="0">
                          <a:pos x="connsiteX150" y="connsiteY150"/>
                        </a:cxn>
                        <a:cxn ang="0">
                          <a:pos x="connsiteX151" y="connsiteY151"/>
                        </a:cxn>
                        <a:cxn ang="0">
                          <a:pos x="connsiteX152" y="connsiteY152"/>
                        </a:cxn>
                        <a:cxn ang="0">
                          <a:pos x="connsiteX153" y="connsiteY153"/>
                        </a:cxn>
                        <a:cxn ang="0">
                          <a:pos x="connsiteX154" y="connsiteY154"/>
                        </a:cxn>
                        <a:cxn ang="0">
                          <a:pos x="connsiteX155" y="connsiteY155"/>
                        </a:cxn>
                        <a:cxn ang="0">
                          <a:pos x="connsiteX156" y="connsiteY156"/>
                        </a:cxn>
                        <a:cxn ang="0">
                          <a:pos x="connsiteX157" y="connsiteY157"/>
                        </a:cxn>
                        <a:cxn ang="0">
                          <a:pos x="connsiteX158" y="connsiteY158"/>
                        </a:cxn>
                        <a:cxn ang="0">
                          <a:pos x="connsiteX159" y="connsiteY159"/>
                        </a:cxn>
                        <a:cxn ang="0">
                          <a:pos x="connsiteX160" y="connsiteY160"/>
                        </a:cxn>
                        <a:cxn ang="0">
                          <a:pos x="connsiteX161" y="connsiteY161"/>
                        </a:cxn>
                        <a:cxn ang="0">
                          <a:pos x="connsiteX162" y="connsiteY162"/>
                        </a:cxn>
                        <a:cxn ang="0">
                          <a:pos x="connsiteX163" y="connsiteY163"/>
                        </a:cxn>
                        <a:cxn ang="0">
                          <a:pos x="connsiteX164" y="connsiteY164"/>
                        </a:cxn>
                        <a:cxn ang="0">
                          <a:pos x="connsiteX165" y="connsiteY165"/>
                        </a:cxn>
                        <a:cxn ang="0">
                          <a:pos x="connsiteX166" y="connsiteY166"/>
                        </a:cxn>
                        <a:cxn ang="0">
                          <a:pos x="connsiteX167" y="connsiteY167"/>
                        </a:cxn>
                        <a:cxn ang="0">
                          <a:pos x="connsiteX168" y="connsiteY168"/>
                        </a:cxn>
                        <a:cxn ang="0">
                          <a:pos x="connsiteX169" y="connsiteY169"/>
                        </a:cxn>
                        <a:cxn ang="0">
                          <a:pos x="connsiteX170" y="connsiteY170"/>
                        </a:cxn>
                        <a:cxn ang="0">
                          <a:pos x="connsiteX171" y="connsiteY171"/>
                        </a:cxn>
                        <a:cxn ang="0">
                          <a:pos x="connsiteX172" y="connsiteY172"/>
                        </a:cxn>
                        <a:cxn ang="0">
                          <a:pos x="connsiteX173" y="connsiteY173"/>
                        </a:cxn>
                        <a:cxn ang="0">
                          <a:pos x="connsiteX174" y="connsiteY174"/>
                        </a:cxn>
                        <a:cxn ang="0">
                          <a:pos x="connsiteX175" y="connsiteY175"/>
                        </a:cxn>
                        <a:cxn ang="0">
                          <a:pos x="connsiteX176" y="connsiteY176"/>
                        </a:cxn>
                        <a:cxn ang="0">
                          <a:pos x="connsiteX177" y="connsiteY177"/>
                        </a:cxn>
                        <a:cxn ang="0">
                          <a:pos x="connsiteX178" y="connsiteY178"/>
                        </a:cxn>
                        <a:cxn ang="0">
                          <a:pos x="connsiteX179" y="connsiteY179"/>
                        </a:cxn>
                        <a:cxn ang="0">
                          <a:pos x="connsiteX180" y="connsiteY180"/>
                        </a:cxn>
                        <a:cxn ang="0">
                          <a:pos x="connsiteX181" y="connsiteY181"/>
                        </a:cxn>
                        <a:cxn ang="0">
                          <a:pos x="connsiteX182" y="connsiteY182"/>
                        </a:cxn>
                        <a:cxn ang="0">
                          <a:pos x="connsiteX183" y="connsiteY183"/>
                        </a:cxn>
                        <a:cxn ang="0">
                          <a:pos x="connsiteX184" y="connsiteY184"/>
                        </a:cxn>
                        <a:cxn ang="0">
                          <a:pos x="connsiteX185" y="connsiteY185"/>
                        </a:cxn>
                        <a:cxn ang="0">
                          <a:pos x="connsiteX186" y="connsiteY186"/>
                        </a:cxn>
                        <a:cxn ang="0">
                          <a:pos x="connsiteX187" y="connsiteY187"/>
                        </a:cxn>
                        <a:cxn ang="0">
                          <a:pos x="connsiteX188" y="connsiteY188"/>
                        </a:cxn>
                        <a:cxn ang="0">
                          <a:pos x="connsiteX189" y="connsiteY189"/>
                        </a:cxn>
                        <a:cxn ang="0">
                          <a:pos x="connsiteX190" y="connsiteY190"/>
                        </a:cxn>
                        <a:cxn ang="0">
                          <a:pos x="connsiteX191" y="connsiteY191"/>
                        </a:cxn>
                        <a:cxn ang="0">
                          <a:pos x="connsiteX192" y="connsiteY192"/>
                        </a:cxn>
                        <a:cxn ang="0">
                          <a:pos x="connsiteX193" y="connsiteY193"/>
                        </a:cxn>
                        <a:cxn ang="0">
                          <a:pos x="connsiteX194" y="connsiteY194"/>
                        </a:cxn>
                        <a:cxn ang="0">
                          <a:pos x="connsiteX195" y="connsiteY195"/>
                        </a:cxn>
                        <a:cxn ang="0">
                          <a:pos x="connsiteX196" y="connsiteY196"/>
                        </a:cxn>
                        <a:cxn ang="0">
                          <a:pos x="connsiteX197" y="connsiteY197"/>
                        </a:cxn>
                        <a:cxn ang="0">
                          <a:pos x="connsiteX198" y="connsiteY198"/>
                        </a:cxn>
                        <a:cxn ang="0">
                          <a:pos x="connsiteX199" y="connsiteY199"/>
                        </a:cxn>
                        <a:cxn ang="0">
                          <a:pos x="connsiteX200" y="connsiteY200"/>
                        </a:cxn>
                        <a:cxn ang="0">
                          <a:pos x="connsiteX201" y="connsiteY201"/>
                        </a:cxn>
                        <a:cxn ang="0">
                          <a:pos x="connsiteX202" y="connsiteY202"/>
                        </a:cxn>
                        <a:cxn ang="0">
                          <a:pos x="connsiteX203" y="connsiteY203"/>
                        </a:cxn>
                        <a:cxn ang="0">
                          <a:pos x="connsiteX204" y="connsiteY204"/>
                        </a:cxn>
                        <a:cxn ang="0">
                          <a:pos x="connsiteX205" y="connsiteY205"/>
                        </a:cxn>
                        <a:cxn ang="0">
                          <a:pos x="connsiteX206" y="connsiteY206"/>
                        </a:cxn>
                        <a:cxn ang="0">
                          <a:pos x="connsiteX207" y="connsiteY207"/>
                        </a:cxn>
                        <a:cxn ang="0">
                          <a:pos x="connsiteX208" y="connsiteY208"/>
                        </a:cxn>
                      </a:cxnLst>
                      <a:rect l="l" t="t" r="r" b="b"/>
                      <a:pathLst>
                        <a:path w="67055" h="117732">
                          <a:moveTo>
                            <a:pt x="67056" y="117733"/>
                          </a:moveTo>
                          <a:lnTo>
                            <a:pt x="0" y="117733"/>
                          </a:lnTo>
                          <a:lnTo>
                            <a:pt x="0" y="106831"/>
                          </a:lnTo>
                          <a:lnTo>
                            <a:pt x="3833" y="106432"/>
                          </a:lnTo>
                          <a:cubicBezTo>
                            <a:pt x="4779" y="106383"/>
                            <a:pt x="5675" y="105437"/>
                            <a:pt x="5675" y="104142"/>
                          </a:cubicBezTo>
                          <a:cubicBezTo>
                            <a:pt x="5675" y="102798"/>
                            <a:pt x="4679" y="101952"/>
                            <a:pt x="3833" y="101902"/>
                          </a:cubicBezTo>
                          <a:lnTo>
                            <a:pt x="0" y="101504"/>
                          </a:lnTo>
                          <a:lnTo>
                            <a:pt x="0" y="72233"/>
                          </a:lnTo>
                          <a:lnTo>
                            <a:pt x="3833" y="71834"/>
                          </a:lnTo>
                          <a:cubicBezTo>
                            <a:pt x="4779" y="71784"/>
                            <a:pt x="5675" y="70839"/>
                            <a:pt x="5675" y="69544"/>
                          </a:cubicBezTo>
                          <a:cubicBezTo>
                            <a:pt x="5675" y="68250"/>
                            <a:pt x="4729" y="67304"/>
                            <a:pt x="3833" y="67255"/>
                          </a:cubicBezTo>
                          <a:lnTo>
                            <a:pt x="0" y="66856"/>
                          </a:lnTo>
                          <a:lnTo>
                            <a:pt x="0" y="33154"/>
                          </a:lnTo>
                          <a:lnTo>
                            <a:pt x="3883" y="32856"/>
                          </a:lnTo>
                          <a:cubicBezTo>
                            <a:pt x="4779" y="32806"/>
                            <a:pt x="5675" y="31910"/>
                            <a:pt x="5675" y="30615"/>
                          </a:cubicBezTo>
                          <a:cubicBezTo>
                            <a:pt x="5675" y="29919"/>
                            <a:pt x="5376" y="29321"/>
                            <a:pt x="4829" y="28724"/>
                          </a:cubicBezTo>
                          <a:lnTo>
                            <a:pt x="2539" y="26334"/>
                          </a:lnTo>
                          <a:lnTo>
                            <a:pt x="4281" y="23547"/>
                          </a:lnTo>
                          <a:cubicBezTo>
                            <a:pt x="5874" y="21008"/>
                            <a:pt x="7716" y="18618"/>
                            <a:pt x="9757" y="16477"/>
                          </a:cubicBezTo>
                          <a:lnTo>
                            <a:pt x="11300" y="14884"/>
                          </a:lnTo>
                          <a:lnTo>
                            <a:pt x="14287" y="15382"/>
                          </a:lnTo>
                          <a:cubicBezTo>
                            <a:pt x="14934" y="14984"/>
                            <a:pt x="15333" y="14188"/>
                            <a:pt x="15382" y="13192"/>
                          </a:cubicBezTo>
                          <a:lnTo>
                            <a:pt x="15482" y="11201"/>
                          </a:lnTo>
                          <a:lnTo>
                            <a:pt x="17025" y="10056"/>
                          </a:lnTo>
                          <a:cubicBezTo>
                            <a:pt x="24293" y="4530"/>
                            <a:pt x="31213" y="1045"/>
                            <a:pt x="31511" y="896"/>
                          </a:cubicBezTo>
                          <a:lnTo>
                            <a:pt x="33403" y="0"/>
                          </a:lnTo>
                          <a:lnTo>
                            <a:pt x="35245" y="896"/>
                          </a:lnTo>
                          <a:cubicBezTo>
                            <a:pt x="35594" y="1045"/>
                            <a:pt x="42513" y="4480"/>
                            <a:pt x="49781" y="10056"/>
                          </a:cubicBezTo>
                          <a:lnTo>
                            <a:pt x="51325" y="11201"/>
                          </a:lnTo>
                          <a:lnTo>
                            <a:pt x="51424" y="13142"/>
                          </a:lnTo>
                          <a:cubicBezTo>
                            <a:pt x="51474" y="14188"/>
                            <a:pt x="51972" y="15083"/>
                            <a:pt x="52669" y="15432"/>
                          </a:cubicBezTo>
                          <a:lnTo>
                            <a:pt x="55556" y="14884"/>
                          </a:lnTo>
                          <a:lnTo>
                            <a:pt x="57049" y="16428"/>
                          </a:lnTo>
                          <a:cubicBezTo>
                            <a:pt x="59140" y="18568"/>
                            <a:pt x="60982" y="20958"/>
                            <a:pt x="62625" y="23547"/>
                          </a:cubicBezTo>
                          <a:lnTo>
                            <a:pt x="64417" y="26384"/>
                          </a:lnTo>
                          <a:lnTo>
                            <a:pt x="62027" y="28823"/>
                          </a:lnTo>
                          <a:cubicBezTo>
                            <a:pt x="61480" y="29321"/>
                            <a:pt x="61231" y="29869"/>
                            <a:pt x="61231" y="30615"/>
                          </a:cubicBezTo>
                          <a:cubicBezTo>
                            <a:pt x="61231" y="31810"/>
                            <a:pt x="62027" y="32806"/>
                            <a:pt x="63023" y="32856"/>
                          </a:cubicBezTo>
                          <a:lnTo>
                            <a:pt x="66906" y="33154"/>
                          </a:lnTo>
                          <a:lnTo>
                            <a:pt x="66906" y="66856"/>
                          </a:lnTo>
                          <a:lnTo>
                            <a:pt x="63073" y="67255"/>
                          </a:lnTo>
                          <a:cubicBezTo>
                            <a:pt x="62027" y="67354"/>
                            <a:pt x="61231" y="68300"/>
                            <a:pt x="61231" y="69544"/>
                          </a:cubicBezTo>
                          <a:cubicBezTo>
                            <a:pt x="61231" y="70739"/>
                            <a:pt x="62027" y="71735"/>
                            <a:pt x="63073" y="71834"/>
                          </a:cubicBezTo>
                          <a:lnTo>
                            <a:pt x="66906" y="72233"/>
                          </a:lnTo>
                          <a:lnTo>
                            <a:pt x="66906" y="101504"/>
                          </a:lnTo>
                          <a:lnTo>
                            <a:pt x="63073" y="101902"/>
                          </a:lnTo>
                          <a:cubicBezTo>
                            <a:pt x="62127" y="101952"/>
                            <a:pt x="61231" y="102798"/>
                            <a:pt x="61231" y="104142"/>
                          </a:cubicBezTo>
                          <a:cubicBezTo>
                            <a:pt x="61231" y="105337"/>
                            <a:pt x="62027" y="106333"/>
                            <a:pt x="63073" y="106432"/>
                          </a:cubicBezTo>
                          <a:lnTo>
                            <a:pt x="66906" y="106831"/>
                          </a:lnTo>
                          <a:lnTo>
                            <a:pt x="66906" y="117733"/>
                          </a:lnTo>
                          <a:close/>
                          <a:moveTo>
                            <a:pt x="52569" y="109270"/>
                          </a:moveTo>
                          <a:lnTo>
                            <a:pt x="54112" y="109270"/>
                          </a:lnTo>
                          <a:cubicBezTo>
                            <a:pt x="53814" y="108623"/>
                            <a:pt x="53515" y="108026"/>
                            <a:pt x="53316" y="107329"/>
                          </a:cubicBezTo>
                          <a:cubicBezTo>
                            <a:pt x="53117" y="108026"/>
                            <a:pt x="52917" y="108673"/>
                            <a:pt x="52569" y="109270"/>
                          </a:cubicBezTo>
                          <a:close/>
                          <a:moveTo>
                            <a:pt x="32756" y="109270"/>
                          </a:moveTo>
                          <a:lnTo>
                            <a:pt x="34249" y="109270"/>
                          </a:lnTo>
                          <a:cubicBezTo>
                            <a:pt x="33901" y="108673"/>
                            <a:pt x="33652" y="108075"/>
                            <a:pt x="33453" y="107428"/>
                          </a:cubicBezTo>
                          <a:cubicBezTo>
                            <a:pt x="33353" y="108075"/>
                            <a:pt x="33055" y="108723"/>
                            <a:pt x="32756" y="109270"/>
                          </a:cubicBezTo>
                          <a:close/>
                          <a:moveTo>
                            <a:pt x="12943" y="109270"/>
                          </a:moveTo>
                          <a:lnTo>
                            <a:pt x="14437" y="109270"/>
                          </a:lnTo>
                          <a:cubicBezTo>
                            <a:pt x="14088" y="108673"/>
                            <a:pt x="13839" y="108075"/>
                            <a:pt x="13640" y="107378"/>
                          </a:cubicBezTo>
                          <a:cubicBezTo>
                            <a:pt x="13491" y="108075"/>
                            <a:pt x="13242" y="108723"/>
                            <a:pt x="12943" y="109270"/>
                          </a:cubicBezTo>
                          <a:close/>
                          <a:moveTo>
                            <a:pt x="43409" y="101753"/>
                          </a:moveTo>
                          <a:cubicBezTo>
                            <a:pt x="42364" y="101753"/>
                            <a:pt x="41518" y="102798"/>
                            <a:pt x="41518" y="104192"/>
                          </a:cubicBezTo>
                          <a:cubicBezTo>
                            <a:pt x="41518" y="106930"/>
                            <a:pt x="45301" y="106930"/>
                            <a:pt x="45301" y="104192"/>
                          </a:cubicBezTo>
                          <a:cubicBezTo>
                            <a:pt x="45301" y="102848"/>
                            <a:pt x="44455" y="101753"/>
                            <a:pt x="43409" y="101753"/>
                          </a:cubicBezTo>
                          <a:close/>
                          <a:moveTo>
                            <a:pt x="23596" y="101753"/>
                          </a:moveTo>
                          <a:cubicBezTo>
                            <a:pt x="22551" y="101753"/>
                            <a:pt x="21705" y="102848"/>
                            <a:pt x="21705" y="104192"/>
                          </a:cubicBezTo>
                          <a:cubicBezTo>
                            <a:pt x="21705" y="107428"/>
                            <a:pt x="25538" y="106681"/>
                            <a:pt x="25538" y="104192"/>
                          </a:cubicBezTo>
                          <a:cubicBezTo>
                            <a:pt x="25538" y="102848"/>
                            <a:pt x="24642" y="101753"/>
                            <a:pt x="23596" y="101753"/>
                          </a:cubicBezTo>
                          <a:close/>
                          <a:moveTo>
                            <a:pt x="52569" y="99015"/>
                          </a:moveTo>
                          <a:cubicBezTo>
                            <a:pt x="52917" y="99662"/>
                            <a:pt x="53167" y="100310"/>
                            <a:pt x="53366" y="101056"/>
                          </a:cubicBezTo>
                          <a:cubicBezTo>
                            <a:pt x="53565" y="100310"/>
                            <a:pt x="53864" y="99662"/>
                            <a:pt x="54212" y="99015"/>
                          </a:cubicBezTo>
                          <a:cubicBezTo>
                            <a:pt x="53614" y="99115"/>
                            <a:pt x="53117" y="99115"/>
                            <a:pt x="52569" y="99015"/>
                          </a:cubicBezTo>
                          <a:close/>
                          <a:moveTo>
                            <a:pt x="12893" y="99015"/>
                          </a:moveTo>
                          <a:cubicBezTo>
                            <a:pt x="13242" y="99662"/>
                            <a:pt x="13491" y="100260"/>
                            <a:pt x="13690" y="100957"/>
                          </a:cubicBezTo>
                          <a:cubicBezTo>
                            <a:pt x="13889" y="100260"/>
                            <a:pt x="14188" y="99662"/>
                            <a:pt x="14486" y="99015"/>
                          </a:cubicBezTo>
                          <a:cubicBezTo>
                            <a:pt x="13939" y="99115"/>
                            <a:pt x="13391" y="99115"/>
                            <a:pt x="12893" y="99015"/>
                          </a:cubicBezTo>
                          <a:close/>
                          <a:moveTo>
                            <a:pt x="32756" y="99015"/>
                          </a:moveTo>
                          <a:cubicBezTo>
                            <a:pt x="33055" y="99662"/>
                            <a:pt x="33304" y="100260"/>
                            <a:pt x="33503" y="100957"/>
                          </a:cubicBezTo>
                          <a:cubicBezTo>
                            <a:pt x="33752" y="100260"/>
                            <a:pt x="34001" y="99662"/>
                            <a:pt x="34299" y="99015"/>
                          </a:cubicBezTo>
                          <a:cubicBezTo>
                            <a:pt x="33802" y="99115"/>
                            <a:pt x="33254" y="99115"/>
                            <a:pt x="32756" y="99015"/>
                          </a:cubicBezTo>
                          <a:close/>
                          <a:moveTo>
                            <a:pt x="43409" y="93290"/>
                          </a:moveTo>
                          <a:cubicBezTo>
                            <a:pt x="43658" y="93290"/>
                            <a:pt x="43957" y="93290"/>
                            <a:pt x="44206" y="93340"/>
                          </a:cubicBezTo>
                          <a:cubicBezTo>
                            <a:pt x="43907" y="92693"/>
                            <a:pt x="43658" y="92096"/>
                            <a:pt x="43409" y="91399"/>
                          </a:cubicBezTo>
                          <a:cubicBezTo>
                            <a:pt x="43210" y="92096"/>
                            <a:pt x="42961" y="92693"/>
                            <a:pt x="42662" y="93340"/>
                          </a:cubicBezTo>
                          <a:cubicBezTo>
                            <a:pt x="42912" y="93290"/>
                            <a:pt x="43160" y="93290"/>
                            <a:pt x="43409" y="93290"/>
                          </a:cubicBezTo>
                          <a:close/>
                          <a:moveTo>
                            <a:pt x="23596" y="93290"/>
                          </a:moveTo>
                          <a:cubicBezTo>
                            <a:pt x="23845" y="93290"/>
                            <a:pt x="24144" y="93290"/>
                            <a:pt x="24393" y="93340"/>
                          </a:cubicBezTo>
                          <a:cubicBezTo>
                            <a:pt x="24094" y="92693"/>
                            <a:pt x="23845" y="92096"/>
                            <a:pt x="23596" y="91399"/>
                          </a:cubicBezTo>
                          <a:cubicBezTo>
                            <a:pt x="23397" y="92096"/>
                            <a:pt x="23148" y="92693"/>
                            <a:pt x="22850" y="93340"/>
                          </a:cubicBezTo>
                          <a:cubicBezTo>
                            <a:pt x="23098" y="93290"/>
                            <a:pt x="23347" y="93290"/>
                            <a:pt x="23596" y="93290"/>
                          </a:cubicBezTo>
                          <a:close/>
                          <a:moveTo>
                            <a:pt x="53316" y="85723"/>
                          </a:moveTo>
                          <a:cubicBezTo>
                            <a:pt x="52270" y="85723"/>
                            <a:pt x="51424" y="86819"/>
                            <a:pt x="51424" y="88212"/>
                          </a:cubicBezTo>
                          <a:cubicBezTo>
                            <a:pt x="51424" y="90950"/>
                            <a:pt x="55208" y="90950"/>
                            <a:pt x="55208" y="88212"/>
                          </a:cubicBezTo>
                          <a:cubicBezTo>
                            <a:pt x="55208" y="86819"/>
                            <a:pt x="54361" y="85723"/>
                            <a:pt x="53316" y="85723"/>
                          </a:cubicBezTo>
                          <a:close/>
                          <a:moveTo>
                            <a:pt x="33503" y="85723"/>
                          </a:moveTo>
                          <a:cubicBezTo>
                            <a:pt x="32607" y="85723"/>
                            <a:pt x="31611" y="86769"/>
                            <a:pt x="31611" y="88212"/>
                          </a:cubicBezTo>
                          <a:cubicBezTo>
                            <a:pt x="31611" y="90950"/>
                            <a:pt x="35444" y="90901"/>
                            <a:pt x="35444" y="88212"/>
                          </a:cubicBezTo>
                          <a:cubicBezTo>
                            <a:pt x="35444" y="86819"/>
                            <a:pt x="34548" y="85723"/>
                            <a:pt x="33503" y="85723"/>
                          </a:cubicBezTo>
                          <a:close/>
                          <a:moveTo>
                            <a:pt x="13690" y="85723"/>
                          </a:moveTo>
                          <a:cubicBezTo>
                            <a:pt x="12794" y="85723"/>
                            <a:pt x="11798" y="86769"/>
                            <a:pt x="11798" y="88212"/>
                          </a:cubicBezTo>
                          <a:cubicBezTo>
                            <a:pt x="11798" y="90950"/>
                            <a:pt x="15631" y="90901"/>
                            <a:pt x="15631" y="88212"/>
                          </a:cubicBezTo>
                          <a:cubicBezTo>
                            <a:pt x="15631" y="86819"/>
                            <a:pt x="14735" y="85723"/>
                            <a:pt x="13690" y="85723"/>
                          </a:cubicBezTo>
                          <a:close/>
                          <a:moveTo>
                            <a:pt x="20659" y="80098"/>
                          </a:moveTo>
                          <a:cubicBezTo>
                            <a:pt x="22003" y="81392"/>
                            <a:pt x="23049" y="83085"/>
                            <a:pt x="23596" y="84927"/>
                          </a:cubicBezTo>
                          <a:cubicBezTo>
                            <a:pt x="24194" y="83085"/>
                            <a:pt x="25189" y="81442"/>
                            <a:pt x="26533" y="80098"/>
                          </a:cubicBezTo>
                          <a:cubicBezTo>
                            <a:pt x="24642" y="80695"/>
                            <a:pt x="22501" y="80695"/>
                            <a:pt x="20659" y="80098"/>
                          </a:cubicBezTo>
                          <a:close/>
                          <a:moveTo>
                            <a:pt x="40522" y="80098"/>
                          </a:moveTo>
                          <a:cubicBezTo>
                            <a:pt x="41866" y="81392"/>
                            <a:pt x="42912" y="83085"/>
                            <a:pt x="43459" y="84927"/>
                          </a:cubicBezTo>
                          <a:cubicBezTo>
                            <a:pt x="44056" y="83085"/>
                            <a:pt x="45052" y="81392"/>
                            <a:pt x="46396" y="80098"/>
                          </a:cubicBezTo>
                          <a:cubicBezTo>
                            <a:pt x="44455" y="80695"/>
                            <a:pt x="42364" y="80695"/>
                            <a:pt x="40522" y="80098"/>
                          </a:cubicBezTo>
                          <a:close/>
                          <a:moveTo>
                            <a:pt x="53316" y="77260"/>
                          </a:moveTo>
                          <a:cubicBezTo>
                            <a:pt x="54411" y="77260"/>
                            <a:pt x="55456" y="77460"/>
                            <a:pt x="56452" y="77808"/>
                          </a:cubicBezTo>
                          <a:cubicBezTo>
                            <a:pt x="55008" y="76514"/>
                            <a:pt x="53864" y="74722"/>
                            <a:pt x="53316" y="72780"/>
                          </a:cubicBezTo>
                          <a:cubicBezTo>
                            <a:pt x="52768" y="74672"/>
                            <a:pt x="51773" y="76365"/>
                            <a:pt x="50329" y="77709"/>
                          </a:cubicBezTo>
                          <a:cubicBezTo>
                            <a:pt x="51325" y="77410"/>
                            <a:pt x="52320" y="77260"/>
                            <a:pt x="53316" y="77260"/>
                          </a:cubicBezTo>
                          <a:close/>
                          <a:moveTo>
                            <a:pt x="13690" y="72830"/>
                          </a:moveTo>
                          <a:cubicBezTo>
                            <a:pt x="13093" y="74772"/>
                            <a:pt x="12047" y="76464"/>
                            <a:pt x="10603" y="77758"/>
                          </a:cubicBezTo>
                          <a:cubicBezTo>
                            <a:pt x="12495" y="77211"/>
                            <a:pt x="14685" y="77111"/>
                            <a:pt x="16577" y="77709"/>
                          </a:cubicBezTo>
                          <a:cubicBezTo>
                            <a:pt x="15283" y="76365"/>
                            <a:pt x="14237" y="74722"/>
                            <a:pt x="13690" y="72830"/>
                          </a:cubicBezTo>
                          <a:close/>
                          <a:moveTo>
                            <a:pt x="33503" y="77260"/>
                          </a:moveTo>
                          <a:cubicBezTo>
                            <a:pt x="34548" y="77260"/>
                            <a:pt x="35494" y="77410"/>
                            <a:pt x="36440" y="77709"/>
                          </a:cubicBezTo>
                          <a:cubicBezTo>
                            <a:pt x="35146" y="76414"/>
                            <a:pt x="34100" y="74722"/>
                            <a:pt x="33503" y="72880"/>
                          </a:cubicBezTo>
                          <a:cubicBezTo>
                            <a:pt x="32955" y="74722"/>
                            <a:pt x="31960" y="76365"/>
                            <a:pt x="30566" y="77709"/>
                          </a:cubicBezTo>
                          <a:cubicBezTo>
                            <a:pt x="31511" y="77410"/>
                            <a:pt x="32458" y="77260"/>
                            <a:pt x="33503" y="77260"/>
                          </a:cubicBezTo>
                          <a:close/>
                          <a:moveTo>
                            <a:pt x="43409" y="67155"/>
                          </a:moveTo>
                          <a:cubicBezTo>
                            <a:pt x="42364" y="67155"/>
                            <a:pt x="41518" y="68250"/>
                            <a:pt x="41518" y="69644"/>
                          </a:cubicBezTo>
                          <a:cubicBezTo>
                            <a:pt x="41518" y="72382"/>
                            <a:pt x="45301" y="72382"/>
                            <a:pt x="45301" y="69644"/>
                          </a:cubicBezTo>
                          <a:cubicBezTo>
                            <a:pt x="45301" y="68250"/>
                            <a:pt x="44455" y="67155"/>
                            <a:pt x="43409" y="67155"/>
                          </a:cubicBezTo>
                          <a:close/>
                          <a:moveTo>
                            <a:pt x="23596" y="67155"/>
                          </a:moveTo>
                          <a:cubicBezTo>
                            <a:pt x="22700" y="67155"/>
                            <a:pt x="21705" y="68200"/>
                            <a:pt x="21705" y="69644"/>
                          </a:cubicBezTo>
                          <a:cubicBezTo>
                            <a:pt x="21705" y="72880"/>
                            <a:pt x="25538" y="72133"/>
                            <a:pt x="25538" y="69644"/>
                          </a:cubicBezTo>
                          <a:cubicBezTo>
                            <a:pt x="25538" y="68250"/>
                            <a:pt x="24642" y="67155"/>
                            <a:pt x="23596" y="67155"/>
                          </a:cubicBezTo>
                          <a:close/>
                          <a:moveTo>
                            <a:pt x="43409" y="58692"/>
                          </a:moveTo>
                          <a:cubicBezTo>
                            <a:pt x="48089" y="58692"/>
                            <a:pt x="52071" y="61978"/>
                            <a:pt x="53316" y="66458"/>
                          </a:cubicBezTo>
                          <a:cubicBezTo>
                            <a:pt x="54162" y="63670"/>
                            <a:pt x="56054" y="61330"/>
                            <a:pt x="58543" y="60036"/>
                          </a:cubicBezTo>
                          <a:lnTo>
                            <a:pt x="58543" y="59439"/>
                          </a:lnTo>
                          <a:cubicBezTo>
                            <a:pt x="53117" y="62724"/>
                            <a:pt x="45152" y="59489"/>
                            <a:pt x="43359" y="53266"/>
                          </a:cubicBezTo>
                          <a:cubicBezTo>
                            <a:pt x="42065" y="57696"/>
                            <a:pt x="38133" y="60932"/>
                            <a:pt x="33453" y="60932"/>
                          </a:cubicBezTo>
                          <a:cubicBezTo>
                            <a:pt x="28773" y="60932"/>
                            <a:pt x="24841" y="57696"/>
                            <a:pt x="23547" y="53266"/>
                          </a:cubicBezTo>
                          <a:cubicBezTo>
                            <a:pt x="22252" y="57696"/>
                            <a:pt x="18319" y="60932"/>
                            <a:pt x="13640" y="60932"/>
                          </a:cubicBezTo>
                          <a:cubicBezTo>
                            <a:pt x="11748" y="60932"/>
                            <a:pt x="9956" y="60385"/>
                            <a:pt x="8463" y="59489"/>
                          </a:cubicBezTo>
                          <a:lnTo>
                            <a:pt x="8463" y="60036"/>
                          </a:lnTo>
                          <a:cubicBezTo>
                            <a:pt x="10952" y="61330"/>
                            <a:pt x="12843" y="63621"/>
                            <a:pt x="13640" y="66408"/>
                          </a:cubicBezTo>
                          <a:cubicBezTo>
                            <a:pt x="14934" y="61928"/>
                            <a:pt x="18867" y="58692"/>
                            <a:pt x="23547" y="58692"/>
                          </a:cubicBezTo>
                          <a:cubicBezTo>
                            <a:pt x="28226" y="58692"/>
                            <a:pt x="32159" y="61928"/>
                            <a:pt x="33453" y="66358"/>
                          </a:cubicBezTo>
                          <a:cubicBezTo>
                            <a:pt x="34797" y="61928"/>
                            <a:pt x="38730" y="58692"/>
                            <a:pt x="43409" y="58692"/>
                          </a:cubicBezTo>
                          <a:close/>
                          <a:moveTo>
                            <a:pt x="53316" y="47591"/>
                          </a:moveTo>
                          <a:cubicBezTo>
                            <a:pt x="52270" y="47591"/>
                            <a:pt x="51424" y="48636"/>
                            <a:pt x="51424" y="50030"/>
                          </a:cubicBezTo>
                          <a:cubicBezTo>
                            <a:pt x="51424" y="52768"/>
                            <a:pt x="55208" y="52768"/>
                            <a:pt x="55208" y="50030"/>
                          </a:cubicBezTo>
                          <a:cubicBezTo>
                            <a:pt x="55208" y="48686"/>
                            <a:pt x="54361" y="47591"/>
                            <a:pt x="53316" y="47591"/>
                          </a:cubicBezTo>
                          <a:close/>
                          <a:moveTo>
                            <a:pt x="33503" y="47591"/>
                          </a:moveTo>
                          <a:cubicBezTo>
                            <a:pt x="32458" y="47591"/>
                            <a:pt x="31611" y="48686"/>
                            <a:pt x="31611" y="50030"/>
                          </a:cubicBezTo>
                          <a:cubicBezTo>
                            <a:pt x="31611" y="53216"/>
                            <a:pt x="35444" y="52519"/>
                            <a:pt x="35444" y="50030"/>
                          </a:cubicBezTo>
                          <a:cubicBezTo>
                            <a:pt x="35444" y="48686"/>
                            <a:pt x="34548" y="47591"/>
                            <a:pt x="33503" y="47591"/>
                          </a:cubicBezTo>
                          <a:close/>
                          <a:moveTo>
                            <a:pt x="13690" y="47591"/>
                          </a:moveTo>
                          <a:cubicBezTo>
                            <a:pt x="12644" y="47591"/>
                            <a:pt x="11798" y="48686"/>
                            <a:pt x="11798" y="50030"/>
                          </a:cubicBezTo>
                          <a:cubicBezTo>
                            <a:pt x="11798" y="53216"/>
                            <a:pt x="15631" y="52519"/>
                            <a:pt x="15631" y="50030"/>
                          </a:cubicBezTo>
                          <a:cubicBezTo>
                            <a:pt x="15631" y="48686"/>
                            <a:pt x="14735" y="47591"/>
                            <a:pt x="13690" y="47591"/>
                          </a:cubicBezTo>
                          <a:close/>
                          <a:moveTo>
                            <a:pt x="13690" y="39128"/>
                          </a:moveTo>
                          <a:cubicBezTo>
                            <a:pt x="18369" y="39128"/>
                            <a:pt x="22302" y="42314"/>
                            <a:pt x="23596" y="46794"/>
                          </a:cubicBezTo>
                          <a:cubicBezTo>
                            <a:pt x="24891" y="42314"/>
                            <a:pt x="28823" y="39128"/>
                            <a:pt x="33503" y="39128"/>
                          </a:cubicBezTo>
                          <a:cubicBezTo>
                            <a:pt x="38182" y="39128"/>
                            <a:pt x="42115" y="42314"/>
                            <a:pt x="43409" y="46794"/>
                          </a:cubicBezTo>
                          <a:cubicBezTo>
                            <a:pt x="45201" y="40472"/>
                            <a:pt x="53117" y="37236"/>
                            <a:pt x="58592" y="40621"/>
                          </a:cubicBezTo>
                          <a:lnTo>
                            <a:pt x="58592" y="40273"/>
                          </a:lnTo>
                          <a:cubicBezTo>
                            <a:pt x="56054" y="38979"/>
                            <a:pt x="54162" y="36689"/>
                            <a:pt x="53366" y="33851"/>
                          </a:cubicBezTo>
                          <a:cubicBezTo>
                            <a:pt x="52121" y="38332"/>
                            <a:pt x="48138" y="41617"/>
                            <a:pt x="43459" y="41617"/>
                          </a:cubicBezTo>
                          <a:cubicBezTo>
                            <a:pt x="38780" y="41617"/>
                            <a:pt x="34847" y="38381"/>
                            <a:pt x="33552" y="33951"/>
                          </a:cubicBezTo>
                          <a:cubicBezTo>
                            <a:pt x="32258" y="38381"/>
                            <a:pt x="28326" y="41617"/>
                            <a:pt x="23646" y="41617"/>
                          </a:cubicBezTo>
                          <a:cubicBezTo>
                            <a:pt x="18967" y="41617"/>
                            <a:pt x="15034" y="38381"/>
                            <a:pt x="13740" y="33901"/>
                          </a:cubicBezTo>
                          <a:cubicBezTo>
                            <a:pt x="12893" y="36639"/>
                            <a:pt x="11002" y="38979"/>
                            <a:pt x="8562" y="40223"/>
                          </a:cubicBezTo>
                          <a:lnTo>
                            <a:pt x="8562" y="40572"/>
                          </a:lnTo>
                          <a:cubicBezTo>
                            <a:pt x="9956" y="39676"/>
                            <a:pt x="11748" y="39128"/>
                            <a:pt x="13690" y="39128"/>
                          </a:cubicBezTo>
                          <a:close/>
                          <a:moveTo>
                            <a:pt x="43409" y="28226"/>
                          </a:moveTo>
                          <a:cubicBezTo>
                            <a:pt x="42364" y="28226"/>
                            <a:pt x="41518" y="29321"/>
                            <a:pt x="41518" y="30715"/>
                          </a:cubicBezTo>
                          <a:cubicBezTo>
                            <a:pt x="41518" y="33453"/>
                            <a:pt x="45301" y="33453"/>
                            <a:pt x="45301" y="30715"/>
                          </a:cubicBezTo>
                          <a:cubicBezTo>
                            <a:pt x="45301" y="29371"/>
                            <a:pt x="44455" y="28226"/>
                            <a:pt x="43409" y="28226"/>
                          </a:cubicBezTo>
                          <a:close/>
                          <a:moveTo>
                            <a:pt x="23596" y="28226"/>
                          </a:moveTo>
                          <a:cubicBezTo>
                            <a:pt x="22700" y="28226"/>
                            <a:pt x="21705" y="29271"/>
                            <a:pt x="21705" y="30715"/>
                          </a:cubicBezTo>
                          <a:cubicBezTo>
                            <a:pt x="21705" y="33951"/>
                            <a:pt x="25538" y="33204"/>
                            <a:pt x="25538" y="30715"/>
                          </a:cubicBezTo>
                          <a:cubicBezTo>
                            <a:pt x="25538" y="29371"/>
                            <a:pt x="24642" y="28226"/>
                            <a:pt x="23596" y="28226"/>
                          </a:cubicBezTo>
                          <a:close/>
                          <a:moveTo>
                            <a:pt x="51573" y="23994"/>
                          </a:moveTo>
                          <a:cubicBezTo>
                            <a:pt x="52370" y="25040"/>
                            <a:pt x="52917" y="26234"/>
                            <a:pt x="53316" y="27579"/>
                          </a:cubicBezTo>
                          <a:cubicBezTo>
                            <a:pt x="53515" y="26982"/>
                            <a:pt x="53714" y="26434"/>
                            <a:pt x="54013" y="25886"/>
                          </a:cubicBezTo>
                          <a:cubicBezTo>
                            <a:pt x="53515" y="25239"/>
                            <a:pt x="53017" y="24691"/>
                            <a:pt x="52569" y="24094"/>
                          </a:cubicBezTo>
                          <a:cubicBezTo>
                            <a:pt x="52221" y="24094"/>
                            <a:pt x="51922" y="24044"/>
                            <a:pt x="51573" y="23994"/>
                          </a:cubicBezTo>
                          <a:close/>
                          <a:moveTo>
                            <a:pt x="13043" y="25886"/>
                          </a:moveTo>
                          <a:cubicBezTo>
                            <a:pt x="13292" y="26434"/>
                            <a:pt x="13540" y="26982"/>
                            <a:pt x="13690" y="27479"/>
                          </a:cubicBezTo>
                          <a:cubicBezTo>
                            <a:pt x="14088" y="26234"/>
                            <a:pt x="14685" y="24990"/>
                            <a:pt x="15432" y="23994"/>
                          </a:cubicBezTo>
                          <a:cubicBezTo>
                            <a:pt x="15134" y="24044"/>
                            <a:pt x="14785" y="24094"/>
                            <a:pt x="14437" y="24094"/>
                          </a:cubicBezTo>
                          <a:cubicBezTo>
                            <a:pt x="13939" y="24691"/>
                            <a:pt x="13491" y="25338"/>
                            <a:pt x="13043" y="25886"/>
                          </a:cubicBezTo>
                          <a:close/>
                          <a:moveTo>
                            <a:pt x="31810" y="23994"/>
                          </a:moveTo>
                          <a:cubicBezTo>
                            <a:pt x="32607" y="25040"/>
                            <a:pt x="33154" y="26185"/>
                            <a:pt x="33503" y="27429"/>
                          </a:cubicBezTo>
                          <a:cubicBezTo>
                            <a:pt x="33901" y="26185"/>
                            <a:pt x="34499" y="24990"/>
                            <a:pt x="35245" y="23994"/>
                          </a:cubicBezTo>
                          <a:cubicBezTo>
                            <a:pt x="34100" y="24194"/>
                            <a:pt x="32856" y="24194"/>
                            <a:pt x="31810" y="23994"/>
                          </a:cubicBezTo>
                          <a:close/>
                          <a:moveTo>
                            <a:pt x="43409" y="19813"/>
                          </a:moveTo>
                          <a:cubicBezTo>
                            <a:pt x="44056" y="19813"/>
                            <a:pt x="44654" y="19863"/>
                            <a:pt x="45251" y="20012"/>
                          </a:cubicBezTo>
                          <a:cubicBezTo>
                            <a:pt x="44455" y="18917"/>
                            <a:pt x="43857" y="17672"/>
                            <a:pt x="43509" y="16328"/>
                          </a:cubicBezTo>
                          <a:cubicBezTo>
                            <a:pt x="43111" y="17622"/>
                            <a:pt x="42463" y="18917"/>
                            <a:pt x="41717" y="19962"/>
                          </a:cubicBezTo>
                          <a:cubicBezTo>
                            <a:pt x="42264" y="19863"/>
                            <a:pt x="42812" y="19813"/>
                            <a:pt x="43409" y="19813"/>
                          </a:cubicBezTo>
                          <a:close/>
                          <a:moveTo>
                            <a:pt x="23547" y="16229"/>
                          </a:moveTo>
                          <a:cubicBezTo>
                            <a:pt x="23198" y="17573"/>
                            <a:pt x="22600" y="18867"/>
                            <a:pt x="21804" y="19912"/>
                          </a:cubicBezTo>
                          <a:cubicBezTo>
                            <a:pt x="22899" y="19713"/>
                            <a:pt x="24144" y="19713"/>
                            <a:pt x="25338" y="19912"/>
                          </a:cubicBezTo>
                          <a:cubicBezTo>
                            <a:pt x="24492" y="18867"/>
                            <a:pt x="23945" y="17573"/>
                            <a:pt x="23547" y="16229"/>
                          </a:cubicBezTo>
                          <a:close/>
                          <a:moveTo>
                            <a:pt x="33503" y="10753"/>
                          </a:moveTo>
                          <a:cubicBezTo>
                            <a:pt x="32607" y="10753"/>
                            <a:pt x="31611" y="11798"/>
                            <a:pt x="31611" y="13242"/>
                          </a:cubicBezTo>
                          <a:cubicBezTo>
                            <a:pt x="31611" y="16477"/>
                            <a:pt x="35444" y="15731"/>
                            <a:pt x="35444" y="13242"/>
                          </a:cubicBezTo>
                          <a:cubicBezTo>
                            <a:pt x="35444" y="11848"/>
                            <a:pt x="34548" y="10753"/>
                            <a:pt x="33503" y="10753"/>
                          </a:cubicBez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3" name="Freeform: Shape 272">
                      <a:extLst>
                        <a:ext uri="{FF2B5EF4-FFF2-40B4-BE49-F238E27FC236}">
                          <a16:creationId xmlns:a16="http://schemas.microsoft.com/office/drawing/2014/main" id="{B278B72C-40FD-0DCA-0B79-F9308C15DAC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320800" y="4087500"/>
                      <a:ext cx="51921" cy="117633"/>
                    </a:xfrm>
                    <a:custGeom>
                      <a:avLst/>
                      <a:gdLst>
                        <a:gd name="connsiteX0" fmla="*/ 18917 w 51921"/>
                        <a:gd name="connsiteY0" fmla="*/ 117633 h 117633"/>
                        <a:gd name="connsiteX1" fmla="*/ 0 w 51921"/>
                        <a:gd name="connsiteY1" fmla="*/ 117633 h 117633"/>
                        <a:gd name="connsiteX2" fmla="*/ 0 w 51921"/>
                        <a:gd name="connsiteY2" fmla="*/ 36639 h 117633"/>
                        <a:gd name="connsiteX3" fmla="*/ 31661 w 51921"/>
                        <a:gd name="connsiteY3" fmla="*/ 896 h 117633"/>
                        <a:gd name="connsiteX4" fmla="*/ 33503 w 51921"/>
                        <a:gd name="connsiteY4" fmla="*/ 0 h 117633"/>
                        <a:gd name="connsiteX5" fmla="*/ 35395 w 51921"/>
                        <a:gd name="connsiteY5" fmla="*/ 896 h 117633"/>
                        <a:gd name="connsiteX6" fmla="*/ 45898 w 51921"/>
                        <a:gd name="connsiteY6" fmla="*/ 7168 h 117633"/>
                        <a:gd name="connsiteX7" fmla="*/ 51922 w 51921"/>
                        <a:gd name="connsiteY7" fmla="*/ 11250 h 117633"/>
                        <a:gd name="connsiteX8" fmla="*/ 45351 w 51921"/>
                        <a:gd name="connsiteY8" fmla="*/ 14486 h 117633"/>
                        <a:gd name="connsiteX9" fmla="*/ 18917 w 51921"/>
                        <a:gd name="connsiteY9" fmla="*/ 42364 h 117633"/>
                        <a:gd name="connsiteX10" fmla="*/ 18917 w 51921"/>
                        <a:gd name="connsiteY10" fmla="*/ 117633 h 117633"/>
                        <a:gd name="connsiteX11" fmla="*/ 8463 w 51921"/>
                        <a:gd name="connsiteY11" fmla="*/ 109171 h 117633"/>
                        <a:gd name="connsiteX12" fmla="*/ 10454 w 51921"/>
                        <a:gd name="connsiteY12" fmla="*/ 109171 h 117633"/>
                        <a:gd name="connsiteX13" fmla="*/ 10454 w 51921"/>
                        <a:gd name="connsiteY13" fmla="*/ 42364 h 117633"/>
                        <a:gd name="connsiteX14" fmla="*/ 35195 w 51921"/>
                        <a:gd name="connsiteY14" fmla="*/ 10404 h 117633"/>
                        <a:gd name="connsiteX15" fmla="*/ 33453 w 51921"/>
                        <a:gd name="connsiteY15" fmla="*/ 9408 h 117633"/>
                        <a:gd name="connsiteX16" fmla="*/ 8463 w 51921"/>
                        <a:gd name="connsiteY16" fmla="*/ 36589 h 117633"/>
                        <a:gd name="connsiteX17" fmla="*/ 8463 w 51921"/>
                        <a:gd name="connsiteY17" fmla="*/ 109171 h 11763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</a:cxnLst>
                      <a:rect l="l" t="t" r="r" b="b"/>
                      <a:pathLst>
                        <a:path w="51921" h="117633">
                          <a:moveTo>
                            <a:pt x="18917" y="117633"/>
                          </a:moveTo>
                          <a:lnTo>
                            <a:pt x="0" y="117633"/>
                          </a:lnTo>
                          <a:lnTo>
                            <a:pt x="0" y="36639"/>
                          </a:lnTo>
                          <a:cubicBezTo>
                            <a:pt x="0" y="16577"/>
                            <a:pt x="30317" y="1543"/>
                            <a:pt x="31661" y="896"/>
                          </a:cubicBezTo>
                          <a:lnTo>
                            <a:pt x="33503" y="0"/>
                          </a:lnTo>
                          <a:lnTo>
                            <a:pt x="35395" y="896"/>
                          </a:lnTo>
                          <a:cubicBezTo>
                            <a:pt x="35594" y="995"/>
                            <a:pt x="40223" y="3335"/>
                            <a:pt x="45898" y="7168"/>
                          </a:cubicBezTo>
                          <a:lnTo>
                            <a:pt x="51922" y="11250"/>
                          </a:lnTo>
                          <a:lnTo>
                            <a:pt x="45351" y="14486"/>
                          </a:lnTo>
                          <a:cubicBezTo>
                            <a:pt x="38033" y="18071"/>
                            <a:pt x="18917" y="30118"/>
                            <a:pt x="18917" y="42364"/>
                          </a:cubicBezTo>
                          <a:lnTo>
                            <a:pt x="18917" y="117633"/>
                          </a:lnTo>
                          <a:close/>
                          <a:moveTo>
                            <a:pt x="8463" y="109171"/>
                          </a:moveTo>
                          <a:lnTo>
                            <a:pt x="10454" y="109171"/>
                          </a:lnTo>
                          <a:lnTo>
                            <a:pt x="10454" y="42364"/>
                          </a:lnTo>
                          <a:cubicBezTo>
                            <a:pt x="10454" y="27728"/>
                            <a:pt x="25986" y="16129"/>
                            <a:pt x="35195" y="10404"/>
                          </a:cubicBezTo>
                          <a:cubicBezTo>
                            <a:pt x="34548" y="10056"/>
                            <a:pt x="34001" y="9707"/>
                            <a:pt x="33453" y="9408"/>
                          </a:cubicBezTo>
                          <a:cubicBezTo>
                            <a:pt x="25040" y="13939"/>
                            <a:pt x="8463" y="25239"/>
                            <a:pt x="8463" y="36589"/>
                          </a:cubicBezTo>
                          <a:lnTo>
                            <a:pt x="8463" y="109171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44" name="Graphic 12">
                    <a:extLst>
                      <a:ext uri="{FF2B5EF4-FFF2-40B4-BE49-F238E27FC236}">
                        <a16:creationId xmlns:a16="http://schemas.microsoft.com/office/drawing/2014/main" id="{644D0D5B-E166-AB81-E22C-3CFE3E2D3F37}"/>
                      </a:ext>
                    </a:extLst>
                  </p:cNvPr>
                  <p:cNvGrpSpPr/>
                  <p:nvPr/>
                </p:nvGrpSpPr>
                <p:grpSpPr>
                  <a:xfrm>
                    <a:off x="6209837" y="4087301"/>
                    <a:ext cx="59837" cy="117832"/>
                    <a:chOff x="6209837" y="4087301"/>
                    <a:chExt cx="59837" cy="117832"/>
                  </a:xfrm>
                  <a:grpFill/>
                </p:grpSpPr>
                <p:sp>
                  <p:nvSpPr>
                    <p:cNvPr id="268" name="Freeform: Shape 267">
                      <a:extLst>
                        <a:ext uri="{FF2B5EF4-FFF2-40B4-BE49-F238E27FC236}">
                          <a16:creationId xmlns:a16="http://schemas.microsoft.com/office/drawing/2014/main" id="{E15E9223-37B7-4237-7CB2-56BE05A2A1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209887" y="4087301"/>
                      <a:ext cx="59787" cy="117832"/>
                    </a:xfrm>
                    <a:custGeom>
                      <a:avLst/>
                      <a:gdLst>
                        <a:gd name="connsiteX0" fmla="*/ 59738 w 59787"/>
                        <a:gd name="connsiteY0" fmla="*/ 117833 h 117832"/>
                        <a:gd name="connsiteX1" fmla="*/ 0 w 59787"/>
                        <a:gd name="connsiteY1" fmla="*/ 117833 h 117832"/>
                        <a:gd name="connsiteX2" fmla="*/ 0 w 59787"/>
                        <a:gd name="connsiteY2" fmla="*/ 36839 h 117832"/>
                        <a:gd name="connsiteX3" fmla="*/ 27828 w 59787"/>
                        <a:gd name="connsiteY3" fmla="*/ 1195 h 117832"/>
                        <a:gd name="connsiteX4" fmla="*/ 29869 w 59787"/>
                        <a:gd name="connsiteY4" fmla="*/ 0 h 117832"/>
                        <a:gd name="connsiteX5" fmla="*/ 31910 w 59787"/>
                        <a:gd name="connsiteY5" fmla="*/ 1195 h 117832"/>
                        <a:gd name="connsiteX6" fmla="*/ 59788 w 59787"/>
                        <a:gd name="connsiteY6" fmla="*/ 36839 h 117832"/>
                        <a:gd name="connsiteX7" fmla="*/ 59788 w 59787"/>
                        <a:gd name="connsiteY7" fmla="*/ 117833 h 117832"/>
                        <a:gd name="connsiteX8" fmla="*/ 8463 w 59787"/>
                        <a:gd name="connsiteY8" fmla="*/ 109370 h 117832"/>
                        <a:gd name="connsiteX9" fmla="*/ 51275 w 59787"/>
                        <a:gd name="connsiteY9" fmla="*/ 109370 h 117832"/>
                        <a:gd name="connsiteX10" fmla="*/ 51275 w 59787"/>
                        <a:gd name="connsiteY10" fmla="*/ 36839 h 117832"/>
                        <a:gd name="connsiteX11" fmla="*/ 29819 w 59787"/>
                        <a:gd name="connsiteY11" fmla="*/ 9807 h 117832"/>
                        <a:gd name="connsiteX12" fmla="*/ 8413 w 59787"/>
                        <a:gd name="connsiteY12" fmla="*/ 36839 h 117832"/>
                        <a:gd name="connsiteX13" fmla="*/ 8413 w 59787"/>
                        <a:gd name="connsiteY13" fmla="*/ 109370 h 11783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</a:cxnLst>
                      <a:rect l="l" t="t" r="r" b="b"/>
                      <a:pathLst>
                        <a:path w="59787" h="117832">
                          <a:moveTo>
                            <a:pt x="59738" y="117833"/>
                          </a:moveTo>
                          <a:lnTo>
                            <a:pt x="0" y="117833"/>
                          </a:lnTo>
                          <a:lnTo>
                            <a:pt x="0" y="36839"/>
                          </a:lnTo>
                          <a:cubicBezTo>
                            <a:pt x="0" y="16976"/>
                            <a:pt x="26633" y="1842"/>
                            <a:pt x="27828" y="1195"/>
                          </a:cubicBezTo>
                          <a:lnTo>
                            <a:pt x="29869" y="0"/>
                          </a:lnTo>
                          <a:lnTo>
                            <a:pt x="31910" y="1195"/>
                          </a:lnTo>
                          <a:cubicBezTo>
                            <a:pt x="33055" y="1842"/>
                            <a:pt x="59788" y="16926"/>
                            <a:pt x="59788" y="36839"/>
                          </a:cubicBezTo>
                          <a:lnTo>
                            <a:pt x="59788" y="117833"/>
                          </a:lnTo>
                          <a:close/>
                          <a:moveTo>
                            <a:pt x="8463" y="109370"/>
                          </a:moveTo>
                          <a:lnTo>
                            <a:pt x="51275" y="109370"/>
                          </a:lnTo>
                          <a:lnTo>
                            <a:pt x="51275" y="36839"/>
                          </a:lnTo>
                          <a:cubicBezTo>
                            <a:pt x="51275" y="25538"/>
                            <a:pt x="37336" y="14486"/>
                            <a:pt x="29819" y="9807"/>
                          </a:cubicBezTo>
                          <a:cubicBezTo>
                            <a:pt x="22402" y="14536"/>
                            <a:pt x="8413" y="25588"/>
                            <a:pt x="8413" y="36839"/>
                          </a:cubicBezTo>
                          <a:lnTo>
                            <a:pt x="8413" y="109370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9" name="Freeform: Shape 268">
                      <a:extLst>
                        <a:ext uri="{FF2B5EF4-FFF2-40B4-BE49-F238E27FC236}">
                          <a16:creationId xmlns:a16="http://schemas.microsoft.com/office/drawing/2014/main" id="{4654C27D-9083-9C67-B25E-371983F993B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209887" y="4087301"/>
                      <a:ext cx="59737" cy="117832"/>
                    </a:xfrm>
                    <a:custGeom>
                      <a:avLst/>
                      <a:gdLst>
                        <a:gd name="connsiteX0" fmla="*/ 59738 w 59737"/>
                        <a:gd name="connsiteY0" fmla="*/ 117833 h 117832"/>
                        <a:gd name="connsiteX1" fmla="*/ 0 w 59737"/>
                        <a:gd name="connsiteY1" fmla="*/ 117833 h 117832"/>
                        <a:gd name="connsiteX2" fmla="*/ 0 w 59737"/>
                        <a:gd name="connsiteY2" fmla="*/ 106980 h 117832"/>
                        <a:gd name="connsiteX3" fmla="*/ 3784 w 59737"/>
                        <a:gd name="connsiteY3" fmla="*/ 106532 h 117832"/>
                        <a:gd name="connsiteX4" fmla="*/ 5028 w 59737"/>
                        <a:gd name="connsiteY4" fmla="*/ 104242 h 117832"/>
                        <a:gd name="connsiteX5" fmla="*/ 3784 w 59737"/>
                        <a:gd name="connsiteY5" fmla="*/ 102002 h 117832"/>
                        <a:gd name="connsiteX6" fmla="*/ 0 w 59737"/>
                        <a:gd name="connsiteY6" fmla="*/ 101554 h 117832"/>
                        <a:gd name="connsiteX7" fmla="*/ 0 w 59737"/>
                        <a:gd name="connsiteY7" fmla="*/ 72382 h 117832"/>
                        <a:gd name="connsiteX8" fmla="*/ 3784 w 59737"/>
                        <a:gd name="connsiteY8" fmla="*/ 71934 h 117832"/>
                        <a:gd name="connsiteX9" fmla="*/ 5028 w 59737"/>
                        <a:gd name="connsiteY9" fmla="*/ 69644 h 117832"/>
                        <a:gd name="connsiteX10" fmla="*/ 3784 w 59737"/>
                        <a:gd name="connsiteY10" fmla="*/ 67354 h 117832"/>
                        <a:gd name="connsiteX11" fmla="*/ 0 w 59737"/>
                        <a:gd name="connsiteY11" fmla="*/ 66906 h 117832"/>
                        <a:gd name="connsiteX12" fmla="*/ 0 w 59737"/>
                        <a:gd name="connsiteY12" fmla="*/ 33404 h 117832"/>
                        <a:gd name="connsiteX13" fmla="*/ 3833 w 59737"/>
                        <a:gd name="connsiteY13" fmla="*/ 33055 h 117832"/>
                        <a:gd name="connsiteX14" fmla="*/ 4978 w 59737"/>
                        <a:gd name="connsiteY14" fmla="*/ 30815 h 117832"/>
                        <a:gd name="connsiteX15" fmla="*/ 4182 w 59737"/>
                        <a:gd name="connsiteY15" fmla="*/ 28724 h 117832"/>
                        <a:gd name="connsiteX16" fmla="*/ 2340 w 59737"/>
                        <a:gd name="connsiteY16" fmla="*/ 26534 h 117832"/>
                        <a:gd name="connsiteX17" fmla="*/ 3734 w 59737"/>
                        <a:gd name="connsiteY17" fmla="*/ 23945 h 117832"/>
                        <a:gd name="connsiteX18" fmla="*/ 8513 w 59737"/>
                        <a:gd name="connsiteY18" fmla="*/ 16876 h 117832"/>
                        <a:gd name="connsiteX19" fmla="*/ 10056 w 59737"/>
                        <a:gd name="connsiteY19" fmla="*/ 15034 h 117832"/>
                        <a:gd name="connsiteX20" fmla="*/ 12844 w 59737"/>
                        <a:gd name="connsiteY20" fmla="*/ 15482 h 117832"/>
                        <a:gd name="connsiteX21" fmla="*/ 13541 w 59737"/>
                        <a:gd name="connsiteY21" fmla="*/ 13391 h 117832"/>
                        <a:gd name="connsiteX22" fmla="*/ 13640 w 59737"/>
                        <a:gd name="connsiteY22" fmla="*/ 11599 h 117832"/>
                        <a:gd name="connsiteX23" fmla="*/ 14984 w 59737"/>
                        <a:gd name="connsiteY23" fmla="*/ 10404 h 117832"/>
                        <a:gd name="connsiteX24" fmla="*/ 27728 w 59737"/>
                        <a:gd name="connsiteY24" fmla="*/ 1195 h 117832"/>
                        <a:gd name="connsiteX25" fmla="*/ 29819 w 59737"/>
                        <a:gd name="connsiteY25" fmla="*/ 0 h 117832"/>
                        <a:gd name="connsiteX26" fmla="*/ 31910 w 59737"/>
                        <a:gd name="connsiteY26" fmla="*/ 1195 h 117832"/>
                        <a:gd name="connsiteX27" fmla="*/ 44704 w 59737"/>
                        <a:gd name="connsiteY27" fmla="*/ 10404 h 117832"/>
                        <a:gd name="connsiteX28" fmla="*/ 46048 w 59737"/>
                        <a:gd name="connsiteY28" fmla="*/ 11599 h 117832"/>
                        <a:gd name="connsiteX29" fmla="*/ 46147 w 59737"/>
                        <a:gd name="connsiteY29" fmla="*/ 13391 h 117832"/>
                        <a:gd name="connsiteX30" fmla="*/ 46894 w 59737"/>
                        <a:gd name="connsiteY30" fmla="*/ 15532 h 117832"/>
                        <a:gd name="connsiteX31" fmla="*/ 49632 w 59737"/>
                        <a:gd name="connsiteY31" fmla="*/ 15034 h 117832"/>
                        <a:gd name="connsiteX32" fmla="*/ 51175 w 59737"/>
                        <a:gd name="connsiteY32" fmla="*/ 16876 h 117832"/>
                        <a:gd name="connsiteX33" fmla="*/ 55954 w 59737"/>
                        <a:gd name="connsiteY33" fmla="*/ 23945 h 117832"/>
                        <a:gd name="connsiteX34" fmla="*/ 57398 w 59737"/>
                        <a:gd name="connsiteY34" fmla="*/ 26583 h 117832"/>
                        <a:gd name="connsiteX35" fmla="*/ 55407 w 59737"/>
                        <a:gd name="connsiteY35" fmla="*/ 28774 h 117832"/>
                        <a:gd name="connsiteX36" fmla="*/ 54710 w 59737"/>
                        <a:gd name="connsiteY36" fmla="*/ 30815 h 117832"/>
                        <a:gd name="connsiteX37" fmla="*/ 55855 w 59737"/>
                        <a:gd name="connsiteY37" fmla="*/ 33055 h 117832"/>
                        <a:gd name="connsiteX38" fmla="*/ 59688 w 59737"/>
                        <a:gd name="connsiteY38" fmla="*/ 33404 h 117832"/>
                        <a:gd name="connsiteX39" fmla="*/ 59688 w 59737"/>
                        <a:gd name="connsiteY39" fmla="*/ 67006 h 117832"/>
                        <a:gd name="connsiteX40" fmla="*/ 55905 w 59737"/>
                        <a:gd name="connsiteY40" fmla="*/ 67454 h 117832"/>
                        <a:gd name="connsiteX41" fmla="*/ 54710 w 59737"/>
                        <a:gd name="connsiteY41" fmla="*/ 69744 h 117832"/>
                        <a:gd name="connsiteX42" fmla="*/ 55905 w 59737"/>
                        <a:gd name="connsiteY42" fmla="*/ 72034 h 117832"/>
                        <a:gd name="connsiteX43" fmla="*/ 59688 w 59737"/>
                        <a:gd name="connsiteY43" fmla="*/ 72482 h 117832"/>
                        <a:gd name="connsiteX44" fmla="*/ 59688 w 59737"/>
                        <a:gd name="connsiteY44" fmla="*/ 101654 h 117832"/>
                        <a:gd name="connsiteX45" fmla="*/ 55905 w 59737"/>
                        <a:gd name="connsiteY45" fmla="*/ 102102 h 117832"/>
                        <a:gd name="connsiteX46" fmla="*/ 54710 w 59737"/>
                        <a:gd name="connsiteY46" fmla="*/ 104342 h 117832"/>
                        <a:gd name="connsiteX47" fmla="*/ 55905 w 59737"/>
                        <a:gd name="connsiteY47" fmla="*/ 106632 h 117832"/>
                        <a:gd name="connsiteX48" fmla="*/ 59688 w 59737"/>
                        <a:gd name="connsiteY48" fmla="*/ 107080 h 117832"/>
                        <a:gd name="connsiteX49" fmla="*/ 59688 w 59737"/>
                        <a:gd name="connsiteY49" fmla="*/ 117833 h 117832"/>
                        <a:gd name="connsiteX50" fmla="*/ 46994 w 59737"/>
                        <a:gd name="connsiteY50" fmla="*/ 109370 h 117832"/>
                        <a:gd name="connsiteX51" fmla="*/ 47442 w 59737"/>
                        <a:gd name="connsiteY51" fmla="*/ 109370 h 117832"/>
                        <a:gd name="connsiteX52" fmla="*/ 47193 w 59737"/>
                        <a:gd name="connsiteY52" fmla="*/ 108922 h 117832"/>
                        <a:gd name="connsiteX53" fmla="*/ 46994 w 59737"/>
                        <a:gd name="connsiteY53" fmla="*/ 109370 h 117832"/>
                        <a:gd name="connsiteX54" fmla="*/ 29620 w 59737"/>
                        <a:gd name="connsiteY54" fmla="*/ 109370 h 117832"/>
                        <a:gd name="connsiteX55" fmla="*/ 30018 w 59737"/>
                        <a:gd name="connsiteY55" fmla="*/ 109370 h 117832"/>
                        <a:gd name="connsiteX56" fmla="*/ 29819 w 59737"/>
                        <a:gd name="connsiteY56" fmla="*/ 108922 h 117832"/>
                        <a:gd name="connsiteX57" fmla="*/ 29620 w 59737"/>
                        <a:gd name="connsiteY57" fmla="*/ 109370 h 117832"/>
                        <a:gd name="connsiteX58" fmla="*/ 12296 w 59737"/>
                        <a:gd name="connsiteY58" fmla="*/ 109370 h 117832"/>
                        <a:gd name="connsiteX59" fmla="*/ 12695 w 59737"/>
                        <a:gd name="connsiteY59" fmla="*/ 109370 h 117832"/>
                        <a:gd name="connsiteX60" fmla="*/ 12495 w 59737"/>
                        <a:gd name="connsiteY60" fmla="*/ 108972 h 117832"/>
                        <a:gd name="connsiteX61" fmla="*/ 12296 w 59737"/>
                        <a:gd name="connsiteY61" fmla="*/ 109370 h 117832"/>
                        <a:gd name="connsiteX62" fmla="*/ 38531 w 59737"/>
                        <a:gd name="connsiteY62" fmla="*/ 101853 h 117832"/>
                        <a:gd name="connsiteX63" fmla="*/ 37386 w 59737"/>
                        <a:gd name="connsiteY63" fmla="*/ 104292 h 117832"/>
                        <a:gd name="connsiteX64" fmla="*/ 39676 w 59737"/>
                        <a:gd name="connsiteY64" fmla="*/ 104292 h 117832"/>
                        <a:gd name="connsiteX65" fmla="*/ 38531 w 59737"/>
                        <a:gd name="connsiteY65" fmla="*/ 101853 h 117832"/>
                        <a:gd name="connsiteX66" fmla="*/ 21157 w 59737"/>
                        <a:gd name="connsiteY66" fmla="*/ 101853 h 117832"/>
                        <a:gd name="connsiteX67" fmla="*/ 20012 w 59737"/>
                        <a:gd name="connsiteY67" fmla="*/ 104292 h 117832"/>
                        <a:gd name="connsiteX68" fmla="*/ 22302 w 59737"/>
                        <a:gd name="connsiteY68" fmla="*/ 104292 h 117832"/>
                        <a:gd name="connsiteX69" fmla="*/ 21157 w 59737"/>
                        <a:gd name="connsiteY69" fmla="*/ 101853 h 117832"/>
                        <a:gd name="connsiteX70" fmla="*/ 47043 w 59737"/>
                        <a:gd name="connsiteY70" fmla="*/ 99165 h 117832"/>
                        <a:gd name="connsiteX71" fmla="*/ 47243 w 59737"/>
                        <a:gd name="connsiteY71" fmla="*/ 99613 h 117832"/>
                        <a:gd name="connsiteX72" fmla="*/ 47442 w 59737"/>
                        <a:gd name="connsiteY72" fmla="*/ 99165 h 117832"/>
                        <a:gd name="connsiteX73" fmla="*/ 47043 w 59737"/>
                        <a:gd name="connsiteY73" fmla="*/ 99165 h 117832"/>
                        <a:gd name="connsiteX74" fmla="*/ 12296 w 59737"/>
                        <a:gd name="connsiteY74" fmla="*/ 99165 h 117832"/>
                        <a:gd name="connsiteX75" fmla="*/ 12495 w 59737"/>
                        <a:gd name="connsiteY75" fmla="*/ 99613 h 117832"/>
                        <a:gd name="connsiteX76" fmla="*/ 12695 w 59737"/>
                        <a:gd name="connsiteY76" fmla="*/ 99165 h 117832"/>
                        <a:gd name="connsiteX77" fmla="*/ 12296 w 59737"/>
                        <a:gd name="connsiteY77" fmla="*/ 99165 h 117832"/>
                        <a:gd name="connsiteX78" fmla="*/ 29670 w 59737"/>
                        <a:gd name="connsiteY78" fmla="*/ 99165 h 117832"/>
                        <a:gd name="connsiteX79" fmla="*/ 29819 w 59737"/>
                        <a:gd name="connsiteY79" fmla="*/ 99563 h 117832"/>
                        <a:gd name="connsiteX80" fmla="*/ 30018 w 59737"/>
                        <a:gd name="connsiteY80" fmla="*/ 99165 h 117832"/>
                        <a:gd name="connsiteX81" fmla="*/ 29670 w 59737"/>
                        <a:gd name="connsiteY81" fmla="*/ 99165 h 117832"/>
                        <a:gd name="connsiteX82" fmla="*/ 21157 w 59737"/>
                        <a:gd name="connsiteY82" fmla="*/ 92992 h 117832"/>
                        <a:gd name="connsiteX83" fmla="*/ 20958 w 59737"/>
                        <a:gd name="connsiteY83" fmla="*/ 93390 h 117832"/>
                        <a:gd name="connsiteX84" fmla="*/ 21307 w 59737"/>
                        <a:gd name="connsiteY84" fmla="*/ 93390 h 117832"/>
                        <a:gd name="connsiteX85" fmla="*/ 21157 w 59737"/>
                        <a:gd name="connsiteY85" fmla="*/ 92992 h 117832"/>
                        <a:gd name="connsiteX86" fmla="*/ 38531 w 59737"/>
                        <a:gd name="connsiteY86" fmla="*/ 92992 h 117832"/>
                        <a:gd name="connsiteX87" fmla="*/ 38332 w 59737"/>
                        <a:gd name="connsiteY87" fmla="*/ 93390 h 117832"/>
                        <a:gd name="connsiteX88" fmla="*/ 38680 w 59737"/>
                        <a:gd name="connsiteY88" fmla="*/ 93390 h 117832"/>
                        <a:gd name="connsiteX89" fmla="*/ 38531 w 59737"/>
                        <a:gd name="connsiteY89" fmla="*/ 92992 h 117832"/>
                        <a:gd name="connsiteX90" fmla="*/ 47193 w 59737"/>
                        <a:gd name="connsiteY90" fmla="*/ 85823 h 117832"/>
                        <a:gd name="connsiteX91" fmla="*/ 46098 w 59737"/>
                        <a:gd name="connsiteY91" fmla="*/ 88312 h 117832"/>
                        <a:gd name="connsiteX92" fmla="*/ 48388 w 59737"/>
                        <a:gd name="connsiteY92" fmla="*/ 88312 h 117832"/>
                        <a:gd name="connsiteX93" fmla="*/ 47193 w 59737"/>
                        <a:gd name="connsiteY93" fmla="*/ 85823 h 117832"/>
                        <a:gd name="connsiteX94" fmla="*/ 29819 w 59737"/>
                        <a:gd name="connsiteY94" fmla="*/ 85823 h 117832"/>
                        <a:gd name="connsiteX95" fmla="*/ 28724 w 59737"/>
                        <a:gd name="connsiteY95" fmla="*/ 88312 h 117832"/>
                        <a:gd name="connsiteX96" fmla="*/ 31014 w 59737"/>
                        <a:gd name="connsiteY96" fmla="*/ 88312 h 117832"/>
                        <a:gd name="connsiteX97" fmla="*/ 29819 w 59737"/>
                        <a:gd name="connsiteY97" fmla="*/ 85823 h 117832"/>
                        <a:gd name="connsiteX98" fmla="*/ 12495 w 59737"/>
                        <a:gd name="connsiteY98" fmla="*/ 85823 h 117832"/>
                        <a:gd name="connsiteX99" fmla="*/ 11400 w 59737"/>
                        <a:gd name="connsiteY99" fmla="*/ 88312 h 117832"/>
                        <a:gd name="connsiteX100" fmla="*/ 13690 w 59737"/>
                        <a:gd name="connsiteY100" fmla="*/ 88312 h 117832"/>
                        <a:gd name="connsiteX101" fmla="*/ 12495 w 59737"/>
                        <a:gd name="connsiteY101" fmla="*/ 85823 h 117832"/>
                        <a:gd name="connsiteX102" fmla="*/ 19116 w 59737"/>
                        <a:gd name="connsiteY102" fmla="*/ 80397 h 117832"/>
                        <a:gd name="connsiteX103" fmla="*/ 21157 w 59737"/>
                        <a:gd name="connsiteY103" fmla="*/ 83583 h 117832"/>
                        <a:gd name="connsiteX104" fmla="*/ 23149 w 59737"/>
                        <a:gd name="connsiteY104" fmla="*/ 80397 h 117832"/>
                        <a:gd name="connsiteX105" fmla="*/ 19116 w 59737"/>
                        <a:gd name="connsiteY105" fmla="*/ 80397 h 117832"/>
                        <a:gd name="connsiteX106" fmla="*/ 36490 w 59737"/>
                        <a:gd name="connsiteY106" fmla="*/ 80397 h 117832"/>
                        <a:gd name="connsiteX107" fmla="*/ 38531 w 59737"/>
                        <a:gd name="connsiteY107" fmla="*/ 83583 h 117832"/>
                        <a:gd name="connsiteX108" fmla="*/ 40522 w 59737"/>
                        <a:gd name="connsiteY108" fmla="*/ 80397 h 117832"/>
                        <a:gd name="connsiteX109" fmla="*/ 36490 w 59737"/>
                        <a:gd name="connsiteY109" fmla="*/ 80397 h 117832"/>
                        <a:gd name="connsiteX110" fmla="*/ 47193 w 59737"/>
                        <a:gd name="connsiteY110" fmla="*/ 77360 h 117832"/>
                        <a:gd name="connsiteX111" fmla="*/ 49383 w 59737"/>
                        <a:gd name="connsiteY111" fmla="*/ 77659 h 117832"/>
                        <a:gd name="connsiteX112" fmla="*/ 47193 w 59737"/>
                        <a:gd name="connsiteY112" fmla="*/ 74423 h 117832"/>
                        <a:gd name="connsiteX113" fmla="*/ 45202 w 59737"/>
                        <a:gd name="connsiteY113" fmla="*/ 77610 h 117832"/>
                        <a:gd name="connsiteX114" fmla="*/ 47193 w 59737"/>
                        <a:gd name="connsiteY114" fmla="*/ 77360 h 117832"/>
                        <a:gd name="connsiteX115" fmla="*/ 12495 w 59737"/>
                        <a:gd name="connsiteY115" fmla="*/ 74423 h 117832"/>
                        <a:gd name="connsiteX116" fmla="*/ 10355 w 59737"/>
                        <a:gd name="connsiteY116" fmla="*/ 77560 h 117832"/>
                        <a:gd name="connsiteX117" fmla="*/ 14536 w 59737"/>
                        <a:gd name="connsiteY117" fmla="*/ 77560 h 117832"/>
                        <a:gd name="connsiteX118" fmla="*/ 12495 w 59737"/>
                        <a:gd name="connsiteY118" fmla="*/ 74423 h 117832"/>
                        <a:gd name="connsiteX119" fmla="*/ 29819 w 59737"/>
                        <a:gd name="connsiteY119" fmla="*/ 77360 h 117832"/>
                        <a:gd name="connsiteX120" fmla="*/ 31860 w 59737"/>
                        <a:gd name="connsiteY120" fmla="*/ 77610 h 117832"/>
                        <a:gd name="connsiteX121" fmla="*/ 29819 w 59737"/>
                        <a:gd name="connsiteY121" fmla="*/ 74423 h 117832"/>
                        <a:gd name="connsiteX122" fmla="*/ 27828 w 59737"/>
                        <a:gd name="connsiteY122" fmla="*/ 77610 h 117832"/>
                        <a:gd name="connsiteX123" fmla="*/ 29819 w 59737"/>
                        <a:gd name="connsiteY123" fmla="*/ 77360 h 117832"/>
                        <a:gd name="connsiteX124" fmla="*/ 38531 w 59737"/>
                        <a:gd name="connsiteY124" fmla="*/ 67255 h 117832"/>
                        <a:gd name="connsiteX125" fmla="*/ 37386 w 59737"/>
                        <a:gd name="connsiteY125" fmla="*/ 69744 h 117832"/>
                        <a:gd name="connsiteX126" fmla="*/ 39676 w 59737"/>
                        <a:gd name="connsiteY126" fmla="*/ 69744 h 117832"/>
                        <a:gd name="connsiteX127" fmla="*/ 38531 w 59737"/>
                        <a:gd name="connsiteY127" fmla="*/ 67255 h 117832"/>
                        <a:gd name="connsiteX128" fmla="*/ 21157 w 59737"/>
                        <a:gd name="connsiteY128" fmla="*/ 67255 h 117832"/>
                        <a:gd name="connsiteX129" fmla="*/ 20012 w 59737"/>
                        <a:gd name="connsiteY129" fmla="*/ 69744 h 117832"/>
                        <a:gd name="connsiteX130" fmla="*/ 22302 w 59737"/>
                        <a:gd name="connsiteY130" fmla="*/ 69744 h 117832"/>
                        <a:gd name="connsiteX131" fmla="*/ 21157 w 59737"/>
                        <a:gd name="connsiteY131" fmla="*/ 67255 h 117832"/>
                        <a:gd name="connsiteX132" fmla="*/ 38531 w 59737"/>
                        <a:gd name="connsiteY132" fmla="*/ 58792 h 117832"/>
                        <a:gd name="connsiteX133" fmla="*/ 47193 w 59737"/>
                        <a:gd name="connsiteY133" fmla="*/ 65064 h 117832"/>
                        <a:gd name="connsiteX134" fmla="*/ 51275 w 59737"/>
                        <a:gd name="connsiteY134" fmla="*/ 60286 h 117832"/>
                        <a:gd name="connsiteX135" fmla="*/ 51275 w 59737"/>
                        <a:gd name="connsiteY135" fmla="*/ 60036 h 117832"/>
                        <a:gd name="connsiteX136" fmla="*/ 38531 w 59737"/>
                        <a:gd name="connsiteY136" fmla="*/ 54810 h 117832"/>
                        <a:gd name="connsiteX137" fmla="*/ 29819 w 59737"/>
                        <a:gd name="connsiteY137" fmla="*/ 61082 h 117832"/>
                        <a:gd name="connsiteX138" fmla="*/ 21157 w 59737"/>
                        <a:gd name="connsiteY138" fmla="*/ 54810 h 117832"/>
                        <a:gd name="connsiteX139" fmla="*/ 8413 w 59737"/>
                        <a:gd name="connsiteY139" fmla="*/ 60036 h 117832"/>
                        <a:gd name="connsiteX140" fmla="*/ 8413 w 59737"/>
                        <a:gd name="connsiteY140" fmla="*/ 60286 h 117832"/>
                        <a:gd name="connsiteX141" fmla="*/ 12445 w 59737"/>
                        <a:gd name="connsiteY141" fmla="*/ 65015 h 117832"/>
                        <a:gd name="connsiteX142" fmla="*/ 21157 w 59737"/>
                        <a:gd name="connsiteY142" fmla="*/ 58792 h 117832"/>
                        <a:gd name="connsiteX143" fmla="*/ 29819 w 59737"/>
                        <a:gd name="connsiteY143" fmla="*/ 65064 h 117832"/>
                        <a:gd name="connsiteX144" fmla="*/ 38531 w 59737"/>
                        <a:gd name="connsiteY144" fmla="*/ 58792 h 117832"/>
                        <a:gd name="connsiteX145" fmla="*/ 47193 w 59737"/>
                        <a:gd name="connsiteY145" fmla="*/ 47691 h 117832"/>
                        <a:gd name="connsiteX146" fmla="*/ 46098 w 59737"/>
                        <a:gd name="connsiteY146" fmla="*/ 50130 h 117832"/>
                        <a:gd name="connsiteX147" fmla="*/ 48388 w 59737"/>
                        <a:gd name="connsiteY147" fmla="*/ 50130 h 117832"/>
                        <a:gd name="connsiteX148" fmla="*/ 47193 w 59737"/>
                        <a:gd name="connsiteY148" fmla="*/ 47691 h 117832"/>
                        <a:gd name="connsiteX149" fmla="*/ 29819 w 59737"/>
                        <a:gd name="connsiteY149" fmla="*/ 47691 h 117832"/>
                        <a:gd name="connsiteX150" fmla="*/ 28724 w 59737"/>
                        <a:gd name="connsiteY150" fmla="*/ 50130 h 117832"/>
                        <a:gd name="connsiteX151" fmla="*/ 31014 w 59737"/>
                        <a:gd name="connsiteY151" fmla="*/ 50130 h 117832"/>
                        <a:gd name="connsiteX152" fmla="*/ 29819 w 59737"/>
                        <a:gd name="connsiteY152" fmla="*/ 47691 h 117832"/>
                        <a:gd name="connsiteX153" fmla="*/ 12495 w 59737"/>
                        <a:gd name="connsiteY153" fmla="*/ 47691 h 117832"/>
                        <a:gd name="connsiteX154" fmla="*/ 11400 w 59737"/>
                        <a:gd name="connsiteY154" fmla="*/ 50130 h 117832"/>
                        <a:gd name="connsiteX155" fmla="*/ 13690 w 59737"/>
                        <a:gd name="connsiteY155" fmla="*/ 50130 h 117832"/>
                        <a:gd name="connsiteX156" fmla="*/ 12495 w 59737"/>
                        <a:gd name="connsiteY156" fmla="*/ 47691 h 117832"/>
                        <a:gd name="connsiteX157" fmla="*/ 17872 w 59737"/>
                        <a:gd name="connsiteY157" fmla="*/ 41070 h 117832"/>
                        <a:gd name="connsiteX158" fmla="*/ 21157 w 59737"/>
                        <a:gd name="connsiteY158" fmla="*/ 45401 h 117832"/>
                        <a:gd name="connsiteX159" fmla="*/ 24293 w 59737"/>
                        <a:gd name="connsiteY159" fmla="*/ 41169 h 117832"/>
                        <a:gd name="connsiteX160" fmla="*/ 17872 w 59737"/>
                        <a:gd name="connsiteY160" fmla="*/ 41070 h 117832"/>
                        <a:gd name="connsiteX161" fmla="*/ 35245 w 59737"/>
                        <a:gd name="connsiteY161" fmla="*/ 41070 h 117832"/>
                        <a:gd name="connsiteX162" fmla="*/ 38531 w 59737"/>
                        <a:gd name="connsiteY162" fmla="*/ 45401 h 117832"/>
                        <a:gd name="connsiteX163" fmla="*/ 41667 w 59737"/>
                        <a:gd name="connsiteY163" fmla="*/ 41169 h 117832"/>
                        <a:gd name="connsiteX164" fmla="*/ 35245 w 59737"/>
                        <a:gd name="connsiteY164" fmla="*/ 41070 h 117832"/>
                        <a:gd name="connsiteX165" fmla="*/ 47193 w 59737"/>
                        <a:gd name="connsiteY165" fmla="*/ 39228 h 117832"/>
                        <a:gd name="connsiteX166" fmla="*/ 51275 w 59737"/>
                        <a:gd name="connsiteY166" fmla="*/ 40273 h 117832"/>
                        <a:gd name="connsiteX167" fmla="*/ 51275 w 59737"/>
                        <a:gd name="connsiteY167" fmla="*/ 40273 h 117832"/>
                        <a:gd name="connsiteX168" fmla="*/ 47193 w 59737"/>
                        <a:gd name="connsiteY168" fmla="*/ 35494 h 117832"/>
                        <a:gd name="connsiteX169" fmla="*/ 43957 w 59737"/>
                        <a:gd name="connsiteY169" fmla="*/ 39875 h 117832"/>
                        <a:gd name="connsiteX170" fmla="*/ 47193 w 59737"/>
                        <a:gd name="connsiteY170" fmla="*/ 39228 h 117832"/>
                        <a:gd name="connsiteX171" fmla="*/ 12495 w 59737"/>
                        <a:gd name="connsiteY171" fmla="*/ 35544 h 117832"/>
                        <a:gd name="connsiteX172" fmla="*/ 8762 w 59737"/>
                        <a:gd name="connsiteY172" fmla="*/ 40074 h 117832"/>
                        <a:gd name="connsiteX173" fmla="*/ 15880 w 59737"/>
                        <a:gd name="connsiteY173" fmla="*/ 39925 h 117832"/>
                        <a:gd name="connsiteX174" fmla="*/ 12495 w 59737"/>
                        <a:gd name="connsiteY174" fmla="*/ 35544 h 117832"/>
                        <a:gd name="connsiteX175" fmla="*/ 29819 w 59737"/>
                        <a:gd name="connsiteY175" fmla="*/ 39228 h 117832"/>
                        <a:gd name="connsiteX176" fmla="*/ 33154 w 59737"/>
                        <a:gd name="connsiteY176" fmla="*/ 39925 h 117832"/>
                        <a:gd name="connsiteX177" fmla="*/ 29819 w 59737"/>
                        <a:gd name="connsiteY177" fmla="*/ 35494 h 117832"/>
                        <a:gd name="connsiteX178" fmla="*/ 26583 w 59737"/>
                        <a:gd name="connsiteY178" fmla="*/ 39875 h 117832"/>
                        <a:gd name="connsiteX179" fmla="*/ 29819 w 59737"/>
                        <a:gd name="connsiteY179" fmla="*/ 39228 h 117832"/>
                        <a:gd name="connsiteX180" fmla="*/ 38531 w 59737"/>
                        <a:gd name="connsiteY180" fmla="*/ 28326 h 117832"/>
                        <a:gd name="connsiteX181" fmla="*/ 37386 w 59737"/>
                        <a:gd name="connsiteY181" fmla="*/ 30815 h 117832"/>
                        <a:gd name="connsiteX182" fmla="*/ 39676 w 59737"/>
                        <a:gd name="connsiteY182" fmla="*/ 30815 h 117832"/>
                        <a:gd name="connsiteX183" fmla="*/ 38531 w 59737"/>
                        <a:gd name="connsiteY183" fmla="*/ 28326 h 117832"/>
                        <a:gd name="connsiteX184" fmla="*/ 21157 w 59737"/>
                        <a:gd name="connsiteY184" fmla="*/ 28326 h 117832"/>
                        <a:gd name="connsiteX185" fmla="*/ 20012 w 59737"/>
                        <a:gd name="connsiteY185" fmla="*/ 30815 h 117832"/>
                        <a:gd name="connsiteX186" fmla="*/ 22302 w 59737"/>
                        <a:gd name="connsiteY186" fmla="*/ 30815 h 117832"/>
                        <a:gd name="connsiteX187" fmla="*/ 21157 w 59737"/>
                        <a:gd name="connsiteY187" fmla="*/ 28326 h 117832"/>
                        <a:gd name="connsiteX188" fmla="*/ 46496 w 59737"/>
                        <a:gd name="connsiteY188" fmla="*/ 24791 h 117832"/>
                        <a:gd name="connsiteX189" fmla="*/ 47193 w 59737"/>
                        <a:gd name="connsiteY189" fmla="*/ 26135 h 117832"/>
                        <a:gd name="connsiteX190" fmla="*/ 47293 w 59737"/>
                        <a:gd name="connsiteY190" fmla="*/ 25936 h 117832"/>
                        <a:gd name="connsiteX191" fmla="*/ 46496 w 59737"/>
                        <a:gd name="connsiteY191" fmla="*/ 24791 h 117832"/>
                        <a:gd name="connsiteX192" fmla="*/ 12396 w 59737"/>
                        <a:gd name="connsiteY192" fmla="*/ 25986 h 117832"/>
                        <a:gd name="connsiteX193" fmla="*/ 12495 w 59737"/>
                        <a:gd name="connsiteY193" fmla="*/ 26185 h 117832"/>
                        <a:gd name="connsiteX194" fmla="*/ 12993 w 59737"/>
                        <a:gd name="connsiteY194" fmla="*/ 25140 h 117832"/>
                        <a:gd name="connsiteX195" fmla="*/ 12396 w 59737"/>
                        <a:gd name="connsiteY195" fmla="*/ 25986 h 117832"/>
                        <a:gd name="connsiteX196" fmla="*/ 28824 w 59737"/>
                        <a:gd name="connsiteY196" fmla="*/ 24194 h 117832"/>
                        <a:gd name="connsiteX197" fmla="*/ 29869 w 59737"/>
                        <a:gd name="connsiteY197" fmla="*/ 26135 h 117832"/>
                        <a:gd name="connsiteX198" fmla="*/ 30914 w 59737"/>
                        <a:gd name="connsiteY198" fmla="*/ 24194 h 117832"/>
                        <a:gd name="connsiteX199" fmla="*/ 28824 w 59737"/>
                        <a:gd name="connsiteY199" fmla="*/ 24194 h 117832"/>
                        <a:gd name="connsiteX200" fmla="*/ 21107 w 59737"/>
                        <a:gd name="connsiteY200" fmla="*/ 17921 h 117832"/>
                        <a:gd name="connsiteX201" fmla="*/ 20062 w 59737"/>
                        <a:gd name="connsiteY201" fmla="*/ 19913 h 117832"/>
                        <a:gd name="connsiteX202" fmla="*/ 22153 w 59737"/>
                        <a:gd name="connsiteY202" fmla="*/ 19913 h 117832"/>
                        <a:gd name="connsiteX203" fmla="*/ 21107 w 59737"/>
                        <a:gd name="connsiteY203" fmla="*/ 17921 h 117832"/>
                        <a:gd name="connsiteX204" fmla="*/ 38531 w 59737"/>
                        <a:gd name="connsiteY204" fmla="*/ 19913 h 117832"/>
                        <a:gd name="connsiteX205" fmla="*/ 39577 w 59737"/>
                        <a:gd name="connsiteY205" fmla="*/ 19962 h 117832"/>
                        <a:gd name="connsiteX206" fmla="*/ 38531 w 59737"/>
                        <a:gd name="connsiteY206" fmla="*/ 17971 h 117832"/>
                        <a:gd name="connsiteX207" fmla="*/ 37436 w 59737"/>
                        <a:gd name="connsiteY207" fmla="*/ 19962 h 117832"/>
                        <a:gd name="connsiteX208" fmla="*/ 38531 w 59737"/>
                        <a:gd name="connsiteY208" fmla="*/ 19913 h 117832"/>
                        <a:gd name="connsiteX209" fmla="*/ 29819 w 59737"/>
                        <a:gd name="connsiteY209" fmla="*/ 10852 h 117832"/>
                        <a:gd name="connsiteX210" fmla="*/ 28724 w 59737"/>
                        <a:gd name="connsiteY210" fmla="*/ 13342 h 117832"/>
                        <a:gd name="connsiteX211" fmla="*/ 31014 w 59737"/>
                        <a:gd name="connsiteY211" fmla="*/ 13342 h 117832"/>
                        <a:gd name="connsiteX212" fmla="*/ 29819 w 59737"/>
                        <a:gd name="connsiteY212" fmla="*/ 10852 h 11783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  <a:cxn ang="0">
                          <a:pos x="connsiteX22" y="connsiteY22"/>
                        </a:cxn>
                        <a:cxn ang="0">
                          <a:pos x="connsiteX23" y="connsiteY23"/>
                        </a:cxn>
                        <a:cxn ang="0">
                          <a:pos x="connsiteX24" y="connsiteY24"/>
                        </a:cxn>
                        <a:cxn ang="0">
                          <a:pos x="connsiteX25" y="connsiteY25"/>
                        </a:cxn>
                        <a:cxn ang="0">
                          <a:pos x="connsiteX26" y="connsiteY26"/>
                        </a:cxn>
                        <a:cxn ang="0">
                          <a:pos x="connsiteX27" y="connsiteY27"/>
                        </a:cxn>
                        <a:cxn ang="0">
                          <a:pos x="connsiteX28" y="connsiteY28"/>
                        </a:cxn>
                        <a:cxn ang="0">
                          <a:pos x="connsiteX29" y="connsiteY29"/>
                        </a:cxn>
                        <a:cxn ang="0">
                          <a:pos x="connsiteX30" y="connsiteY30"/>
                        </a:cxn>
                        <a:cxn ang="0">
                          <a:pos x="connsiteX31" y="connsiteY31"/>
                        </a:cxn>
                        <a:cxn ang="0">
                          <a:pos x="connsiteX32" y="connsiteY32"/>
                        </a:cxn>
                        <a:cxn ang="0">
                          <a:pos x="connsiteX33" y="connsiteY33"/>
                        </a:cxn>
                        <a:cxn ang="0">
                          <a:pos x="connsiteX34" y="connsiteY34"/>
                        </a:cxn>
                        <a:cxn ang="0">
                          <a:pos x="connsiteX35" y="connsiteY35"/>
                        </a:cxn>
                        <a:cxn ang="0">
                          <a:pos x="connsiteX36" y="connsiteY36"/>
                        </a:cxn>
                        <a:cxn ang="0">
                          <a:pos x="connsiteX37" y="connsiteY37"/>
                        </a:cxn>
                        <a:cxn ang="0">
                          <a:pos x="connsiteX38" y="connsiteY38"/>
                        </a:cxn>
                        <a:cxn ang="0">
                          <a:pos x="connsiteX39" y="connsiteY39"/>
                        </a:cxn>
                        <a:cxn ang="0">
                          <a:pos x="connsiteX40" y="connsiteY40"/>
                        </a:cxn>
                        <a:cxn ang="0">
                          <a:pos x="connsiteX41" y="connsiteY41"/>
                        </a:cxn>
                        <a:cxn ang="0">
                          <a:pos x="connsiteX42" y="connsiteY42"/>
                        </a:cxn>
                        <a:cxn ang="0">
                          <a:pos x="connsiteX43" y="connsiteY43"/>
                        </a:cxn>
                        <a:cxn ang="0">
                          <a:pos x="connsiteX44" y="connsiteY44"/>
                        </a:cxn>
                        <a:cxn ang="0">
                          <a:pos x="connsiteX45" y="connsiteY45"/>
                        </a:cxn>
                        <a:cxn ang="0">
                          <a:pos x="connsiteX46" y="connsiteY46"/>
                        </a:cxn>
                        <a:cxn ang="0">
                          <a:pos x="connsiteX47" y="connsiteY47"/>
                        </a:cxn>
                        <a:cxn ang="0">
                          <a:pos x="connsiteX48" y="connsiteY48"/>
                        </a:cxn>
                        <a:cxn ang="0">
                          <a:pos x="connsiteX49" y="connsiteY49"/>
                        </a:cxn>
                        <a:cxn ang="0">
                          <a:pos x="connsiteX50" y="connsiteY50"/>
                        </a:cxn>
                        <a:cxn ang="0">
                          <a:pos x="connsiteX51" y="connsiteY51"/>
                        </a:cxn>
                        <a:cxn ang="0">
                          <a:pos x="connsiteX52" y="connsiteY52"/>
                        </a:cxn>
                        <a:cxn ang="0">
                          <a:pos x="connsiteX53" y="connsiteY53"/>
                        </a:cxn>
                        <a:cxn ang="0">
                          <a:pos x="connsiteX54" y="connsiteY54"/>
                        </a:cxn>
                        <a:cxn ang="0">
                          <a:pos x="connsiteX55" y="connsiteY55"/>
                        </a:cxn>
                        <a:cxn ang="0">
                          <a:pos x="connsiteX56" y="connsiteY56"/>
                        </a:cxn>
                        <a:cxn ang="0">
                          <a:pos x="connsiteX57" y="connsiteY57"/>
                        </a:cxn>
                        <a:cxn ang="0">
                          <a:pos x="connsiteX58" y="connsiteY58"/>
                        </a:cxn>
                        <a:cxn ang="0">
                          <a:pos x="connsiteX59" y="connsiteY59"/>
                        </a:cxn>
                        <a:cxn ang="0">
                          <a:pos x="connsiteX60" y="connsiteY60"/>
                        </a:cxn>
                        <a:cxn ang="0">
                          <a:pos x="connsiteX61" y="connsiteY61"/>
                        </a:cxn>
                        <a:cxn ang="0">
                          <a:pos x="connsiteX62" y="connsiteY62"/>
                        </a:cxn>
                        <a:cxn ang="0">
                          <a:pos x="connsiteX63" y="connsiteY63"/>
                        </a:cxn>
                        <a:cxn ang="0">
                          <a:pos x="connsiteX64" y="connsiteY64"/>
                        </a:cxn>
                        <a:cxn ang="0">
                          <a:pos x="connsiteX65" y="connsiteY65"/>
                        </a:cxn>
                        <a:cxn ang="0">
                          <a:pos x="connsiteX66" y="connsiteY66"/>
                        </a:cxn>
                        <a:cxn ang="0">
                          <a:pos x="connsiteX67" y="connsiteY67"/>
                        </a:cxn>
                        <a:cxn ang="0">
                          <a:pos x="connsiteX68" y="connsiteY68"/>
                        </a:cxn>
                        <a:cxn ang="0">
                          <a:pos x="connsiteX69" y="connsiteY69"/>
                        </a:cxn>
                        <a:cxn ang="0">
                          <a:pos x="connsiteX70" y="connsiteY70"/>
                        </a:cxn>
                        <a:cxn ang="0">
                          <a:pos x="connsiteX71" y="connsiteY71"/>
                        </a:cxn>
                        <a:cxn ang="0">
                          <a:pos x="connsiteX72" y="connsiteY72"/>
                        </a:cxn>
                        <a:cxn ang="0">
                          <a:pos x="connsiteX73" y="connsiteY73"/>
                        </a:cxn>
                        <a:cxn ang="0">
                          <a:pos x="connsiteX74" y="connsiteY74"/>
                        </a:cxn>
                        <a:cxn ang="0">
                          <a:pos x="connsiteX75" y="connsiteY75"/>
                        </a:cxn>
                        <a:cxn ang="0">
                          <a:pos x="connsiteX76" y="connsiteY76"/>
                        </a:cxn>
                        <a:cxn ang="0">
                          <a:pos x="connsiteX77" y="connsiteY77"/>
                        </a:cxn>
                        <a:cxn ang="0">
                          <a:pos x="connsiteX78" y="connsiteY78"/>
                        </a:cxn>
                        <a:cxn ang="0">
                          <a:pos x="connsiteX79" y="connsiteY79"/>
                        </a:cxn>
                        <a:cxn ang="0">
                          <a:pos x="connsiteX80" y="connsiteY80"/>
                        </a:cxn>
                        <a:cxn ang="0">
                          <a:pos x="connsiteX81" y="connsiteY81"/>
                        </a:cxn>
                        <a:cxn ang="0">
                          <a:pos x="connsiteX82" y="connsiteY82"/>
                        </a:cxn>
                        <a:cxn ang="0">
                          <a:pos x="connsiteX83" y="connsiteY83"/>
                        </a:cxn>
                        <a:cxn ang="0">
                          <a:pos x="connsiteX84" y="connsiteY84"/>
                        </a:cxn>
                        <a:cxn ang="0">
                          <a:pos x="connsiteX85" y="connsiteY85"/>
                        </a:cxn>
                        <a:cxn ang="0">
                          <a:pos x="connsiteX86" y="connsiteY86"/>
                        </a:cxn>
                        <a:cxn ang="0">
                          <a:pos x="connsiteX87" y="connsiteY87"/>
                        </a:cxn>
                        <a:cxn ang="0">
                          <a:pos x="connsiteX88" y="connsiteY88"/>
                        </a:cxn>
                        <a:cxn ang="0">
                          <a:pos x="connsiteX89" y="connsiteY89"/>
                        </a:cxn>
                        <a:cxn ang="0">
                          <a:pos x="connsiteX90" y="connsiteY90"/>
                        </a:cxn>
                        <a:cxn ang="0">
                          <a:pos x="connsiteX91" y="connsiteY91"/>
                        </a:cxn>
                        <a:cxn ang="0">
                          <a:pos x="connsiteX92" y="connsiteY92"/>
                        </a:cxn>
                        <a:cxn ang="0">
                          <a:pos x="connsiteX93" y="connsiteY93"/>
                        </a:cxn>
                        <a:cxn ang="0">
                          <a:pos x="connsiteX94" y="connsiteY94"/>
                        </a:cxn>
                        <a:cxn ang="0">
                          <a:pos x="connsiteX95" y="connsiteY95"/>
                        </a:cxn>
                        <a:cxn ang="0">
                          <a:pos x="connsiteX96" y="connsiteY96"/>
                        </a:cxn>
                        <a:cxn ang="0">
                          <a:pos x="connsiteX97" y="connsiteY97"/>
                        </a:cxn>
                        <a:cxn ang="0">
                          <a:pos x="connsiteX98" y="connsiteY98"/>
                        </a:cxn>
                        <a:cxn ang="0">
                          <a:pos x="connsiteX99" y="connsiteY99"/>
                        </a:cxn>
                        <a:cxn ang="0">
                          <a:pos x="connsiteX100" y="connsiteY100"/>
                        </a:cxn>
                        <a:cxn ang="0">
                          <a:pos x="connsiteX101" y="connsiteY101"/>
                        </a:cxn>
                        <a:cxn ang="0">
                          <a:pos x="connsiteX102" y="connsiteY102"/>
                        </a:cxn>
                        <a:cxn ang="0">
                          <a:pos x="connsiteX103" y="connsiteY103"/>
                        </a:cxn>
                        <a:cxn ang="0">
                          <a:pos x="connsiteX104" y="connsiteY104"/>
                        </a:cxn>
                        <a:cxn ang="0">
                          <a:pos x="connsiteX105" y="connsiteY105"/>
                        </a:cxn>
                        <a:cxn ang="0">
                          <a:pos x="connsiteX106" y="connsiteY106"/>
                        </a:cxn>
                        <a:cxn ang="0">
                          <a:pos x="connsiteX107" y="connsiteY107"/>
                        </a:cxn>
                        <a:cxn ang="0">
                          <a:pos x="connsiteX108" y="connsiteY108"/>
                        </a:cxn>
                        <a:cxn ang="0">
                          <a:pos x="connsiteX109" y="connsiteY109"/>
                        </a:cxn>
                        <a:cxn ang="0">
                          <a:pos x="connsiteX110" y="connsiteY110"/>
                        </a:cxn>
                        <a:cxn ang="0">
                          <a:pos x="connsiteX111" y="connsiteY111"/>
                        </a:cxn>
                        <a:cxn ang="0">
                          <a:pos x="connsiteX112" y="connsiteY112"/>
                        </a:cxn>
                        <a:cxn ang="0">
                          <a:pos x="connsiteX113" y="connsiteY113"/>
                        </a:cxn>
                        <a:cxn ang="0">
                          <a:pos x="connsiteX114" y="connsiteY114"/>
                        </a:cxn>
                        <a:cxn ang="0">
                          <a:pos x="connsiteX115" y="connsiteY115"/>
                        </a:cxn>
                        <a:cxn ang="0">
                          <a:pos x="connsiteX116" y="connsiteY116"/>
                        </a:cxn>
                        <a:cxn ang="0">
                          <a:pos x="connsiteX117" y="connsiteY117"/>
                        </a:cxn>
                        <a:cxn ang="0">
                          <a:pos x="connsiteX118" y="connsiteY118"/>
                        </a:cxn>
                        <a:cxn ang="0">
                          <a:pos x="connsiteX119" y="connsiteY119"/>
                        </a:cxn>
                        <a:cxn ang="0">
                          <a:pos x="connsiteX120" y="connsiteY120"/>
                        </a:cxn>
                        <a:cxn ang="0">
                          <a:pos x="connsiteX121" y="connsiteY121"/>
                        </a:cxn>
                        <a:cxn ang="0">
                          <a:pos x="connsiteX122" y="connsiteY122"/>
                        </a:cxn>
                        <a:cxn ang="0">
                          <a:pos x="connsiteX123" y="connsiteY123"/>
                        </a:cxn>
                        <a:cxn ang="0">
                          <a:pos x="connsiteX124" y="connsiteY124"/>
                        </a:cxn>
                        <a:cxn ang="0">
                          <a:pos x="connsiteX125" y="connsiteY125"/>
                        </a:cxn>
                        <a:cxn ang="0">
                          <a:pos x="connsiteX126" y="connsiteY126"/>
                        </a:cxn>
                        <a:cxn ang="0">
                          <a:pos x="connsiteX127" y="connsiteY127"/>
                        </a:cxn>
                        <a:cxn ang="0">
                          <a:pos x="connsiteX128" y="connsiteY128"/>
                        </a:cxn>
                        <a:cxn ang="0">
                          <a:pos x="connsiteX129" y="connsiteY129"/>
                        </a:cxn>
                        <a:cxn ang="0">
                          <a:pos x="connsiteX130" y="connsiteY130"/>
                        </a:cxn>
                        <a:cxn ang="0">
                          <a:pos x="connsiteX131" y="connsiteY131"/>
                        </a:cxn>
                        <a:cxn ang="0">
                          <a:pos x="connsiteX132" y="connsiteY132"/>
                        </a:cxn>
                        <a:cxn ang="0">
                          <a:pos x="connsiteX133" y="connsiteY133"/>
                        </a:cxn>
                        <a:cxn ang="0">
                          <a:pos x="connsiteX134" y="connsiteY134"/>
                        </a:cxn>
                        <a:cxn ang="0">
                          <a:pos x="connsiteX135" y="connsiteY135"/>
                        </a:cxn>
                        <a:cxn ang="0">
                          <a:pos x="connsiteX136" y="connsiteY136"/>
                        </a:cxn>
                        <a:cxn ang="0">
                          <a:pos x="connsiteX137" y="connsiteY137"/>
                        </a:cxn>
                        <a:cxn ang="0">
                          <a:pos x="connsiteX138" y="connsiteY138"/>
                        </a:cxn>
                        <a:cxn ang="0">
                          <a:pos x="connsiteX139" y="connsiteY139"/>
                        </a:cxn>
                        <a:cxn ang="0">
                          <a:pos x="connsiteX140" y="connsiteY140"/>
                        </a:cxn>
                        <a:cxn ang="0">
                          <a:pos x="connsiteX141" y="connsiteY141"/>
                        </a:cxn>
                        <a:cxn ang="0">
                          <a:pos x="connsiteX142" y="connsiteY142"/>
                        </a:cxn>
                        <a:cxn ang="0">
                          <a:pos x="connsiteX143" y="connsiteY143"/>
                        </a:cxn>
                        <a:cxn ang="0">
                          <a:pos x="connsiteX144" y="connsiteY144"/>
                        </a:cxn>
                        <a:cxn ang="0">
                          <a:pos x="connsiteX145" y="connsiteY145"/>
                        </a:cxn>
                        <a:cxn ang="0">
                          <a:pos x="connsiteX146" y="connsiteY146"/>
                        </a:cxn>
                        <a:cxn ang="0">
                          <a:pos x="connsiteX147" y="connsiteY147"/>
                        </a:cxn>
                        <a:cxn ang="0">
                          <a:pos x="connsiteX148" y="connsiteY148"/>
                        </a:cxn>
                        <a:cxn ang="0">
                          <a:pos x="connsiteX149" y="connsiteY149"/>
                        </a:cxn>
                        <a:cxn ang="0">
                          <a:pos x="connsiteX150" y="connsiteY150"/>
                        </a:cxn>
                        <a:cxn ang="0">
                          <a:pos x="connsiteX151" y="connsiteY151"/>
                        </a:cxn>
                        <a:cxn ang="0">
                          <a:pos x="connsiteX152" y="connsiteY152"/>
                        </a:cxn>
                        <a:cxn ang="0">
                          <a:pos x="connsiteX153" y="connsiteY153"/>
                        </a:cxn>
                        <a:cxn ang="0">
                          <a:pos x="connsiteX154" y="connsiteY154"/>
                        </a:cxn>
                        <a:cxn ang="0">
                          <a:pos x="connsiteX155" y="connsiteY155"/>
                        </a:cxn>
                        <a:cxn ang="0">
                          <a:pos x="connsiteX156" y="connsiteY156"/>
                        </a:cxn>
                        <a:cxn ang="0">
                          <a:pos x="connsiteX157" y="connsiteY157"/>
                        </a:cxn>
                        <a:cxn ang="0">
                          <a:pos x="connsiteX158" y="connsiteY158"/>
                        </a:cxn>
                        <a:cxn ang="0">
                          <a:pos x="connsiteX159" y="connsiteY159"/>
                        </a:cxn>
                        <a:cxn ang="0">
                          <a:pos x="connsiteX160" y="connsiteY160"/>
                        </a:cxn>
                        <a:cxn ang="0">
                          <a:pos x="connsiteX161" y="connsiteY161"/>
                        </a:cxn>
                        <a:cxn ang="0">
                          <a:pos x="connsiteX162" y="connsiteY162"/>
                        </a:cxn>
                        <a:cxn ang="0">
                          <a:pos x="connsiteX163" y="connsiteY163"/>
                        </a:cxn>
                        <a:cxn ang="0">
                          <a:pos x="connsiteX164" y="connsiteY164"/>
                        </a:cxn>
                        <a:cxn ang="0">
                          <a:pos x="connsiteX165" y="connsiteY165"/>
                        </a:cxn>
                        <a:cxn ang="0">
                          <a:pos x="connsiteX166" y="connsiteY166"/>
                        </a:cxn>
                        <a:cxn ang="0">
                          <a:pos x="connsiteX167" y="connsiteY167"/>
                        </a:cxn>
                        <a:cxn ang="0">
                          <a:pos x="connsiteX168" y="connsiteY168"/>
                        </a:cxn>
                        <a:cxn ang="0">
                          <a:pos x="connsiteX169" y="connsiteY169"/>
                        </a:cxn>
                        <a:cxn ang="0">
                          <a:pos x="connsiteX170" y="connsiteY170"/>
                        </a:cxn>
                        <a:cxn ang="0">
                          <a:pos x="connsiteX171" y="connsiteY171"/>
                        </a:cxn>
                        <a:cxn ang="0">
                          <a:pos x="connsiteX172" y="connsiteY172"/>
                        </a:cxn>
                        <a:cxn ang="0">
                          <a:pos x="connsiteX173" y="connsiteY173"/>
                        </a:cxn>
                        <a:cxn ang="0">
                          <a:pos x="connsiteX174" y="connsiteY174"/>
                        </a:cxn>
                        <a:cxn ang="0">
                          <a:pos x="connsiteX175" y="connsiteY175"/>
                        </a:cxn>
                        <a:cxn ang="0">
                          <a:pos x="connsiteX176" y="connsiteY176"/>
                        </a:cxn>
                        <a:cxn ang="0">
                          <a:pos x="connsiteX177" y="connsiteY177"/>
                        </a:cxn>
                        <a:cxn ang="0">
                          <a:pos x="connsiteX178" y="connsiteY178"/>
                        </a:cxn>
                        <a:cxn ang="0">
                          <a:pos x="connsiteX179" y="connsiteY179"/>
                        </a:cxn>
                        <a:cxn ang="0">
                          <a:pos x="connsiteX180" y="connsiteY180"/>
                        </a:cxn>
                        <a:cxn ang="0">
                          <a:pos x="connsiteX181" y="connsiteY181"/>
                        </a:cxn>
                        <a:cxn ang="0">
                          <a:pos x="connsiteX182" y="connsiteY182"/>
                        </a:cxn>
                        <a:cxn ang="0">
                          <a:pos x="connsiteX183" y="connsiteY183"/>
                        </a:cxn>
                        <a:cxn ang="0">
                          <a:pos x="connsiteX184" y="connsiteY184"/>
                        </a:cxn>
                        <a:cxn ang="0">
                          <a:pos x="connsiteX185" y="connsiteY185"/>
                        </a:cxn>
                        <a:cxn ang="0">
                          <a:pos x="connsiteX186" y="connsiteY186"/>
                        </a:cxn>
                        <a:cxn ang="0">
                          <a:pos x="connsiteX187" y="connsiteY187"/>
                        </a:cxn>
                        <a:cxn ang="0">
                          <a:pos x="connsiteX188" y="connsiteY188"/>
                        </a:cxn>
                        <a:cxn ang="0">
                          <a:pos x="connsiteX189" y="connsiteY189"/>
                        </a:cxn>
                        <a:cxn ang="0">
                          <a:pos x="connsiteX190" y="connsiteY190"/>
                        </a:cxn>
                        <a:cxn ang="0">
                          <a:pos x="connsiteX191" y="connsiteY191"/>
                        </a:cxn>
                        <a:cxn ang="0">
                          <a:pos x="connsiteX192" y="connsiteY192"/>
                        </a:cxn>
                        <a:cxn ang="0">
                          <a:pos x="connsiteX193" y="connsiteY193"/>
                        </a:cxn>
                        <a:cxn ang="0">
                          <a:pos x="connsiteX194" y="connsiteY194"/>
                        </a:cxn>
                        <a:cxn ang="0">
                          <a:pos x="connsiteX195" y="connsiteY195"/>
                        </a:cxn>
                        <a:cxn ang="0">
                          <a:pos x="connsiteX196" y="connsiteY196"/>
                        </a:cxn>
                        <a:cxn ang="0">
                          <a:pos x="connsiteX197" y="connsiteY197"/>
                        </a:cxn>
                        <a:cxn ang="0">
                          <a:pos x="connsiteX198" y="connsiteY198"/>
                        </a:cxn>
                        <a:cxn ang="0">
                          <a:pos x="connsiteX199" y="connsiteY199"/>
                        </a:cxn>
                        <a:cxn ang="0">
                          <a:pos x="connsiteX200" y="connsiteY200"/>
                        </a:cxn>
                        <a:cxn ang="0">
                          <a:pos x="connsiteX201" y="connsiteY201"/>
                        </a:cxn>
                        <a:cxn ang="0">
                          <a:pos x="connsiteX202" y="connsiteY202"/>
                        </a:cxn>
                        <a:cxn ang="0">
                          <a:pos x="connsiteX203" y="connsiteY203"/>
                        </a:cxn>
                        <a:cxn ang="0">
                          <a:pos x="connsiteX204" y="connsiteY204"/>
                        </a:cxn>
                        <a:cxn ang="0">
                          <a:pos x="connsiteX205" y="connsiteY205"/>
                        </a:cxn>
                        <a:cxn ang="0">
                          <a:pos x="connsiteX206" y="connsiteY206"/>
                        </a:cxn>
                        <a:cxn ang="0">
                          <a:pos x="connsiteX207" y="connsiteY207"/>
                        </a:cxn>
                        <a:cxn ang="0">
                          <a:pos x="connsiteX208" y="connsiteY208"/>
                        </a:cxn>
                        <a:cxn ang="0">
                          <a:pos x="connsiteX209" y="connsiteY209"/>
                        </a:cxn>
                        <a:cxn ang="0">
                          <a:pos x="connsiteX210" y="connsiteY210"/>
                        </a:cxn>
                        <a:cxn ang="0">
                          <a:pos x="connsiteX211" y="connsiteY211"/>
                        </a:cxn>
                        <a:cxn ang="0">
                          <a:pos x="connsiteX212" y="connsiteY212"/>
                        </a:cxn>
                      </a:cxnLst>
                      <a:rect l="l" t="t" r="r" b="b"/>
                      <a:pathLst>
                        <a:path w="59737" h="117832">
                          <a:moveTo>
                            <a:pt x="59738" y="117833"/>
                          </a:moveTo>
                          <a:lnTo>
                            <a:pt x="0" y="117833"/>
                          </a:lnTo>
                          <a:lnTo>
                            <a:pt x="0" y="106980"/>
                          </a:lnTo>
                          <a:lnTo>
                            <a:pt x="3784" y="106532"/>
                          </a:lnTo>
                          <a:cubicBezTo>
                            <a:pt x="4231" y="106482"/>
                            <a:pt x="5028" y="105686"/>
                            <a:pt x="5028" y="104242"/>
                          </a:cubicBezTo>
                          <a:cubicBezTo>
                            <a:pt x="5028" y="102898"/>
                            <a:pt x="4281" y="102052"/>
                            <a:pt x="3784" y="102002"/>
                          </a:cubicBezTo>
                          <a:lnTo>
                            <a:pt x="0" y="101554"/>
                          </a:lnTo>
                          <a:lnTo>
                            <a:pt x="0" y="72382"/>
                          </a:lnTo>
                          <a:lnTo>
                            <a:pt x="3784" y="71934"/>
                          </a:lnTo>
                          <a:cubicBezTo>
                            <a:pt x="4231" y="71884"/>
                            <a:pt x="5028" y="71088"/>
                            <a:pt x="5028" y="69644"/>
                          </a:cubicBezTo>
                          <a:cubicBezTo>
                            <a:pt x="5028" y="68201"/>
                            <a:pt x="4231" y="67404"/>
                            <a:pt x="3784" y="67354"/>
                          </a:cubicBezTo>
                          <a:lnTo>
                            <a:pt x="0" y="66906"/>
                          </a:lnTo>
                          <a:lnTo>
                            <a:pt x="0" y="33404"/>
                          </a:lnTo>
                          <a:lnTo>
                            <a:pt x="3833" y="33055"/>
                          </a:lnTo>
                          <a:cubicBezTo>
                            <a:pt x="4281" y="33055"/>
                            <a:pt x="4978" y="32209"/>
                            <a:pt x="4978" y="30815"/>
                          </a:cubicBezTo>
                          <a:cubicBezTo>
                            <a:pt x="4978" y="29819"/>
                            <a:pt x="4530" y="29122"/>
                            <a:pt x="4182" y="28724"/>
                          </a:cubicBezTo>
                          <a:lnTo>
                            <a:pt x="2340" y="26534"/>
                          </a:lnTo>
                          <a:lnTo>
                            <a:pt x="3734" y="23945"/>
                          </a:lnTo>
                          <a:cubicBezTo>
                            <a:pt x="5028" y="21506"/>
                            <a:pt x="6671" y="19116"/>
                            <a:pt x="8513" y="16876"/>
                          </a:cubicBezTo>
                          <a:lnTo>
                            <a:pt x="10056" y="15034"/>
                          </a:lnTo>
                          <a:lnTo>
                            <a:pt x="12844" y="15482"/>
                          </a:lnTo>
                          <a:cubicBezTo>
                            <a:pt x="13142" y="15134"/>
                            <a:pt x="13491" y="14437"/>
                            <a:pt x="13541" y="13391"/>
                          </a:cubicBezTo>
                          <a:lnTo>
                            <a:pt x="13640" y="11599"/>
                          </a:lnTo>
                          <a:lnTo>
                            <a:pt x="14984" y="10404"/>
                          </a:lnTo>
                          <a:cubicBezTo>
                            <a:pt x="21356" y="4879"/>
                            <a:pt x="27479" y="1344"/>
                            <a:pt x="27728" y="1195"/>
                          </a:cubicBezTo>
                          <a:lnTo>
                            <a:pt x="29819" y="0"/>
                          </a:lnTo>
                          <a:lnTo>
                            <a:pt x="31910" y="1195"/>
                          </a:lnTo>
                          <a:cubicBezTo>
                            <a:pt x="32159" y="1344"/>
                            <a:pt x="38282" y="4829"/>
                            <a:pt x="44704" y="10404"/>
                          </a:cubicBezTo>
                          <a:lnTo>
                            <a:pt x="46048" y="11599"/>
                          </a:lnTo>
                          <a:lnTo>
                            <a:pt x="46147" y="13391"/>
                          </a:lnTo>
                          <a:cubicBezTo>
                            <a:pt x="46197" y="14437"/>
                            <a:pt x="46596" y="15183"/>
                            <a:pt x="46894" y="15532"/>
                          </a:cubicBezTo>
                          <a:lnTo>
                            <a:pt x="49632" y="15034"/>
                          </a:lnTo>
                          <a:lnTo>
                            <a:pt x="51175" y="16876"/>
                          </a:lnTo>
                          <a:cubicBezTo>
                            <a:pt x="53017" y="19116"/>
                            <a:pt x="54610" y="21506"/>
                            <a:pt x="55954" y="23945"/>
                          </a:cubicBezTo>
                          <a:lnTo>
                            <a:pt x="57398" y="26583"/>
                          </a:lnTo>
                          <a:lnTo>
                            <a:pt x="55407" y="28774"/>
                          </a:lnTo>
                          <a:cubicBezTo>
                            <a:pt x="54959" y="29321"/>
                            <a:pt x="54710" y="29969"/>
                            <a:pt x="54710" y="30815"/>
                          </a:cubicBezTo>
                          <a:cubicBezTo>
                            <a:pt x="54710" y="32209"/>
                            <a:pt x="55457" y="33055"/>
                            <a:pt x="55855" y="33055"/>
                          </a:cubicBezTo>
                          <a:lnTo>
                            <a:pt x="59688" y="33404"/>
                          </a:lnTo>
                          <a:lnTo>
                            <a:pt x="59688" y="67006"/>
                          </a:lnTo>
                          <a:lnTo>
                            <a:pt x="55905" y="67454"/>
                          </a:lnTo>
                          <a:cubicBezTo>
                            <a:pt x="55457" y="67504"/>
                            <a:pt x="54710" y="68300"/>
                            <a:pt x="54710" y="69744"/>
                          </a:cubicBezTo>
                          <a:cubicBezTo>
                            <a:pt x="54710" y="71187"/>
                            <a:pt x="55507" y="71984"/>
                            <a:pt x="55905" y="72034"/>
                          </a:cubicBezTo>
                          <a:lnTo>
                            <a:pt x="59688" y="72482"/>
                          </a:lnTo>
                          <a:lnTo>
                            <a:pt x="59688" y="101654"/>
                          </a:lnTo>
                          <a:lnTo>
                            <a:pt x="55905" y="102102"/>
                          </a:lnTo>
                          <a:cubicBezTo>
                            <a:pt x="55407" y="102152"/>
                            <a:pt x="54710" y="102998"/>
                            <a:pt x="54710" y="104342"/>
                          </a:cubicBezTo>
                          <a:cubicBezTo>
                            <a:pt x="54710" y="105786"/>
                            <a:pt x="55507" y="106582"/>
                            <a:pt x="55905" y="106632"/>
                          </a:cubicBezTo>
                          <a:lnTo>
                            <a:pt x="59688" y="107080"/>
                          </a:lnTo>
                          <a:lnTo>
                            <a:pt x="59688" y="117833"/>
                          </a:lnTo>
                          <a:close/>
                          <a:moveTo>
                            <a:pt x="46994" y="109370"/>
                          </a:moveTo>
                          <a:lnTo>
                            <a:pt x="47442" y="109370"/>
                          </a:lnTo>
                          <a:cubicBezTo>
                            <a:pt x="47342" y="109220"/>
                            <a:pt x="47293" y="109071"/>
                            <a:pt x="47193" y="108922"/>
                          </a:cubicBezTo>
                          <a:cubicBezTo>
                            <a:pt x="47143" y="109121"/>
                            <a:pt x="47093" y="109220"/>
                            <a:pt x="46994" y="109370"/>
                          </a:cubicBezTo>
                          <a:close/>
                          <a:moveTo>
                            <a:pt x="29620" y="109370"/>
                          </a:moveTo>
                          <a:lnTo>
                            <a:pt x="30018" y="109370"/>
                          </a:lnTo>
                          <a:cubicBezTo>
                            <a:pt x="29969" y="109220"/>
                            <a:pt x="29869" y="109071"/>
                            <a:pt x="29819" y="108922"/>
                          </a:cubicBezTo>
                          <a:cubicBezTo>
                            <a:pt x="29769" y="109121"/>
                            <a:pt x="29720" y="109220"/>
                            <a:pt x="29620" y="109370"/>
                          </a:cubicBezTo>
                          <a:close/>
                          <a:moveTo>
                            <a:pt x="12296" y="109370"/>
                          </a:moveTo>
                          <a:lnTo>
                            <a:pt x="12695" y="109370"/>
                          </a:lnTo>
                          <a:cubicBezTo>
                            <a:pt x="12645" y="109220"/>
                            <a:pt x="12545" y="109121"/>
                            <a:pt x="12495" y="108972"/>
                          </a:cubicBezTo>
                          <a:cubicBezTo>
                            <a:pt x="12445" y="109171"/>
                            <a:pt x="12396" y="109220"/>
                            <a:pt x="12296" y="109370"/>
                          </a:cubicBezTo>
                          <a:close/>
                          <a:moveTo>
                            <a:pt x="38531" y="101853"/>
                          </a:moveTo>
                          <a:cubicBezTo>
                            <a:pt x="38232" y="101853"/>
                            <a:pt x="37386" y="102699"/>
                            <a:pt x="37386" y="104292"/>
                          </a:cubicBezTo>
                          <a:cubicBezTo>
                            <a:pt x="37386" y="107478"/>
                            <a:pt x="39676" y="107429"/>
                            <a:pt x="39676" y="104292"/>
                          </a:cubicBezTo>
                          <a:cubicBezTo>
                            <a:pt x="39626" y="102699"/>
                            <a:pt x="38829" y="101853"/>
                            <a:pt x="38531" y="101853"/>
                          </a:cubicBezTo>
                          <a:close/>
                          <a:moveTo>
                            <a:pt x="21157" y="101853"/>
                          </a:moveTo>
                          <a:cubicBezTo>
                            <a:pt x="20858" y="101853"/>
                            <a:pt x="20012" y="102699"/>
                            <a:pt x="20012" y="104292"/>
                          </a:cubicBezTo>
                          <a:cubicBezTo>
                            <a:pt x="20012" y="107478"/>
                            <a:pt x="22302" y="107429"/>
                            <a:pt x="22302" y="104292"/>
                          </a:cubicBezTo>
                          <a:cubicBezTo>
                            <a:pt x="22302" y="102699"/>
                            <a:pt x="21456" y="101853"/>
                            <a:pt x="21157" y="101853"/>
                          </a:cubicBezTo>
                          <a:close/>
                          <a:moveTo>
                            <a:pt x="47043" y="99165"/>
                          </a:moveTo>
                          <a:cubicBezTo>
                            <a:pt x="47093" y="99314"/>
                            <a:pt x="47143" y="99463"/>
                            <a:pt x="47243" y="99613"/>
                          </a:cubicBezTo>
                          <a:cubicBezTo>
                            <a:pt x="47293" y="99463"/>
                            <a:pt x="47342" y="99314"/>
                            <a:pt x="47442" y="99165"/>
                          </a:cubicBezTo>
                          <a:cubicBezTo>
                            <a:pt x="47243" y="99115"/>
                            <a:pt x="47143" y="99115"/>
                            <a:pt x="47043" y="99165"/>
                          </a:cubicBezTo>
                          <a:close/>
                          <a:moveTo>
                            <a:pt x="12296" y="99165"/>
                          </a:moveTo>
                          <a:cubicBezTo>
                            <a:pt x="12396" y="99314"/>
                            <a:pt x="12445" y="99463"/>
                            <a:pt x="12495" y="99613"/>
                          </a:cubicBezTo>
                          <a:cubicBezTo>
                            <a:pt x="12545" y="99463"/>
                            <a:pt x="12645" y="99314"/>
                            <a:pt x="12695" y="99165"/>
                          </a:cubicBezTo>
                          <a:cubicBezTo>
                            <a:pt x="12595" y="99165"/>
                            <a:pt x="12396" y="99165"/>
                            <a:pt x="12296" y="99165"/>
                          </a:cubicBezTo>
                          <a:close/>
                          <a:moveTo>
                            <a:pt x="29670" y="99165"/>
                          </a:moveTo>
                          <a:cubicBezTo>
                            <a:pt x="29720" y="99314"/>
                            <a:pt x="29769" y="99414"/>
                            <a:pt x="29819" y="99563"/>
                          </a:cubicBezTo>
                          <a:cubicBezTo>
                            <a:pt x="29919" y="99414"/>
                            <a:pt x="29969" y="99314"/>
                            <a:pt x="30018" y="99165"/>
                          </a:cubicBezTo>
                          <a:cubicBezTo>
                            <a:pt x="29919" y="99165"/>
                            <a:pt x="29769" y="99165"/>
                            <a:pt x="29670" y="99165"/>
                          </a:cubicBezTo>
                          <a:close/>
                          <a:moveTo>
                            <a:pt x="21157" y="92992"/>
                          </a:moveTo>
                          <a:cubicBezTo>
                            <a:pt x="21058" y="93141"/>
                            <a:pt x="21008" y="93241"/>
                            <a:pt x="20958" y="93390"/>
                          </a:cubicBezTo>
                          <a:cubicBezTo>
                            <a:pt x="21058" y="93390"/>
                            <a:pt x="21207" y="93390"/>
                            <a:pt x="21307" y="93390"/>
                          </a:cubicBezTo>
                          <a:cubicBezTo>
                            <a:pt x="21257" y="93241"/>
                            <a:pt x="21207" y="93141"/>
                            <a:pt x="21157" y="92992"/>
                          </a:cubicBezTo>
                          <a:close/>
                          <a:moveTo>
                            <a:pt x="38531" y="92992"/>
                          </a:moveTo>
                          <a:cubicBezTo>
                            <a:pt x="38431" y="93141"/>
                            <a:pt x="38382" y="93241"/>
                            <a:pt x="38332" y="93390"/>
                          </a:cubicBezTo>
                          <a:cubicBezTo>
                            <a:pt x="38431" y="93390"/>
                            <a:pt x="38581" y="93390"/>
                            <a:pt x="38680" y="93390"/>
                          </a:cubicBezTo>
                          <a:cubicBezTo>
                            <a:pt x="38630" y="93241"/>
                            <a:pt x="38581" y="93141"/>
                            <a:pt x="38531" y="92992"/>
                          </a:cubicBezTo>
                          <a:close/>
                          <a:moveTo>
                            <a:pt x="47193" y="85823"/>
                          </a:moveTo>
                          <a:cubicBezTo>
                            <a:pt x="46894" y="85823"/>
                            <a:pt x="46098" y="86769"/>
                            <a:pt x="46098" y="88312"/>
                          </a:cubicBezTo>
                          <a:cubicBezTo>
                            <a:pt x="46098" y="91498"/>
                            <a:pt x="48388" y="91498"/>
                            <a:pt x="48388" y="88312"/>
                          </a:cubicBezTo>
                          <a:cubicBezTo>
                            <a:pt x="48338" y="86670"/>
                            <a:pt x="47492" y="85823"/>
                            <a:pt x="47193" y="85823"/>
                          </a:cubicBezTo>
                          <a:close/>
                          <a:moveTo>
                            <a:pt x="29819" y="85823"/>
                          </a:moveTo>
                          <a:cubicBezTo>
                            <a:pt x="29520" y="85823"/>
                            <a:pt x="28724" y="86769"/>
                            <a:pt x="28724" y="88312"/>
                          </a:cubicBezTo>
                          <a:cubicBezTo>
                            <a:pt x="28724" y="91498"/>
                            <a:pt x="31014" y="91498"/>
                            <a:pt x="31014" y="88312"/>
                          </a:cubicBezTo>
                          <a:cubicBezTo>
                            <a:pt x="31014" y="86670"/>
                            <a:pt x="30118" y="85823"/>
                            <a:pt x="29819" y="85823"/>
                          </a:cubicBezTo>
                          <a:close/>
                          <a:moveTo>
                            <a:pt x="12495" y="85823"/>
                          </a:moveTo>
                          <a:cubicBezTo>
                            <a:pt x="12197" y="85823"/>
                            <a:pt x="11400" y="86769"/>
                            <a:pt x="11400" y="88312"/>
                          </a:cubicBezTo>
                          <a:cubicBezTo>
                            <a:pt x="11400" y="91498"/>
                            <a:pt x="13690" y="91498"/>
                            <a:pt x="13690" y="88312"/>
                          </a:cubicBezTo>
                          <a:cubicBezTo>
                            <a:pt x="13640" y="86670"/>
                            <a:pt x="12744" y="85823"/>
                            <a:pt x="12495" y="85823"/>
                          </a:cubicBezTo>
                          <a:close/>
                          <a:moveTo>
                            <a:pt x="19116" y="80397"/>
                          </a:moveTo>
                          <a:cubicBezTo>
                            <a:pt x="19962" y="81343"/>
                            <a:pt x="20659" y="82389"/>
                            <a:pt x="21157" y="83583"/>
                          </a:cubicBezTo>
                          <a:cubicBezTo>
                            <a:pt x="21655" y="82389"/>
                            <a:pt x="22302" y="81293"/>
                            <a:pt x="23149" y="80397"/>
                          </a:cubicBezTo>
                          <a:cubicBezTo>
                            <a:pt x="21904" y="80696"/>
                            <a:pt x="20510" y="80696"/>
                            <a:pt x="19116" y="80397"/>
                          </a:cubicBezTo>
                          <a:close/>
                          <a:moveTo>
                            <a:pt x="36490" y="80397"/>
                          </a:moveTo>
                          <a:cubicBezTo>
                            <a:pt x="37336" y="81343"/>
                            <a:pt x="38033" y="82389"/>
                            <a:pt x="38531" y="83583"/>
                          </a:cubicBezTo>
                          <a:cubicBezTo>
                            <a:pt x="39029" y="82389"/>
                            <a:pt x="39676" y="81293"/>
                            <a:pt x="40522" y="80397"/>
                          </a:cubicBezTo>
                          <a:cubicBezTo>
                            <a:pt x="39278" y="80696"/>
                            <a:pt x="37834" y="80696"/>
                            <a:pt x="36490" y="80397"/>
                          </a:cubicBezTo>
                          <a:close/>
                          <a:moveTo>
                            <a:pt x="47193" y="77360"/>
                          </a:moveTo>
                          <a:cubicBezTo>
                            <a:pt x="47940" y="77360"/>
                            <a:pt x="48637" y="77460"/>
                            <a:pt x="49383" y="77659"/>
                          </a:cubicBezTo>
                          <a:cubicBezTo>
                            <a:pt x="48437" y="76713"/>
                            <a:pt x="47740" y="75618"/>
                            <a:pt x="47193" y="74423"/>
                          </a:cubicBezTo>
                          <a:cubicBezTo>
                            <a:pt x="46695" y="75618"/>
                            <a:pt x="46048" y="76713"/>
                            <a:pt x="45202" y="77610"/>
                          </a:cubicBezTo>
                          <a:cubicBezTo>
                            <a:pt x="45799" y="77460"/>
                            <a:pt x="46496" y="77360"/>
                            <a:pt x="47193" y="77360"/>
                          </a:cubicBezTo>
                          <a:close/>
                          <a:moveTo>
                            <a:pt x="12495" y="74423"/>
                          </a:moveTo>
                          <a:cubicBezTo>
                            <a:pt x="11948" y="75618"/>
                            <a:pt x="11301" y="76713"/>
                            <a:pt x="10355" y="77560"/>
                          </a:cubicBezTo>
                          <a:cubicBezTo>
                            <a:pt x="11649" y="77261"/>
                            <a:pt x="13142" y="77261"/>
                            <a:pt x="14536" y="77560"/>
                          </a:cubicBezTo>
                          <a:cubicBezTo>
                            <a:pt x="13690" y="76663"/>
                            <a:pt x="12993" y="75618"/>
                            <a:pt x="12495" y="74423"/>
                          </a:cubicBezTo>
                          <a:close/>
                          <a:moveTo>
                            <a:pt x="29819" y="77360"/>
                          </a:moveTo>
                          <a:cubicBezTo>
                            <a:pt x="30516" y="77360"/>
                            <a:pt x="31163" y="77460"/>
                            <a:pt x="31860" y="77610"/>
                          </a:cubicBezTo>
                          <a:cubicBezTo>
                            <a:pt x="31014" y="76663"/>
                            <a:pt x="30317" y="75618"/>
                            <a:pt x="29819" y="74423"/>
                          </a:cubicBezTo>
                          <a:cubicBezTo>
                            <a:pt x="29321" y="75618"/>
                            <a:pt x="28625" y="76713"/>
                            <a:pt x="27828" y="77610"/>
                          </a:cubicBezTo>
                          <a:cubicBezTo>
                            <a:pt x="28475" y="77460"/>
                            <a:pt x="29172" y="77360"/>
                            <a:pt x="29819" y="77360"/>
                          </a:cubicBezTo>
                          <a:close/>
                          <a:moveTo>
                            <a:pt x="38531" y="67255"/>
                          </a:moveTo>
                          <a:cubicBezTo>
                            <a:pt x="38232" y="67255"/>
                            <a:pt x="37386" y="68151"/>
                            <a:pt x="37386" y="69744"/>
                          </a:cubicBezTo>
                          <a:cubicBezTo>
                            <a:pt x="37386" y="72930"/>
                            <a:pt x="39676" y="72880"/>
                            <a:pt x="39676" y="69744"/>
                          </a:cubicBezTo>
                          <a:cubicBezTo>
                            <a:pt x="39626" y="68151"/>
                            <a:pt x="38829" y="67255"/>
                            <a:pt x="38531" y="67255"/>
                          </a:cubicBezTo>
                          <a:close/>
                          <a:moveTo>
                            <a:pt x="21157" y="67255"/>
                          </a:moveTo>
                          <a:cubicBezTo>
                            <a:pt x="20858" y="67255"/>
                            <a:pt x="20012" y="68151"/>
                            <a:pt x="20012" y="69744"/>
                          </a:cubicBezTo>
                          <a:cubicBezTo>
                            <a:pt x="20012" y="72930"/>
                            <a:pt x="22302" y="72880"/>
                            <a:pt x="22302" y="69744"/>
                          </a:cubicBezTo>
                          <a:cubicBezTo>
                            <a:pt x="22302" y="68151"/>
                            <a:pt x="21456" y="67255"/>
                            <a:pt x="21157" y="67255"/>
                          </a:cubicBezTo>
                          <a:close/>
                          <a:moveTo>
                            <a:pt x="38531" y="58792"/>
                          </a:moveTo>
                          <a:cubicBezTo>
                            <a:pt x="42364" y="58792"/>
                            <a:pt x="45699" y="61381"/>
                            <a:pt x="47193" y="65064"/>
                          </a:cubicBezTo>
                          <a:cubicBezTo>
                            <a:pt x="48089" y="63073"/>
                            <a:pt x="49483" y="61381"/>
                            <a:pt x="51275" y="60286"/>
                          </a:cubicBezTo>
                          <a:lnTo>
                            <a:pt x="51275" y="60036"/>
                          </a:lnTo>
                          <a:cubicBezTo>
                            <a:pt x="46745" y="62327"/>
                            <a:pt x="40721" y="59937"/>
                            <a:pt x="38531" y="54810"/>
                          </a:cubicBezTo>
                          <a:cubicBezTo>
                            <a:pt x="36988" y="58493"/>
                            <a:pt x="33652" y="61082"/>
                            <a:pt x="29819" y="61082"/>
                          </a:cubicBezTo>
                          <a:cubicBezTo>
                            <a:pt x="26036" y="61082"/>
                            <a:pt x="22700" y="58493"/>
                            <a:pt x="21157" y="54810"/>
                          </a:cubicBezTo>
                          <a:cubicBezTo>
                            <a:pt x="19017" y="59937"/>
                            <a:pt x="12894" y="62575"/>
                            <a:pt x="8413" y="60036"/>
                          </a:cubicBezTo>
                          <a:lnTo>
                            <a:pt x="8413" y="60286"/>
                          </a:lnTo>
                          <a:cubicBezTo>
                            <a:pt x="10156" y="61331"/>
                            <a:pt x="11549" y="63024"/>
                            <a:pt x="12445" y="65015"/>
                          </a:cubicBezTo>
                          <a:cubicBezTo>
                            <a:pt x="13989" y="61331"/>
                            <a:pt x="17324" y="58792"/>
                            <a:pt x="21157" y="58792"/>
                          </a:cubicBezTo>
                          <a:cubicBezTo>
                            <a:pt x="24940" y="58792"/>
                            <a:pt x="28276" y="61381"/>
                            <a:pt x="29819" y="65064"/>
                          </a:cubicBezTo>
                          <a:cubicBezTo>
                            <a:pt x="31363" y="61381"/>
                            <a:pt x="34698" y="58792"/>
                            <a:pt x="38531" y="58792"/>
                          </a:cubicBezTo>
                          <a:close/>
                          <a:moveTo>
                            <a:pt x="47193" y="47691"/>
                          </a:moveTo>
                          <a:cubicBezTo>
                            <a:pt x="46894" y="47691"/>
                            <a:pt x="46098" y="48537"/>
                            <a:pt x="46098" y="50130"/>
                          </a:cubicBezTo>
                          <a:cubicBezTo>
                            <a:pt x="46098" y="53266"/>
                            <a:pt x="48388" y="53316"/>
                            <a:pt x="48388" y="50130"/>
                          </a:cubicBezTo>
                          <a:cubicBezTo>
                            <a:pt x="48338" y="48537"/>
                            <a:pt x="47492" y="47691"/>
                            <a:pt x="47193" y="47691"/>
                          </a:cubicBezTo>
                          <a:close/>
                          <a:moveTo>
                            <a:pt x="29819" y="47691"/>
                          </a:moveTo>
                          <a:cubicBezTo>
                            <a:pt x="29520" y="47691"/>
                            <a:pt x="28724" y="48537"/>
                            <a:pt x="28724" y="50130"/>
                          </a:cubicBezTo>
                          <a:cubicBezTo>
                            <a:pt x="28724" y="53266"/>
                            <a:pt x="31014" y="53316"/>
                            <a:pt x="31014" y="50130"/>
                          </a:cubicBezTo>
                          <a:cubicBezTo>
                            <a:pt x="31014" y="48537"/>
                            <a:pt x="30118" y="47691"/>
                            <a:pt x="29819" y="47691"/>
                          </a:cubicBezTo>
                          <a:close/>
                          <a:moveTo>
                            <a:pt x="12495" y="47691"/>
                          </a:moveTo>
                          <a:cubicBezTo>
                            <a:pt x="12197" y="47691"/>
                            <a:pt x="11400" y="48537"/>
                            <a:pt x="11400" y="50130"/>
                          </a:cubicBezTo>
                          <a:cubicBezTo>
                            <a:pt x="11400" y="53266"/>
                            <a:pt x="13690" y="53316"/>
                            <a:pt x="13690" y="50130"/>
                          </a:cubicBezTo>
                          <a:cubicBezTo>
                            <a:pt x="13640" y="48537"/>
                            <a:pt x="12744" y="47691"/>
                            <a:pt x="12495" y="47691"/>
                          </a:cubicBezTo>
                          <a:close/>
                          <a:moveTo>
                            <a:pt x="17872" y="41070"/>
                          </a:moveTo>
                          <a:cubicBezTo>
                            <a:pt x="19265" y="42115"/>
                            <a:pt x="20411" y="43659"/>
                            <a:pt x="21157" y="45401"/>
                          </a:cubicBezTo>
                          <a:cubicBezTo>
                            <a:pt x="21854" y="43708"/>
                            <a:pt x="22949" y="42264"/>
                            <a:pt x="24293" y="41169"/>
                          </a:cubicBezTo>
                          <a:cubicBezTo>
                            <a:pt x="22252" y="42016"/>
                            <a:pt x="19863" y="41966"/>
                            <a:pt x="17872" y="41070"/>
                          </a:cubicBezTo>
                          <a:close/>
                          <a:moveTo>
                            <a:pt x="35245" y="41070"/>
                          </a:moveTo>
                          <a:cubicBezTo>
                            <a:pt x="36639" y="42115"/>
                            <a:pt x="37784" y="43659"/>
                            <a:pt x="38531" y="45401"/>
                          </a:cubicBezTo>
                          <a:cubicBezTo>
                            <a:pt x="39228" y="43708"/>
                            <a:pt x="40323" y="42264"/>
                            <a:pt x="41667" y="41169"/>
                          </a:cubicBezTo>
                          <a:cubicBezTo>
                            <a:pt x="39577" y="42016"/>
                            <a:pt x="37237" y="41966"/>
                            <a:pt x="35245" y="41070"/>
                          </a:cubicBezTo>
                          <a:close/>
                          <a:moveTo>
                            <a:pt x="47193" y="39228"/>
                          </a:moveTo>
                          <a:cubicBezTo>
                            <a:pt x="48637" y="39228"/>
                            <a:pt x="50031" y="39626"/>
                            <a:pt x="51275" y="40273"/>
                          </a:cubicBezTo>
                          <a:lnTo>
                            <a:pt x="51275" y="40273"/>
                          </a:lnTo>
                          <a:cubicBezTo>
                            <a:pt x="49483" y="39228"/>
                            <a:pt x="48089" y="37535"/>
                            <a:pt x="47193" y="35494"/>
                          </a:cubicBezTo>
                          <a:cubicBezTo>
                            <a:pt x="46446" y="37237"/>
                            <a:pt x="45351" y="38730"/>
                            <a:pt x="43957" y="39875"/>
                          </a:cubicBezTo>
                          <a:cubicBezTo>
                            <a:pt x="44953" y="39427"/>
                            <a:pt x="45998" y="39228"/>
                            <a:pt x="47193" y="39228"/>
                          </a:cubicBezTo>
                          <a:close/>
                          <a:moveTo>
                            <a:pt x="12495" y="35544"/>
                          </a:moveTo>
                          <a:cubicBezTo>
                            <a:pt x="11649" y="37436"/>
                            <a:pt x="10355" y="38979"/>
                            <a:pt x="8762" y="40074"/>
                          </a:cubicBezTo>
                          <a:cubicBezTo>
                            <a:pt x="10852" y="39029"/>
                            <a:pt x="13541" y="38979"/>
                            <a:pt x="15880" y="39925"/>
                          </a:cubicBezTo>
                          <a:cubicBezTo>
                            <a:pt x="14387" y="38830"/>
                            <a:pt x="13242" y="37286"/>
                            <a:pt x="12495" y="35544"/>
                          </a:cubicBezTo>
                          <a:close/>
                          <a:moveTo>
                            <a:pt x="29819" y="39228"/>
                          </a:moveTo>
                          <a:cubicBezTo>
                            <a:pt x="30964" y="39228"/>
                            <a:pt x="32109" y="39477"/>
                            <a:pt x="33154" y="39925"/>
                          </a:cubicBezTo>
                          <a:cubicBezTo>
                            <a:pt x="31711" y="38830"/>
                            <a:pt x="30516" y="37286"/>
                            <a:pt x="29819" y="35494"/>
                          </a:cubicBezTo>
                          <a:cubicBezTo>
                            <a:pt x="29072" y="37237"/>
                            <a:pt x="27977" y="38730"/>
                            <a:pt x="26583" y="39875"/>
                          </a:cubicBezTo>
                          <a:cubicBezTo>
                            <a:pt x="27579" y="39427"/>
                            <a:pt x="28674" y="39228"/>
                            <a:pt x="29819" y="39228"/>
                          </a:cubicBezTo>
                          <a:close/>
                          <a:moveTo>
                            <a:pt x="38531" y="28326"/>
                          </a:moveTo>
                          <a:cubicBezTo>
                            <a:pt x="38232" y="28326"/>
                            <a:pt x="37386" y="29222"/>
                            <a:pt x="37386" y="30815"/>
                          </a:cubicBezTo>
                          <a:cubicBezTo>
                            <a:pt x="37386" y="34001"/>
                            <a:pt x="39676" y="33951"/>
                            <a:pt x="39676" y="30815"/>
                          </a:cubicBezTo>
                          <a:cubicBezTo>
                            <a:pt x="39626" y="29272"/>
                            <a:pt x="38829" y="28326"/>
                            <a:pt x="38531" y="28326"/>
                          </a:cubicBezTo>
                          <a:close/>
                          <a:moveTo>
                            <a:pt x="21157" y="28326"/>
                          </a:moveTo>
                          <a:cubicBezTo>
                            <a:pt x="20858" y="28326"/>
                            <a:pt x="20012" y="29222"/>
                            <a:pt x="20012" y="30815"/>
                          </a:cubicBezTo>
                          <a:cubicBezTo>
                            <a:pt x="20012" y="34001"/>
                            <a:pt x="22302" y="33951"/>
                            <a:pt x="22302" y="30815"/>
                          </a:cubicBezTo>
                          <a:cubicBezTo>
                            <a:pt x="22302" y="29272"/>
                            <a:pt x="21456" y="28326"/>
                            <a:pt x="21157" y="28326"/>
                          </a:cubicBezTo>
                          <a:close/>
                          <a:moveTo>
                            <a:pt x="46496" y="24791"/>
                          </a:moveTo>
                          <a:cubicBezTo>
                            <a:pt x="46795" y="25239"/>
                            <a:pt x="46994" y="25688"/>
                            <a:pt x="47193" y="26135"/>
                          </a:cubicBezTo>
                          <a:cubicBezTo>
                            <a:pt x="47243" y="26086"/>
                            <a:pt x="47293" y="25986"/>
                            <a:pt x="47293" y="25936"/>
                          </a:cubicBezTo>
                          <a:cubicBezTo>
                            <a:pt x="47043" y="25588"/>
                            <a:pt x="46795" y="25190"/>
                            <a:pt x="46496" y="24791"/>
                          </a:cubicBezTo>
                          <a:close/>
                          <a:moveTo>
                            <a:pt x="12396" y="25986"/>
                          </a:moveTo>
                          <a:cubicBezTo>
                            <a:pt x="12445" y="26036"/>
                            <a:pt x="12445" y="26135"/>
                            <a:pt x="12495" y="26185"/>
                          </a:cubicBezTo>
                          <a:cubicBezTo>
                            <a:pt x="12645" y="25787"/>
                            <a:pt x="12794" y="25438"/>
                            <a:pt x="12993" y="25140"/>
                          </a:cubicBezTo>
                          <a:cubicBezTo>
                            <a:pt x="12744" y="25389"/>
                            <a:pt x="12595" y="25688"/>
                            <a:pt x="12396" y="25986"/>
                          </a:cubicBezTo>
                          <a:close/>
                          <a:moveTo>
                            <a:pt x="28824" y="24194"/>
                          </a:moveTo>
                          <a:cubicBezTo>
                            <a:pt x="29222" y="24791"/>
                            <a:pt x="29570" y="25389"/>
                            <a:pt x="29869" y="26135"/>
                          </a:cubicBezTo>
                          <a:cubicBezTo>
                            <a:pt x="30168" y="25389"/>
                            <a:pt x="30516" y="24791"/>
                            <a:pt x="30914" y="24194"/>
                          </a:cubicBezTo>
                          <a:cubicBezTo>
                            <a:pt x="30118" y="24294"/>
                            <a:pt x="29471" y="24294"/>
                            <a:pt x="28824" y="24194"/>
                          </a:cubicBezTo>
                          <a:close/>
                          <a:moveTo>
                            <a:pt x="21107" y="17921"/>
                          </a:moveTo>
                          <a:cubicBezTo>
                            <a:pt x="20809" y="18668"/>
                            <a:pt x="20460" y="19315"/>
                            <a:pt x="20062" y="19913"/>
                          </a:cubicBezTo>
                          <a:cubicBezTo>
                            <a:pt x="20759" y="19813"/>
                            <a:pt x="21456" y="19813"/>
                            <a:pt x="22153" y="19913"/>
                          </a:cubicBezTo>
                          <a:cubicBezTo>
                            <a:pt x="21804" y="19315"/>
                            <a:pt x="21406" y="18668"/>
                            <a:pt x="21107" y="17921"/>
                          </a:cubicBezTo>
                          <a:close/>
                          <a:moveTo>
                            <a:pt x="38531" y="19913"/>
                          </a:moveTo>
                          <a:cubicBezTo>
                            <a:pt x="38880" y="19913"/>
                            <a:pt x="39278" y="19913"/>
                            <a:pt x="39577" y="19962"/>
                          </a:cubicBezTo>
                          <a:cubicBezTo>
                            <a:pt x="39178" y="19365"/>
                            <a:pt x="38780" y="18718"/>
                            <a:pt x="38531" y="17971"/>
                          </a:cubicBezTo>
                          <a:cubicBezTo>
                            <a:pt x="38232" y="18718"/>
                            <a:pt x="37834" y="19315"/>
                            <a:pt x="37436" y="19962"/>
                          </a:cubicBezTo>
                          <a:cubicBezTo>
                            <a:pt x="37834" y="19913"/>
                            <a:pt x="38183" y="19913"/>
                            <a:pt x="38531" y="19913"/>
                          </a:cubicBezTo>
                          <a:close/>
                          <a:moveTo>
                            <a:pt x="29819" y="10852"/>
                          </a:moveTo>
                          <a:cubicBezTo>
                            <a:pt x="29520" y="10852"/>
                            <a:pt x="28724" y="11798"/>
                            <a:pt x="28724" y="13342"/>
                          </a:cubicBezTo>
                          <a:cubicBezTo>
                            <a:pt x="28724" y="16478"/>
                            <a:pt x="31014" y="16527"/>
                            <a:pt x="31014" y="13342"/>
                          </a:cubicBezTo>
                          <a:cubicBezTo>
                            <a:pt x="31014" y="11699"/>
                            <a:pt x="30118" y="10852"/>
                            <a:pt x="29819" y="10852"/>
                          </a:cubicBez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0" name="Freeform: Shape 269">
                      <a:extLst>
                        <a:ext uri="{FF2B5EF4-FFF2-40B4-BE49-F238E27FC236}">
                          <a16:creationId xmlns:a16="http://schemas.microsoft.com/office/drawing/2014/main" id="{22BC0996-CACB-B130-040B-13EA671BB07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209837" y="4087301"/>
                      <a:ext cx="46246" cy="117832"/>
                    </a:xfrm>
                    <a:custGeom>
                      <a:avLst/>
                      <a:gdLst>
                        <a:gd name="connsiteX0" fmla="*/ 17623 w 46246"/>
                        <a:gd name="connsiteY0" fmla="*/ 117833 h 117832"/>
                        <a:gd name="connsiteX1" fmla="*/ 0 w 46246"/>
                        <a:gd name="connsiteY1" fmla="*/ 117833 h 117832"/>
                        <a:gd name="connsiteX2" fmla="*/ 0 w 46246"/>
                        <a:gd name="connsiteY2" fmla="*/ 36839 h 117832"/>
                        <a:gd name="connsiteX3" fmla="*/ 27828 w 46246"/>
                        <a:gd name="connsiteY3" fmla="*/ 1195 h 117832"/>
                        <a:gd name="connsiteX4" fmla="*/ 29869 w 46246"/>
                        <a:gd name="connsiteY4" fmla="*/ 0 h 117832"/>
                        <a:gd name="connsiteX5" fmla="*/ 31960 w 46246"/>
                        <a:gd name="connsiteY5" fmla="*/ 1195 h 117832"/>
                        <a:gd name="connsiteX6" fmla="*/ 41269 w 46246"/>
                        <a:gd name="connsiteY6" fmla="*/ 7567 h 117832"/>
                        <a:gd name="connsiteX7" fmla="*/ 46247 w 46246"/>
                        <a:gd name="connsiteY7" fmla="*/ 11450 h 117832"/>
                        <a:gd name="connsiteX8" fmla="*/ 40771 w 46246"/>
                        <a:gd name="connsiteY8" fmla="*/ 14586 h 117832"/>
                        <a:gd name="connsiteX9" fmla="*/ 17673 w 46246"/>
                        <a:gd name="connsiteY9" fmla="*/ 42613 h 117832"/>
                        <a:gd name="connsiteX10" fmla="*/ 17673 w 46246"/>
                        <a:gd name="connsiteY10" fmla="*/ 117833 h 117832"/>
                        <a:gd name="connsiteX11" fmla="*/ 8513 w 46246"/>
                        <a:gd name="connsiteY11" fmla="*/ 109370 h 117832"/>
                        <a:gd name="connsiteX12" fmla="*/ 9210 w 46246"/>
                        <a:gd name="connsiteY12" fmla="*/ 109370 h 117832"/>
                        <a:gd name="connsiteX13" fmla="*/ 9210 w 46246"/>
                        <a:gd name="connsiteY13" fmla="*/ 42563 h 117832"/>
                        <a:gd name="connsiteX14" fmla="*/ 31163 w 46246"/>
                        <a:gd name="connsiteY14" fmla="*/ 10653 h 117832"/>
                        <a:gd name="connsiteX15" fmla="*/ 29919 w 46246"/>
                        <a:gd name="connsiteY15" fmla="*/ 9807 h 117832"/>
                        <a:gd name="connsiteX16" fmla="*/ 8513 w 46246"/>
                        <a:gd name="connsiteY16" fmla="*/ 36789 h 117832"/>
                        <a:gd name="connsiteX17" fmla="*/ 8513 w 46246"/>
                        <a:gd name="connsiteY17" fmla="*/ 109370 h 11783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</a:cxnLst>
                      <a:rect l="l" t="t" r="r" b="b"/>
                      <a:pathLst>
                        <a:path w="46246" h="117832">
                          <a:moveTo>
                            <a:pt x="17623" y="117833"/>
                          </a:moveTo>
                          <a:lnTo>
                            <a:pt x="0" y="117833"/>
                          </a:lnTo>
                          <a:lnTo>
                            <a:pt x="0" y="36839"/>
                          </a:lnTo>
                          <a:cubicBezTo>
                            <a:pt x="0" y="16976"/>
                            <a:pt x="26633" y="1842"/>
                            <a:pt x="27828" y="1195"/>
                          </a:cubicBezTo>
                          <a:lnTo>
                            <a:pt x="29869" y="0"/>
                          </a:lnTo>
                          <a:lnTo>
                            <a:pt x="31960" y="1195"/>
                          </a:lnTo>
                          <a:cubicBezTo>
                            <a:pt x="32109" y="1294"/>
                            <a:pt x="36291" y="3634"/>
                            <a:pt x="41269" y="7567"/>
                          </a:cubicBezTo>
                          <a:lnTo>
                            <a:pt x="46247" y="11450"/>
                          </a:lnTo>
                          <a:lnTo>
                            <a:pt x="40771" y="14586"/>
                          </a:lnTo>
                          <a:cubicBezTo>
                            <a:pt x="32806" y="19116"/>
                            <a:pt x="17673" y="30815"/>
                            <a:pt x="17673" y="42613"/>
                          </a:cubicBezTo>
                          <a:lnTo>
                            <a:pt x="17673" y="117833"/>
                          </a:lnTo>
                          <a:close/>
                          <a:moveTo>
                            <a:pt x="8513" y="109370"/>
                          </a:moveTo>
                          <a:lnTo>
                            <a:pt x="9210" y="109370"/>
                          </a:lnTo>
                          <a:lnTo>
                            <a:pt x="9210" y="42563"/>
                          </a:lnTo>
                          <a:cubicBezTo>
                            <a:pt x="9210" y="28077"/>
                            <a:pt x="23049" y="16328"/>
                            <a:pt x="31163" y="10653"/>
                          </a:cubicBezTo>
                          <a:cubicBezTo>
                            <a:pt x="30666" y="10305"/>
                            <a:pt x="30217" y="10056"/>
                            <a:pt x="29919" y="9807"/>
                          </a:cubicBezTo>
                          <a:cubicBezTo>
                            <a:pt x="22452" y="14486"/>
                            <a:pt x="8513" y="25538"/>
                            <a:pt x="8513" y="36789"/>
                          </a:cubicBezTo>
                          <a:lnTo>
                            <a:pt x="8513" y="109370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45" name="Graphic 12">
                    <a:extLst>
                      <a:ext uri="{FF2B5EF4-FFF2-40B4-BE49-F238E27FC236}">
                        <a16:creationId xmlns:a16="http://schemas.microsoft.com/office/drawing/2014/main" id="{33CCD52A-8E74-0185-179F-700398BBAC85}"/>
                      </a:ext>
                    </a:extLst>
                  </p:cNvPr>
                  <p:cNvGrpSpPr/>
                  <p:nvPr/>
                </p:nvGrpSpPr>
                <p:grpSpPr>
                  <a:xfrm>
                    <a:off x="6119335" y="4086903"/>
                    <a:ext cx="49681" cy="118230"/>
                    <a:chOff x="6119335" y="4086903"/>
                    <a:chExt cx="49681" cy="118230"/>
                  </a:xfrm>
                  <a:grpFill/>
                </p:grpSpPr>
                <p:sp>
                  <p:nvSpPr>
                    <p:cNvPr id="265" name="Freeform: Shape 264">
                      <a:extLst>
                        <a:ext uri="{FF2B5EF4-FFF2-40B4-BE49-F238E27FC236}">
                          <a16:creationId xmlns:a16="http://schemas.microsoft.com/office/drawing/2014/main" id="{6A5517BC-CF66-822A-4EA5-3F8C78F7741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119833" y="4087002"/>
                      <a:ext cx="48586" cy="118131"/>
                    </a:xfrm>
                    <a:custGeom>
                      <a:avLst/>
                      <a:gdLst>
                        <a:gd name="connsiteX0" fmla="*/ 48587 w 48586"/>
                        <a:gd name="connsiteY0" fmla="*/ 118131 h 118131"/>
                        <a:gd name="connsiteX1" fmla="*/ 0 w 48586"/>
                        <a:gd name="connsiteY1" fmla="*/ 118131 h 118131"/>
                        <a:gd name="connsiteX2" fmla="*/ 0 w 48586"/>
                        <a:gd name="connsiteY2" fmla="*/ 37137 h 118131"/>
                        <a:gd name="connsiteX3" fmla="*/ 21854 w 48586"/>
                        <a:gd name="connsiteY3" fmla="*/ 1742 h 118131"/>
                        <a:gd name="connsiteX4" fmla="*/ 24293 w 48586"/>
                        <a:gd name="connsiteY4" fmla="*/ 0 h 118131"/>
                        <a:gd name="connsiteX5" fmla="*/ 26782 w 48586"/>
                        <a:gd name="connsiteY5" fmla="*/ 1742 h 118131"/>
                        <a:gd name="connsiteX6" fmla="*/ 48587 w 48586"/>
                        <a:gd name="connsiteY6" fmla="*/ 37137 h 118131"/>
                        <a:gd name="connsiteX7" fmla="*/ 48587 w 48586"/>
                        <a:gd name="connsiteY7" fmla="*/ 118131 h 118131"/>
                        <a:gd name="connsiteX8" fmla="*/ 8463 w 48586"/>
                        <a:gd name="connsiteY8" fmla="*/ 109669 h 118131"/>
                        <a:gd name="connsiteX9" fmla="*/ 40124 w 48586"/>
                        <a:gd name="connsiteY9" fmla="*/ 109669 h 118131"/>
                        <a:gd name="connsiteX10" fmla="*/ 40124 w 48586"/>
                        <a:gd name="connsiteY10" fmla="*/ 37137 h 118131"/>
                        <a:gd name="connsiteX11" fmla="*/ 24343 w 48586"/>
                        <a:gd name="connsiteY11" fmla="*/ 10603 h 118131"/>
                        <a:gd name="connsiteX12" fmla="*/ 8513 w 48586"/>
                        <a:gd name="connsiteY12" fmla="*/ 37137 h 118131"/>
                        <a:gd name="connsiteX13" fmla="*/ 8513 w 48586"/>
                        <a:gd name="connsiteY13" fmla="*/ 109669 h 11813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</a:cxnLst>
                      <a:rect l="l" t="t" r="r" b="b"/>
                      <a:pathLst>
                        <a:path w="48586" h="118131">
                          <a:moveTo>
                            <a:pt x="48587" y="118131"/>
                          </a:moveTo>
                          <a:lnTo>
                            <a:pt x="0" y="118131"/>
                          </a:lnTo>
                          <a:lnTo>
                            <a:pt x="0" y="37137"/>
                          </a:lnTo>
                          <a:cubicBezTo>
                            <a:pt x="0" y="17523"/>
                            <a:pt x="20958" y="2389"/>
                            <a:pt x="21854" y="1742"/>
                          </a:cubicBezTo>
                          <a:lnTo>
                            <a:pt x="24293" y="0"/>
                          </a:lnTo>
                          <a:lnTo>
                            <a:pt x="26782" y="1742"/>
                          </a:lnTo>
                          <a:cubicBezTo>
                            <a:pt x="27678" y="2389"/>
                            <a:pt x="48587" y="17523"/>
                            <a:pt x="48587" y="37137"/>
                          </a:cubicBezTo>
                          <a:lnTo>
                            <a:pt x="48587" y="118131"/>
                          </a:lnTo>
                          <a:close/>
                          <a:moveTo>
                            <a:pt x="8463" y="109669"/>
                          </a:moveTo>
                          <a:lnTo>
                            <a:pt x="40124" y="109669"/>
                          </a:lnTo>
                          <a:lnTo>
                            <a:pt x="40124" y="37137"/>
                          </a:lnTo>
                          <a:cubicBezTo>
                            <a:pt x="40124" y="25389"/>
                            <a:pt x="29271" y="14835"/>
                            <a:pt x="24343" y="10603"/>
                          </a:cubicBezTo>
                          <a:cubicBezTo>
                            <a:pt x="19315" y="14835"/>
                            <a:pt x="8513" y="25389"/>
                            <a:pt x="8513" y="37137"/>
                          </a:cubicBezTo>
                          <a:lnTo>
                            <a:pt x="8513" y="109669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6" name="Freeform: Shape 265">
                      <a:extLst>
                        <a:ext uri="{FF2B5EF4-FFF2-40B4-BE49-F238E27FC236}">
                          <a16:creationId xmlns:a16="http://schemas.microsoft.com/office/drawing/2014/main" id="{20042AC5-0ACF-0D12-FE44-F0ACA0129EC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119335" y="4086903"/>
                      <a:ext cx="49681" cy="118230"/>
                    </a:xfrm>
                    <a:custGeom>
                      <a:avLst/>
                      <a:gdLst>
                        <a:gd name="connsiteX0" fmla="*/ 49084 w 49681"/>
                        <a:gd name="connsiteY0" fmla="*/ 118231 h 118230"/>
                        <a:gd name="connsiteX1" fmla="*/ 498 w 49681"/>
                        <a:gd name="connsiteY1" fmla="*/ 118231 h 118230"/>
                        <a:gd name="connsiteX2" fmla="*/ 498 w 49681"/>
                        <a:gd name="connsiteY2" fmla="*/ 107478 h 118230"/>
                        <a:gd name="connsiteX3" fmla="*/ 4132 w 49681"/>
                        <a:gd name="connsiteY3" fmla="*/ 106980 h 118230"/>
                        <a:gd name="connsiteX4" fmla="*/ 4381 w 49681"/>
                        <a:gd name="connsiteY4" fmla="*/ 104640 h 118230"/>
                        <a:gd name="connsiteX5" fmla="*/ 3684 w 49681"/>
                        <a:gd name="connsiteY5" fmla="*/ 102201 h 118230"/>
                        <a:gd name="connsiteX6" fmla="*/ 50 w 49681"/>
                        <a:gd name="connsiteY6" fmla="*/ 101703 h 118230"/>
                        <a:gd name="connsiteX7" fmla="*/ 498 w 49681"/>
                        <a:gd name="connsiteY7" fmla="*/ 98169 h 118230"/>
                        <a:gd name="connsiteX8" fmla="*/ 498 w 49681"/>
                        <a:gd name="connsiteY8" fmla="*/ 72880 h 118230"/>
                        <a:gd name="connsiteX9" fmla="*/ 4132 w 49681"/>
                        <a:gd name="connsiteY9" fmla="*/ 72382 h 118230"/>
                        <a:gd name="connsiteX10" fmla="*/ 4381 w 49681"/>
                        <a:gd name="connsiteY10" fmla="*/ 70042 h 118230"/>
                        <a:gd name="connsiteX11" fmla="*/ 3634 w 49681"/>
                        <a:gd name="connsiteY11" fmla="*/ 67553 h 118230"/>
                        <a:gd name="connsiteX12" fmla="*/ 0 w 49681"/>
                        <a:gd name="connsiteY12" fmla="*/ 67006 h 118230"/>
                        <a:gd name="connsiteX13" fmla="*/ 498 w 49681"/>
                        <a:gd name="connsiteY13" fmla="*/ 63521 h 118230"/>
                        <a:gd name="connsiteX14" fmla="*/ 498 w 49681"/>
                        <a:gd name="connsiteY14" fmla="*/ 33802 h 118230"/>
                        <a:gd name="connsiteX15" fmla="*/ 4231 w 49681"/>
                        <a:gd name="connsiteY15" fmla="*/ 33403 h 118230"/>
                        <a:gd name="connsiteX16" fmla="*/ 4231 w 49681"/>
                        <a:gd name="connsiteY16" fmla="*/ 33403 h 118230"/>
                        <a:gd name="connsiteX17" fmla="*/ 4381 w 49681"/>
                        <a:gd name="connsiteY17" fmla="*/ 31113 h 118230"/>
                        <a:gd name="connsiteX18" fmla="*/ 3734 w 49681"/>
                        <a:gd name="connsiteY18" fmla="*/ 28674 h 118230"/>
                        <a:gd name="connsiteX19" fmla="*/ 2439 w 49681"/>
                        <a:gd name="connsiteY19" fmla="*/ 26732 h 118230"/>
                        <a:gd name="connsiteX20" fmla="*/ 3385 w 49681"/>
                        <a:gd name="connsiteY20" fmla="*/ 24592 h 118230"/>
                        <a:gd name="connsiteX21" fmla="*/ 7119 w 49681"/>
                        <a:gd name="connsiteY21" fmla="*/ 17573 h 118230"/>
                        <a:gd name="connsiteX22" fmla="*/ 8712 w 49681"/>
                        <a:gd name="connsiteY22" fmla="*/ 15183 h 118230"/>
                        <a:gd name="connsiteX23" fmla="*/ 10902 w 49681"/>
                        <a:gd name="connsiteY23" fmla="*/ 15631 h 118230"/>
                        <a:gd name="connsiteX24" fmla="*/ 11101 w 49681"/>
                        <a:gd name="connsiteY24" fmla="*/ 13789 h 118230"/>
                        <a:gd name="connsiteX25" fmla="*/ 11151 w 49681"/>
                        <a:gd name="connsiteY25" fmla="*/ 12246 h 118230"/>
                        <a:gd name="connsiteX26" fmla="*/ 12197 w 49681"/>
                        <a:gd name="connsiteY26" fmla="*/ 11101 h 118230"/>
                        <a:gd name="connsiteX27" fmla="*/ 22352 w 49681"/>
                        <a:gd name="connsiteY27" fmla="*/ 1742 h 118230"/>
                        <a:gd name="connsiteX28" fmla="*/ 24841 w 49681"/>
                        <a:gd name="connsiteY28" fmla="*/ 0 h 118230"/>
                        <a:gd name="connsiteX29" fmla="*/ 27330 w 49681"/>
                        <a:gd name="connsiteY29" fmla="*/ 1792 h 118230"/>
                        <a:gd name="connsiteX30" fmla="*/ 37436 w 49681"/>
                        <a:gd name="connsiteY30" fmla="*/ 11101 h 118230"/>
                        <a:gd name="connsiteX31" fmla="*/ 38481 w 49681"/>
                        <a:gd name="connsiteY31" fmla="*/ 12246 h 118230"/>
                        <a:gd name="connsiteX32" fmla="*/ 38531 w 49681"/>
                        <a:gd name="connsiteY32" fmla="*/ 13789 h 118230"/>
                        <a:gd name="connsiteX33" fmla="*/ 38880 w 49681"/>
                        <a:gd name="connsiteY33" fmla="*/ 15581 h 118230"/>
                        <a:gd name="connsiteX34" fmla="*/ 40870 w 49681"/>
                        <a:gd name="connsiteY34" fmla="*/ 15084 h 118230"/>
                        <a:gd name="connsiteX35" fmla="*/ 42514 w 49681"/>
                        <a:gd name="connsiteY35" fmla="*/ 17573 h 118230"/>
                        <a:gd name="connsiteX36" fmla="*/ 46247 w 49681"/>
                        <a:gd name="connsiteY36" fmla="*/ 24592 h 118230"/>
                        <a:gd name="connsiteX37" fmla="*/ 47193 w 49681"/>
                        <a:gd name="connsiteY37" fmla="*/ 26732 h 118230"/>
                        <a:gd name="connsiteX38" fmla="*/ 45899 w 49681"/>
                        <a:gd name="connsiteY38" fmla="*/ 28674 h 118230"/>
                        <a:gd name="connsiteX39" fmla="*/ 45252 w 49681"/>
                        <a:gd name="connsiteY39" fmla="*/ 31113 h 118230"/>
                        <a:gd name="connsiteX40" fmla="*/ 45948 w 49681"/>
                        <a:gd name="connsiteY40" fmla="*/ 33552 h 118230"/>
                        <a:gd name="connsiteX41" fmla="*/ 49682 w 49681"/>
                        <a:gd name="connsiteY41" fmla="*/ 34001 h 118230"/>
                        <a:gd name="connsiteX42" fmla="*/ 49134 w 49681"/>
                        <a:gd name="connsiteY42" fmla="*/ 37585 h 118230"/>
                        <a:gd name="connsiteX43" fmla="*/ 49134 w 49681"/>
                        <a:gd name="connsiteY43" fmla="*/ 67205 h 118230"/>
                        <a:gd name="connsiteX44" fmla="*/ 45500 w 49681"/>
                        <a:gd name="connsiteY44" fmla="*/ 67703 h 118230"/>
                        <a:gd name="connsiteX45" fmla="*/ 45252 w 49681"/>
                        <a:gd name="connsiteY45" fmla="*/ 70042 h 118230"/>
                        <a:gd name="connsiteX46" fmla="*/ 45998 w 49681"/>
                        <a:gd name="connsiteY46" fmla="*/ 72532 h 118230"/>
                        <a:gd name="connsiteX47" fmla="*/ 49632 w 49681"/>
                        <a:gd name="connsiteY47" fmla="*/ 73079 h 118230"/>
                        <a:gd name="connsiteX48" fmla="*/ 49134 w 49681"/>
                        <a:gd name="connsiteY48" fmla="*/ 76564 h 118230"/>
                        <a:gd name="connsiteX49" fmla="*/ 49134 w 49681"/>
                        <a:gd name="connsiteY49" fmla="*/ 101853 h 118230"/>
                        <a:gd name="connsiteX50" fmla="*/ 45500 w 49681"/>
                        <a:gd name="connsiteY50" fmla="*/ 102351 h 118230"/>
                        <a:gd name="connsiteX51" fmla="*/ 45252 w 49681"/>
                        <a:gd name="connsiteY51" fmla="*/ 104640 h 118230"/>
                        <a:gd name="connsiteX52" fmla="*/ 45998 w 49681"/>
                        <a:gd name="connsiteY52" fmla="*/ 107130 h 118230"/>
                        <a:gd name="connsiteX53" fmla="*/ 49632 w 49681"/>
                        <a:gd name="connsiteY53" fmla="*/ 107677 h 118230"/>
                        <a:gd name="connsiteX54" fmla="*/ 49134 w 49681"/>
                        <a:gd name="connsiteY54" fmla="*/ 113999 h 118230"/>
                        <a:gd name="connsiteX55" fmla="*/ 49134 w 49681"/>
                        <a:gd name="connsiteY55" fmla="*/ 118231 h 118230"/>
                        <a:gd name="connsiteX56" fmla="*/ 17274 w 49681"/>
                        <a:gd name="connsiteY56" fmla="*/ 80994 h 118230"/>
                        <a:gd name="connsiteX57" fmla="*/ 18021 w 49681"/>
                        <a:gd name="connsiteY57" fmla="*/ 82090 h 118230"/>
                        <a:gd name="connsiteX58" fmla="*/ 18768 w 49681"/>
                        <a:gd name="connsiteY58" fmla="*/ 80994 h 118230"/>
                        <a:gd name="connsiteX59" fmla="*/ 17274 w 49681"/>
                        <a:gd name="connsiteY59" fmla="*/ 80994 h 118230"/>
                        <a:gd name="connsiteX60" fmla="*/ 30865 w 49681"/>
                        <a:gd name="connsiteY60" fmla="*/ 80994 h 118230"/>
                        <a:gd name="connsiteX61" fmla="*/ 31562 w 49681"/>
                        <a:gd name="connsiteY61" fmla="*/ 82090 h 118230"/>
                        <a:gd name="connsiteX62" fmla="*/ 32308 w 49681"/>
                        <a:gd name="connsiteY62" fmla="*/ 80994 h 118230"/>
                        <a:gd name="connsiteX63" fmla="*/ 30865 w 49681"/>
                        <a:gd name="connsiteY63" fmla="*/ 80994 h 118230"/>
                        <a:gd name="connsiteX64" fmla="*/ 11151 w 49681"/>
                        <a:gd name="connsiteY64" fmla="*/ 76614 h 118230"/>
                        <a:gd name="connsiteX65" fmla="*/ 10355 w 49681"/>
                        <a:gd name="connsiteY65" fmla="*/ 77758 h 118230"/>
                        <a:gd name="connsiteX66" fmla="*/ 11848 w 49681"/>
                        <a:gd name="connsiteY66" fmla="*/ 77758 h 118230"/>
                        <a:gd name="connsiteX67" fmla="*/ 11151 w 49681"/>
                        <a:gd name="connsiteY67" fmla="*/ 76614 h 118230"/>
                        <a:gd name="connsiteX68" fmla="*/ 38382 w 49681"/>
                        <a:gd name="connsiteY68" fmla="*/ 77758 h 118230"/>
                        <a:gd name="connsiteX69" fmla="*/ 39228 w 49681"/>
                        <a:gd name="connsiteY69" fmla="*/ 77808 h 118230"/>
                        <a:gd name="connsiteX70" fmla="*/ 38431 w 49681"/>
                        <a:gd name="connsiteY70" fmla="*/ 76663 h 118230"/>
                        <a:gd name="connsiteX71" fmla="*/ 37635 w 49681"/>
                        <a:gd name="connsiteY71" fmla="*/ 77808 h 118230"/>
                        <a:gd name="connsiteX72" fmla="*/ 38382 w 49681"/>
                        <a:gd name="connsiteY72" fmla="*/ 77758 h 118230"/>
                        <a:gd name="connsiteX73" fmla="*/ 24791 w 49681"/>
                        <a:gd name="connsiteY73" fmla="*/ 76713 h 118230"/>
                        <a:gd name="connsiteX74" fmla="*/ 24094 w 49681"/>
                        <a:gd name="connsiteY74" fmla="*/ 77758 h 118230"/>
                        <a:gd name="connsiteX75" fmla="*/ 25389 w 49681"/>
                        <a:gd name="connsiteY75" fmla="*/ 77758 h 118230"/>
                        <a:gd name="connsiteX76" fmla="*/ 24791 w 49681"/>
                        <a:gd name="connsiteY76" fmla="*/ 76713 h 118230"/>
                        <a:gd name="connsiteX77" fmla="*/ 36589 w 49681"/>
                        <a:gd name="connsiteY77" fmla="*/ 61231 h 118230"/>
                        <a:gd name="connsiteX78" fmla="*/ 38431 w 49681"/>
                        <a:gd name="connsiteY78" fmla="*/ 63621 h 118230"/>
                        <a:gd name="connsiteX79" fmla="*/ 40423 w 49681"/>
                        <a:gd name="connsiteY79" fmla="*/ 61181 h 118230"/>
                        <a:gd name="connsiteX80" fmla="*/ 36589 w 49681"/>
                        <a:gd name="connsiteY80" fmla="*/ 61231 h 118230"/>
                        <a:gd name="connsiteX81" fmla="*/ 9160 w 49681"/>
                        <a:gd name="connsiteY81" fmla="*/ 61181 h 118230"/>
                        <a:gd name="connsiteX82" fmla="*/ 11151 w 49681"/>
                        <a:gd name="connsiteY82" fmla="*/ 63621 h 118230"/>
                        <a:gd name="connsiteX83" fmla="*/ 12943 w 49681"/>
                        <a:gd name="connsiteY83" fmla="*/ 61231 h 118230"/>
                        <a:gd name="connsiteX84" fmla="*/ 9160 w 49681"/>
                        <a:gd name="connsiteY84" fmla="*/ 61181 h 118230"/>
                        <a:gd name="connsiteX85" fmla="*/ 23049 w 49681"/>
                        <a:gd name="connsiteY85" fmla="*/ 61231 h 118230"/>
                        <a:gd name="connsiteX86" fmla="*/ 24791 w 49681"/>
                        <a:gd name="connsiteY86" fmla="*/ 63521 h 118230"/>
                        <a:gd name="connsiteX87" fmla="*/ 26484 w 49681"/>
                        <a:gd name="connsiteY87" fmla="*/ 61281 h 118230"/>
                        <a:gd name="connsiteX88" fmla="*/ 23049 w 49681"/>
                        <a:gd name="connsiteY88" fmla="*/ 61231 h 118230"/>
                        <a:gd name="connsiteX89" fmla="*/ 31562 w 49681"/>
                        <a:gd name="connsiteY89" fmla="*/ 59190 h 118230"/>
                        <a:gd name="connsiteX90" fmla="*/ 33354 w 49681"/>
                        <a:gd name="connsiteY90" fmla="*/ 59439 h 118230"/>
                        <a:gd name="connsiteX91" fmla="*/ 31562 w 49681"/>
                        <a:gd name="connsiteY91" fmla="*/ 57099 h 118230"/>
                        <a:gd name="connsiteX92" fmla="*/ 29769 w 49681"/>
                        <a:gd name="connsiteY92" fmla="*/ 59439 h 118230"/>
                        <a:gd name="connsiteX93" fmla="*/ 31562 w 49681"/>
                        <a:gd name="connsiteY93" fmla="*/ 59190 h 118230"/>
                        <a:gd name="connsiteX94" fmla="*/ 18021 w 49681"/>
                        <a:gd name="connsiteY94" fmla="*/ 57099 h 118230"/>
                        <a:gd name="connsiteX95" fmla="*/ 16229 w 49681"/>
                        <a:gd name="connsiteY95" fmla="*/ 59439 h 118230"/>
                        <a:gd name="connsiteX96" fmla="*/ 19813 w 49681"/>
                        <a:gd name="connsiteY96" fmla="*/ 59439 h 118230"/>
                        <a:gd name="connsiteX97" fmla="*/ 18021 w 49681"/>
                        <a:gd name="connsiteY97" fmla="*/ 57099 h 118230"/>
                        <a:gd name="connsiteX98" fmla="*/ 16527 w 49681"/>
                        <a:gd name="connsiteY98" fmla="*/ 42016 h 118230"/>
                        <a:gd name="connsiteX99" fmla="*/ 17971 w 49681"/>
                        <a:gd name="connsiteY99" fmla="*/ 43957 h 118230"/>
                        <a:gd name="connsiteX100" fmla="*/ 19415 w 49681"/>
                        <a:gd name="connsiteY100" fmla="*/ 42016 h 118230"/>
                        <a:gd name="connsiteX101" fmla="*/ 16527 w 49681"/>
                        <a:gd name="connsiteY101" fmla="*/ 42016 h 118230"/>
                        <a:gd name="connsiteX102" fmla="*/ 30118 w 49681"/>
                        <a:gd name="connsiteY102" fmla="*/ 42016 h 118230"/>
                        <a:gd name="connsiteX103" fmla="*/ 31562 w 49681"/>
                        <a:gd name="connsiteY103" fmla="*/ 43957 h 118230"/>
                        <a:gd name="connsiteX104" fmla="*/ 33005 w 49681"/>
                        <a:gd name="connsiteY104" fmla="*/ 42016 h 118230"/>
                        <a:gd name="connsiteX105" fmla="*/ 30118 w 49681"/>
                        <a:gd name="connsiteY105" fmla="*/ 42016 h 118230"/>
                        <a:gd name="connsiteX106" fmla="*/ 38382 w 49681"/>
                        <a:gd name="connsiteY106" fmla="*/ 39626 h 118230"/>
                        <a:gd name="connsiteX107" fmla="*/ 40024 w 49681"/>
                        <a:gd name="connsiteY107" fmla="*/ 39825 h 118230"/>
                        <a:gd name="connsiteX108" fmla="*/ 38382 w 49681"/>
                        <a:gd name="connsiteY108" fmla="*/ 37734 h 118230"/>
                        <a:gd name="connsiteX109" fmla="*/ 36888 w 49681"/>
                        <a:gd name="connsiteY109" fmla="*/ 39775 h 118230"/>
                        <a:gd name="connsiteX110" fmla="*/ 38382 w 49681"/>
                        <a:gd name="connsiteY110" fmla="*/ 39626 h 118230"/>
                        <a:gd name="connsiteX111" fmla="*/ 11151 w 49681"/>
                        <a:gd name="connsiteY111" fmla="*/ 37784 h 118230"/>
                        <a:gd name="connsiteX112" fmla="*/ 9558 w 49681"/>
                        <a:gd name="connsiteY112" fmla="*/ 39825 h 118230"/>
                        <a:gd name="connsiteX113" fmla="*/ 12695 w 49681"/>
                        <a:gd name="connsiteY113" fmla="*/ 39775 h 118230"/>
                        <a:gd name="connsiteX114" fmla="*/ 11151 w 49681"/>
                        <a:gd name="connsiteY114" fmla="*/ 37784 h 118230"/>
                        <a:gd name="connsiteX115" fmla="*/ 24791 w 49681"/>
                        <a:gd name="connsiteY115" fmla="*/ 37834 h 118230"/>
                        <a:gd name="connsiteX116" fmla="*/ 23348 w 49681"/>
                        <a:gd name="connsiteY116" fmla="*/ 39775 h 118230"/>
                        <a:gd name="connsiteX117" fmla="*/ 26235 w 49681"/>
                        <a:gd name="connsiteY117" fmla="*/ 39775 h 118230"/>
                        <a:gd name="connsiteX118" fmla="*/ 24791 w 49681"/>
                        <a:gd name="connsiteY118" fmla="*/ 37834 h 11823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  <a:cxn ang="0">
                          <a:pos x="connsiteX22" y="connsiteY22"/>
                        </a:cxn>
                        <a:cxn ang="0">
                          <a:pos x="connsiteX23" y="connsiteY23"/>
                        </a:cxn>
                        <a:cxn ang="0">
                          <a:pos x="connsiteX24" y="connsiteY24"/>
                        </a:cxn>
                        <a:cxn ang="0">
                          <a:pos x="connsiteX25" y="connsiteY25"/>
                        </a:cxn>
                        <a:cxn ang="0">
                          <a:pos x="connsiteX26" y="connsiteY26"/>
                        </a:cxn>
                        <a:cxn ang="0">
                          <a:pos x="connsiteX27" y="connsiteY27"/>
                        </a:cxn>
                        <a:cxn ang="0">
                          <a:pos x="connsiteX28" y="connsiteY28"/>
                        </a:cxn>
                        <a:cxn ang="0">
                          <a:pos x="connsiteX29" y="connsiteY29"/>
                        </a:cxn>
                        <a:cxn ang="0">
                          <a:pos x="connsiteX30" y="connsiteY30"/>
                        </a:cxn>
                        <a:cxn ang="0">
                          <a:pos x="connsiteX31" y="connsiteY31"/>
                        </a:cxn>
                        <a:cxn ang="0">
                          <a:pos x="connsiteX32" y="connsiteY32"/>
                        </a:cxn>
                        <a:cxn ang="0">
                          <a:pos x="connsiteX33" y="connsiteY33"/>
                        </a:cxn>
                        <a:cxn ang="0">
                          <a:pos x="connsiteX34" y="connsiteY34"/>
                        </a:cxn>
                        <a:cxn ang="0">
                          <a:pos x="connsiteX35" y="connsiteY35"/>
                        </a:cxn>
                        <a:cxn ang="0">
                          <a:pos x="connsiteX36" y="connsiteY36"/>
                        </a:cxn>
                        <a:cxn ang="0">
                          <a:pos x="connsiteX37" y="connsiteY37"/>
                        </a:cxn>
                        <a:cxn ang="0">
                          <a:pos x="connsiteX38" y="connsiteY38"/>
                        </a:cxn>
                        <a:cxn ang="0">
                          <a:pos x="connsiteX39" y="connsiteY39"/>
                        </a:cxn>
                        <a:cxn ang="0">
                          <a:pos x="connsiteX40" y="connsiteY40"/>
                        </a:cxn>
                        <a:cxn ang="0">
                          <a:pos x="connsiteX41" y="connsiteY41"/>
                        </a:cxn>
                        <a:cxn ang="0">
                          <a:pos x="connsiteX42" y="connsiteY42"/>
                        </a:cxn>
                        <a:cxn ang="0">
                          <a:pos x="connsiteX43" y="connsiteY43"/>
                        </a:cxn>
                        <a:cxn ang="0">
                          <a:pos x="connsiteX44" y="connsiteY44"/>
                        </a:cxn>
                        <a:cxn ang="0">
                          <a:pos x="connsiteX45" y="connsiteY45"/>
                        </a:cxn>
                        <a:cxn ang="0">
                          <a:pos x="connsiteX46" y="connsiteY46"/>
                        </a:cxn>
                        <a:cxn ang="0">
                          <a:pos x="connsiteX47" y="connsiteY47"/>
                        </a:cxn>
                        <a:cxn ang="0">
                          <a:pos x="connsiteX48" y="connsiteY48"/>
                        </a:cxn>
                        <a:cxn ang="0">
                          <a:pos x="connsiteX49" y="connsiteY49"/>
                        </a:cxn>
                        <a:cxn ang="0">
                          <a:pos x="connsiteX50" y="connsiteY50"/>
                        </a:cxn>
                        <a:cxn ang="0">
                          <a:pos x="connsiteX51" y="connsiteY51"/>
                        </a:cxn>
                        <a:cxn ang="0">
                          <a:pos x="connsiteX52" y="connsiteY52"/>
                        </a:cxn>
                        <a:cxn ang="0">
                          <a:pos x="connsiteX53" y="connsiteY53"/>
                        </a:cxn>
                        <a:cxn ang="0">
                          <a:pos x="connsiteX54" y="connsiteY54"/>
                        </a:cxn>
                        <a:cxn ang="0">
                          <a:pos x="connsiteX55" y="connsiteY55"/>
                        </a:cxn>
                        <a:cxn ang="0">
                          <a:pos x="connsiteX56" y="connsiteY56"/>
                        </a:cxn>
                        <a:cxn ang="0">
                          <a:pos x="connsiteX57" y="connsiteY57"/>
                        </a:cxn>
                        <a:cxn ang="0">
                          <a:pos x="connsiteX58" y="connsiteY58"/>
                        </a:cxn>
                        <a:cxn ang="0">
                          <a:pos x="connsiteX59" y="connsiteY59"/>
                        </a:cxn>
                        <a:cxn ang="0">
                          <a:pos x="connsiteX60" y="connsiteY60"/>
                        </a:cxn>
                        <a:cxn ang="0">
                          <a:pos x="connsiteX61" y="connsiteY61"/>
                        </a:cxn>
                        <a:cxn ang="0">
                          <a:pos x="connsiteX62" y="connsiteY62"/>
                        </a:cxn>
                        <a:cxn ang="0">
                          <a:pos x="connsiteX63" y="connsiteY63"/>
                        </a:cxn>
                        <a:cxn ang="0">
                          <a:pos x="connsiteX64" y="connsiteY64"/>
                        </a:cxn>
                        <a:cxn ang="0">
                          <a:pos x="connsiteX65" y="connsiteY65"/>
                        </a:cxn>
                        <a:cxn ang="0">
                          <a:pos x="connsiteX66" y="connsiteY66"/>
                        </a:cxn>
                        <a:cxn ang="0">
                          <a:pos x="connsiteX67" y="connsiteY67"/>
                        </a:cxn>
                        <a:cxn ang="0">
                          <a:pos x="connsiteX68" y="connsiteY68"/>
                        </a:cxn>
                        <a:cxn ang="0">
                          <a:pos x="connsiteX69" y="connsiteY69"/>
                        </a:cxn>
                        <a:cxn ang="0">
                          <a:pos x="connsiteX70" y="connsiteY70"/>
                        </a:cxn>
                        <a:cxn ang="0">
                          <a:pos x="connsiteX71" y="connsiteY71"/>
                        </a:cxn>
                        <a:cxn ang="0">
                          <a:pos x="connsiteX72" y="connsiteY72"/>
                        </a:cxn>
                        <a:cxn ang="0">
                          <a:pos x="connsiteX73" y="connsiteY73"/>
                        </a:cxn>
                        <a:cxn ang="0">
                          <a:pos x="connsiteX74" y="connsiteY74"/>
                        </a:cxn>
                        <a:cxn ang="0">
                          <a:pos x="connsiteX75" y="connsiteY75"/>
                        </a:cxn>
                        <a:cxn ang="0">
                          <a:pos x="connsiteX76" y="connsiteY76"/>
                        </a:cxn>
                        <a:cxn ang="0">
                          <a:pos x="connsiteX77" y="connsiteY77"/>
                        </a:cxn>
                        <a:cxn ang="0">
                          <a:pos x="connsiteX78" y="connsiteY78"/>
                        </a:cxn>
                        <a:cxn ang="0">
                          <a:pos x="connsiteX79" y="connsiteY79"/>
                        </a:cxn>
                        <a:cxn ang="0">
                          <a:pos x="connsiteX80" y="connsiteY80"/>
                        </a:cxn>
                        <a:cxn ang="0">
                          <a:pos x="connsiteX81" y="connsiteY81"/>
                        </a:cxn>
                        <a:cxn ang="0">
                          <a:pos x="connsiteX82" y="connsiteY82"/>
                        </a:cxn>
                        <a:cxn ang="0">
                          <a:pos x="connsiteX83" y="connsiteY83"/>
                        </a:cxn>
                        <a:cxn ang="0">
                          <a:pos x="connsiteX84" y="connsiteY84"/>
                        </a:cxn>
                        <a:cxn ang="0">
                          <a:pos x="connsiteX85" y="connsiteY85"/>
                        </a:cxn>
                        <a:cxn ang="0">
                          <a:pos x="connsiteX86" y="connsiteY86"/>
                        </a:cxn>
                        <a:cxn ang="0">
                          <a:pos x="connsiteX87" y="connsiteY87"/>
                        </a:cxn>
                        <a:cxn ang="0">
                          <a:pos x="connsiteX88" y="connsiteY88"/>
                        </a:cxn>
                        <a:cxn ang="0">
                          <a:pos x="connsiteX89" y="connsiteY89"/>
                        </a:cxn>
                        <a:cxn ang="0">
                          <a:pos x="connsiteX90" y="connsiteY90"/>
                        </a:cxn>
                        <a:cxn ang="0">
                          <a:pos x="connsiteX91" y="connsiteY91"/>
                        </a:cxn>
                        <a:cxn ang="0">
                          <a:pos x="connsiteX92" y="connsiteY92"/>
                        </a:cxn>
                        <a:cxn ang="0">
                          <a:pos x="connsiteX93" y="connsiteY93"/>
                        </a:cxn>
                        <a:cxn ang="0">
                          <a:pos x="connsiteX94" y="connsiteY94"/>
                        </a:cxn>
                        <a:cxn ang="0">
                          <a:pos x="connsiteX95" y="connsiteY95"/>
                        </a:cxn>
                        <a:cxn ang="0">
                          <a:pos x="connsiteX96" y="connsiteY96"/>
                        </a:cxn>
                        <a:cxn ang="0">
                          <a:pos x="connsiteX97" y="connsiteY97"/>
                        </a:cxn>
                        <a:cxn ang="0">
                          <a:pos x="connsiteX98" y="connsiteY98"/>
                        </a:cxn>
                        <a:cxn ang="0">
                          <a:pos x="connsiteX99" y="connsiteY99"/>
                        </a:cxn>
                        <a:cxn ang="0">
                          <a:pos x="connsiteX100" y="connsiteY100"/>
                        </a:cxn>
                        <a:cxn ang="0">
                          <a:pos x="connsiteX101" y="connsiteY101"/>
                        </a:cxn>
                        <a:cxn ang="0">
                          <a:pos x="connsiteX102" y="connsiteY102"/>
                        </a:cxn>
                        <a:cxn ang="0">
                          <a:pos x="connsiteX103" y="connsiteY103"/>
                        </a:cxn>
                        <a:cxn ang="0">
                          <a:pos x="connsiteX104" y="connsiteY104"/>
                        </a:cxn>
                        <a:cxn ang="0">
                          <a:pos x="connsiteX105" y="connsiteY105"/>
                        </a:cxn>
                        <a:cxn ang="0">
                          <a:pos x="connsiteX106" y="connsiteY106"/>
                        </a:cxn>
                        <a:cxn ang="0">
                          <a:pos x="connsiteX107" y="connsiteY107"/>
                        </a:cxn>
                        <a:cxn ang="0">
                          <a:pos x="connsiteX108" y="connsiteY108"/>
                        </a:cxn>
                        <a:cxn ang="0">
                          <a:pos x="connsiteX109" y="connsiteY109"/>
                        </a:cxn>
                        <a:cxn ang="0">
                          <a:pos x="connsiteX110" y="connsiteY110"/>
                        </a:cxn>
                        <a:cxn ang="0">
                          <a:pos x="connsiteX111" y="connsiteY111"/>
                        </a:cxn>
                        <a:cxn ang="0">
                          <a:pos x="connsiteX112" y="connsiteY112"/>
                        </a:cxn>
                        <a:cxn ang="0">
                          <a:pos x="connsiteX113" y="connsiteY113"/>
                        </a:cxn>
                        <a:cxn ang="0">
                          <a:pos x="connsiteX114" y="connsiteY114"/>
                        </a:cxn>
                        <a:cxn ang="0">
                          <a:pos x="connsiteX115" y="connsiteY115"/>
                        </a:cxn>
                        <a:cxn ang="0">
                          <a:pos x="connsiteX116" y="connsiteY116"/>
                        </a:cxn>
                        <a:cxn ang="0">
                          <a:pos x="connsiteX117" y="connsiteY117"/>
                        </a:cxn>
                        <a:cxn ang="0">
                          <a:pos x="connsiteX118" y="connsiteY118"/>
                        </a:cxn>
                      </a:cxnLst>
                      <a:rect l="l" t="t" r="r" b="b"/>
                      <a:pathLst>
                        <a:path w="49681" h="118230">
                          <a:moveTo>
                            <a:pt x="49084" y="118231"/>
                          </a:moveTo>
                          <a:lnTo>
                            <a:pt x="498" y="118231"/>
                          </a:lnTo>
                          <a:lnTo>
                            <a:pt x="498" y="107478"/>
                          </a:lnTo>
                          <a:lnTo>
                            <a:pt x="4132" y="106980"/>
                          </a:lnTo>
                          <a:cubicBezTo>
                            <a:pt x="3883" y="106930"/>
                            <a:pt x="4381" y="106034"/>
                            <a:pt x="4381" y="104640"/>
                          </a:cubicBezTo>
                          <a:cubicBezTo>
                            <a:pt x="4381" y="103247"/>
                            <a:pt x="3883" y="102400"/>
                            <a:pt x="3684" y="102201"/>
                          </a:cubicBezTo>
                          <a:lnTo>
                            <a:pt x="50" y="101703"/>
                          </a:lnTo>
                          <a:lnTo>
                            <a:pt x="498" y="98169"/>
                          </a:lnTo>
                          <a:lnTo>
                            <a:pt x="498" y="72880"/>
                          </a:lnTo>
                          <a:lnTo>
                            <a:pt x="4132" y="72382"/>
                          </a:lnTo>
                          <a:cubicBezTo>
                            <a:pt x="3883" y="72332"/>
                            <a:pt x="4381" y="71436"/>
                            <a:pt x="4381" y="70042"/>
                          </a:cubicBezTo>
                          <a:cubicBezTo>
                            <a:pt x="4381" y="68648"/>
                            <a:pt x="3883" y="67753"/>
                            <a:pt x="3634" y="67553"/>
                          </a:cubicBezTo>
                          <a:lnTo>
                            <a:pt x="0" y="67006"/>
                          </a:lnTo>
                          <a:lnTo>
                            <a:pt x="498" y="63521"/>
                          </a:lnTo>
                          <a:lnTo>
                            <a:pt x="498" y="33802"/>
                          </a:lnTo>
                          <a:lnTo>
                            <a:pt x="4231" y="33403"/>
                          </a:lnTo>
                          <a:lnTo>
                            <a:pt x="4231" y="33403"/>
                          </a:lnTo>
                          <a:cubicBezTo>
                            <a:pt x="3883" y="33403"/>
                            <a:pt x="4381" y="32507"/>
                            <a:pt x="4381" y="31113"/>
                          </a:cubicBezTo>
                          <a:cubicBezTo>
                            <a:pt x="4381" y="29819"/>
                            <a:pt x="3983" y="29023"/>
                            <a:pt x="3734" y="28674"/>
                          </a:cubicBezTo>
                          <a:lnTo>
                            <a:pt x="2439" y="26732"/>
                          </a:lnTo>
                          <a:lnTo>
                            <a:pt x="3385" y="24592"/>
                          </a:lnTo>
                          <a:cubicBezTo>
                            <a:pt x="4431" y="22153"/>
                            <a:pt x="5725" y="19763"/>
                            <a:pt x="7119" y="17573"/>
                          </a:cubicBezTo>
                          <a:lnTo>
                            <a:pt x="8712" y="15183"/>
                          </a:lnTo>
                          <a:lnTo>
                            <a:pt x="10902" y="15631"/>
                          </a:lnTo>
                          <a:cubicBezTo>
                            <a:pt x="10902" y="15233"/>
                            <a:pt x="11101" y="14586"/>
                            <a:pt x="11101" y="13789"/>
                          </a:cubicBezTo>
                          <a:lnTo>
                            <a:pt x="11151" y="12246"/>
                          </a:lnTo>
                          <a:lnTo>
                            <a:pt x="12197" y="11101"/>
                          </a:lnTo>
                          <a:cubicBezTo>
                            <a:pt x="17274" y="5476"/>
                            <a:pt x="22153" y="1892"/>
                            <a:pt x="22352" y="1742"/>
                          </a:cubicBezTo>
                          <a:lnTo>
                            <a:pt x="24841" y="0"/>
                          </a:lnTo>
                          <a:lnTo>
                            <a:pt x="27330" y="1792"/>
                          </a:lnTo>
                          <a:cubicBezTo>
                            <a:pt x="27529" y="1942"/>
                            <a:pt x="32408" y="5426"/>
                            <a:pt x="37436" y="11101"/>
                          </a:cubicBezTo>
                          <a:lnTo>
                            <a:pt x="38481" y="12246"/>
                          </a:lnTo>
                          <a:lnTo>
                            <a:pt x="38531" y="13789"/>
                          </a:lnTo>
                          <a:cubicBezTo>
                            <a:pt x="38531" y="14536"/>
                            <a:pt x="38680" y="15134"/>
                            <a:pt x="38880" y="15581"/>
                          </a:cubicBezTo>
                          <a:lnTo>
                            <a:pt x="40870" y="15084"/>
                          </a:lnTo>
                          <a:lnTo>
                            <a:pt x="42514" y="17573"/>
                          </a:lnTo>
                          <a:cubicBezTo>
                            <a:pt x="43907" y="19763"/>
                            <a:pt x="45202" y="22153"/>
                            <a:pt x="46247" y="24592"/>
                          </a:cubicBezTo>
                          <a:lnTo>
                            <a:pt x="47193" y="26732"/>
                          </a:lnTo>
                          <a:lnTo>
                            <a:pt x="45899" y="28674"/>
                          </a:lnTo>
                          <a:cubicBezTo>
                            <a:pt x="45650" y="29023"/>
                            <a:pt x="45252" y="29769"/>
                            <a:pt x="45252" y="31113"/>
                          </a:cubicBezTo>
                          <a:cubicBezTo>
                            <a:pt x="45252" y="32507"/>
                            <a:pt x="45749" y="33403"/>
                            <a:pt x="45948" y="33552"/>
                          </a:cubicBezTo>
                          <a:lnTo>
                            <a:pt x="49682" y="34001"/>
                          </a:lnTo>
                          <a:lnTo>
                            <a:pt x="49134" y="37585"/>
                          </a:lnTo>
                          <a:lnTo>
                            <a:pt x="49134" y="67205"/>
                          </a:lnTo>
                          <a:lnTo>
                            <a:pt x="45500" y="67703"/>
                          </a:lnTo>
                          <a:cubicBezTo>
                            <a:pt x="45749" y="67753"/>
                            <a:pt x="45252" y="68648"/>
                            <a:pt x="45252" y="70042"/>
                          </a:cubicBezTo>
                          <a:cubicBezTo>
                            <a:pt x="45252" y="71436"/>
                            <a:pt x="45749" y="72332"/>
                            <a:pt x="45998" y="72532"/>
                          </a:cubicBezTo>
                          <a:lnTo>
                            <a:pt x="49632" y="73079"/>
                          </a:lnTo>
                          <a:lnTo>
                            <a:pt x="49134" y="76564"/>
                          </a:lnTo>
                          <a:lnTo>
                            <a:pt x="49134" y="101853"/>
                          </a:lnTo>
                          <a:lnTo>
                            <a:pt x="45500" y="102351"/>
                          </a:lnTo>
                          <a:cubicBezTo>
                            <a:pt x="45749" y="102400"/>
                            <a:pt x="45252" y="103247"/>
                            <a:pt x="45252" y="104640"/>
                          </a:cubicBezTo>
                          <a:cubicBezTo>
                            <a:pt x="45252" y="106034"/>
                            <a:pt x="45749" y="106930"/>
                            <a:pt x="45998" y="107130"/>
                          </a:cubicBezTo>
                          <a:lnTo>
                            <a:pt x="49632" y="107677"/>
                          </a:lnTo>
                          <a:lnTo>
                            <a:pt x="49134" y="113999"/>
                          </a:lnTo>
                          <a:lnTo>
                            <a:pt x="49134" y="118231"/>
                          </a:lnTo>
                          <a:close/>
                          <a:moveTo>
                            <a:pt x="17274" y="80994"/>
                          </a:moveTo>
                          <a:cubicBezTo>
                            <a:pt x="17573" y="81343"/>
                            <a:pt x="17772" y="81741"/>
                            <a:pt x="18021" y="82090"/>
                          </a:cubicBezTo>
                          <a:cubicBezTo>
                            <a:pt x="18270" y="81691"/>
                            <a:pt x="18469" y="81293"/>
                            <a:pt x="18768" y="80994"/>
                          </a:cubicBezTo>
                          <a:cubicBezTo>
                            <a:pt x="18220" y="81094"/>
                            <a:pt x="17772" y="81094"/>
                            <a:pt x="17274" y="80994"/>
                          </a:cubicBezTo>
                          <a:close/>
                          <a:moveTo>
                            <a:pt x="30865" y="80994"/>
                          </a:moveTo>
                          <a:cubicBezTo>
                            <a:pt x="31113" y="81343"/>
                            <a:pt x="31363" y="81741"/>
                            <a:pt x="31562" y="82090"/>
                          </a:cubicBezTo>
                          <a:cubicBezTo>
                            <a:pt x="31810" y="81691"/>
                            <a:pt x="32059" y="81293"/>
                            <a:pt x="32308" y="80994"/>
                          </a:cubicBezTo>
                          <a:cubicBezTo>
                            <a:pt x="31810" y="81094"/>
                            <a:pt x="31263" y="81094"/>
                            <a:pt x="30865" y="80994"/>
                          </a:cubicBezTo>
                          <a:close/>
                          <a:moveTo>
                            <a:pt x="11151" y="76614"/>
                          </a:moveTo>
                          <a:cubicBezTo>
                            <a:pt x="10902" y="77061"/>
                            <a:pt x="10653" y="77460"/>
                            <a:pt x="10355" y="77758"/>
                          </a:cubicBezTo>
                          <a:cubicBezTo>
                            <a:pt x="10902" y="77709"/>
                            <a:pt x="11450" y="77609"/>
                            <a:pt x="11848" y="77758"/>
                          </a:cubicBezTo>
                          <a:cubicBezTo>
                            <a:pt x="11649" y="77410"/>
                            <a:pt x="11400" y="77061"/>
                            <a:pt x="11151" y="76614"/>
                          </a:cubicBezTo>
                          <a:close/>
                          <a:moveTo>
                            <a:pt x="38382" y="77758"/>
                          </a:moveTo>
                          <a:cubicBezTo>
                            <a:pt x="38680" y="77758"/>
                            <a:pt x="38929" y="77758"/>
                            <a:pt x="39228" y="77808"/>
                          </a:cubicBezTo>
                          <a:cubicBezTo>
                            <a:pt x="38929" y="77460"/>
                            <a:pt x="38630" y="77061"/>
                            <a:pt x="38431" y="76663"/>
                          </a:cubicBezTo>
                          <a:cubicBezTo>
                            <a:pt x="38183" y="77111"/>
                            <a:pt x="37933" y="77460"/>
                            <a:pt x="37635" y="77808"/>
                          </a:cubicBezTo>
                          <a:cubicBezTo>
                            <a:pt x="37884" y="77758"/>
                            <a:pt x="38133" y="77758"/>
                            <a:pt x="38382" y="77758"/>
                          </a:cubicBezTo>
                          <a:close/>
                          <a:moveTo>
                            <a:pt x="24791" y="76713"/>
                          </a:moveTo>
                          <a:cubicBezTo>
                            <a:pt x="24542" y="77111"/>
                            <a:pt x="24343" y="77460"/>
                            <a:pt x="24094" y="77758"/>
                          </a:cubicBezTo>
                          <a:cubicBezTo>
                            <a:pt x="24493" y="77659"/>
                            <a:pt x="24990" y="77659"/>
                            <a:pt x="25389" y="77758"/>
                          </a:cubicBezTo>
                          <a:cubicBezTo>
                            <a:pt x="25190" y="77460"/>
                            <a:pt x="24990" y="77111"/>
                            <a:pt x="24791" y="76713"/>
                          </a:cubicBezTo>
                          <a:close/>
                          <a:moveTo>
                            <a:pt x="36589" y="61231"/>
                          </a:moveTo>
                          <a:cubicBezTo>
                            <a:pt x="37286" y="61928"/>
                            <a:pt x="37884" y="62675"/>
                            <a:pt x="38431" y="63621"/>
                          </a:cubicBezTo>
                          <a:cubicBezTo>
                            <a:pt x="38979" y="62625"/>
                            <a:pt x="39626" y="61828"/>
                            <a:pt x="40423" y="61181"/>
                          </a:cubicBezTo>
                          <a:cubicBezTo>
                            <a:pt x="39228" y="61629"/>
                            <a:pt x="37834" y="61580"/>
                            <a:pt x="36589" y="61231"/>
                          </a:cubicBezTo>
                          <a:close/>
                          <a:moveTo>
                            <a:pt x="9160" y="61181"/>
                          </a:moveTo>
                          <a:cubicBezTo>
                            <a:pt x="9957" y="61828"/>
                            <a:pt x="10604" y="62625"/>
                            <a:pt x="11151" y="63621"/>
                          </a:cubicBezTo>
                          <a:cubicBezTo>
                            <a:pt x="11699" y="62675"/>
                            <a:pt x="12246" y="61928"/>
                            <a:pt x="12943" y="61231"/>
                          </a:cubicBezTo>
                          <a:cubicBezTo>
                            <a:pt x="11848" y="61580"/>
                            <a:pt x="10355" y="61629"/>
                            <a:pt x="9160" y="61181"/>
                          </a:cubicBezTo>
                          <a:close/>
                          <a:moveTo>
                            <a:pt x="23049" y="61231"/>
                          </a:moveTo>
                          <a:cubicBezTo>
                            <a:pt x="23696" y="61878"/>
                            <a:pt x="24244" y="62625"/>
                            <a:pt x="24791" y="63521"/>
                          </a:cubicBezTo>
                          <a:cubicBezTo>
                            <a:pt x="25289" y="62625"/>
                            <a:pt x="25787" y="61878"/>
                            <a:pt x="26484" y="61281"/>
                          </a:cubicBezTo>
                          <a:cubicBezTo>
                            <a:pt x="25438" y="61580"/>
                            <a:pt x="24144" y="61530"/>
                            <a:pt x="23049" y="61231"/>
                          </a:cubicBezTo>
                          <a:close/>
                          <a:moveTo>
                            <a:pt x="31562" y="59190"/>
                          </a:moveTo>
                          <a:cubicBezTo>
                            <a:pt x="32209" y="59190"/>
                            <a:pt x="32756" y="59290"/>
                            <a:pt x="33354" y="59439"/>
                          </a:cubicBezTo>
                          <a:cubicBezTo>
                            <a:pt x="32657" y="58792"/>
                            <a:pt x="32109" y="58045"/>
                            <a:pt x="31562" y="57099"/>
                          </a:cubicBezTo>
                          <a:cubicBezTo>
                            <a:pt x="31064" y="58045"/>
                            <a:pt x="30466" y="58742"/>
                            <a:pt x="29769" y="59439"/>
                          </a:cubicBezTo>
                          <a:cubicBezTo>
                            <a:pt x="30367" y="59290"/>
                            <a:pt x="30914" y="59190"/>
                            <a:pt x="31562" y="59190"/>
                          </a:cubicBezTo>
                          <a:close/>
                          <a:moveTo>
                            <a:pt x="18021" y="57099"/>
                          </a:moveTo>
                          <a:cubicBezTo>
                            <a:pt x="17523" y="57995"/>
                            <a:pt x="16926" y="58742"/>
                            <a:pt x="16229" y="59439"/>
                          </a:cubicBezTo>
                          <a:cubicBezTo>
                            <a:pt x="17374" y="59140"/>
                            <a:pt x="18668" y="59140"/>
                            <a:pt x="19813" y="59439"/>
                          </a:cubicBezTo>
                          <a:cubicBezTo>
                            <a:pt x="19116" y="58742"/>
                            <a:pt x="18469" y="57946"/>
                            <a:pt x="18021" y="57099"/>
                          </a:cubicBezTo>
                          <a:close/>
                          <a:moveTo>
                            <a:pt x="16527" y="42016"/>
                          </a:moveTo>
                          <a:cubicBezTo>
                            <a:pt x="17075" y="42613"/>
                            <a:pt x="17573" y="43210"/>
                            <a:pt x="17971" y="43957"/>
                          </a:cubicBezTo>
                          <a:cubicBezTo>
                            <a:pt x="18419" y="43210"/>
                            <a:pt x="18917" y="42613"/>
                            <a:pt x="19415" y="42016"/>
                          </a:cubicBezTo>
                          <a:cubicBezTo>
                            <a:pt x="18469" y="42215"/>
                            <a:pt x="17523" y="42215"/>
                            <a:pt x="16527" y="42016"/>
                          </a:cubicBezTo>
                          <a:close/>
                          <a:moveTo>
                            <a:pt x="30118" y="42016"/>
                          </a:moveTo>
                          <a:cubicBezTo>
                            <a:pt x="30666" y="42613"/>
                            <a:pt x="31163" y="43210"/>
                            <a:pt x="31562" y="43957"/>
                          </a:cubicBezTo>
                          <a:cubicBezTo>
                            <a:pt x="32010" y="43210"/>
                            <a:pt x="32507" y="42613"/>
                            <a:pt x="33005" y="42016"/>
                          </a:cubicBezTo>
                          <a:cubicBezTo>
                            <a:pt x="32159" y="42215"/>
                            <a:pt x="31064" y="42215"/>
                            <a:pt x="30118" y="42016"/>
                          </a:cubicBezTo>
                          <a:close/>
                          <a:moveTo>
                            <a:pt x="38382" y="39626"/>
                          </a:moveTo>
                          <a:cubicBezTo>
                            <a:pt x="38979" y="39626"/>
                            <a:pt x="39477" y="39676"/>
                            <a:pt x="40024" y="39825"/>
                          </a:cubicBezTo>
                          <a:cubicBezTo>
                            <a:pt x="39377" y="39228"/>
                            <a:pt x="38880" y="38581"/>
                            <a:pt x="38382" y="37734"/>
                          </a:cubicBezTo>
                          <a:cubicBezTo>
                            <a:pt x="37983" y="38531"/>
                            <a:pt x="37436" y="39178"/>
                            <a:pt x="36888" y="39775"/>
                          </a:cubicBezTo>
                          <a:cubicBezTo>
                            <a:pt x="37336" y="39676"/>
                            <a:pt x="37884" y="39626"/>
                            <a:pt x="38382" y="39626"/>
                          </a:cubicBezTo>
                          <a:close/>
                          <a:moveTo>
                            <a:pt x="11151" y="37784"/>
                          </a:moveTo>
                          <a:cubicBezTo>
                            <a:pt x="10703" y="38581"/>
                            <a:pt x="10106" y="39228"/>
                            <a:pt x="9558" y="39825"/>
                          </a:cubicBezTo>
                          <a:cubicBezTo>
                            <a:pt x="10554" y="39576"/>
                            <a:pt x="11599" y="39576"/>
                            <a:pt x="12695" y="39775"/>
                          </a:cubicBezTo>
                          <a:cubicBezTo>
                            <a:pt x="12047" y="39178"/>
                            <a:pt x="11599" y="38531"/>
                            <a:pt x="11151" y="37784"/>
                          </a:cubicBezTo>
                          <a:close/>
                          <a:moveTo>
                            <a:pt x="24791" y="37834"/>
                          </a:moveTo>
                          <a:cubicBezTo>
                            <a:pt x="24343" y="38581"/>
                            <a:pt x="23845" y="39228"/>
                            <a:pt x="23348" y="39775"/>
                          </a:cubicBezTo>
                          <a:cubicBezTo>
                            <a:pt x="24343" y="39576"/>
                            <a:pt x="25239" y="39576"/>
                            <a:pt x="26235" y="39775"/>
                          </a:cubicBezTo>
                          <a:cubicBezTo>
                            <a:pt x="25687" y="39178"/>
                            <a:pt x="25190" y="38581"/>
                            <a:pt x="24791" y="37834"/>
                          </a:cubicBez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7" name="Freeform: Shape 266">
                      <a:extLst>
                        <a:ext uri="{FF2B5EF4-FFF2-40B4-BE49-F238E27FC236}">
                          <a16:creationId xmlns:a16="http://schemas.microsoft.com/office/drawing/2014/main" id="{598E816C-CC4F-B85A-FB31-BA1F3CEBDD9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119833" y="4087002"/>
                      <a:ext cx="37535" cy="118131"/>
                    </a:xfrm>
                    <a:custGeom>
                      <a:avLst/>
                      <a:gdLst>
                        <a:gd name="connsiteX0" fmla="*/ 15582 w 37535"/>
                        <a:gd name="connsiteY0" fmla="*/ 118131 h 118131"/>
                        <a:gd name="connsiteX1" fmla="*/ 0 w 37535"/>
                        <a:gd name="connsiteY1" fmla="*/ 118131 h 118131"/>
                        <a:gd name="connsiteX2" fmla="*/ 0 w 37535"/>
                        <a:gd name="connsiteY2" fmla="*/ 37137 h 118131"/>
                        <a:gd name="connsiteX3" fmla="*/ 21854 w 37535"/>
                        <a:gd name="connsiteY3" fmla="*/ 1742 h 118131"/>
                        <a:gd name="connsiteX4" fmla="*/ 24343 w 37535"/>
                        <a:gd name="connsiteY4" fmla="*/ 0 h 118131"/>
                        <a:gd name="connsiteX5" fmla="*/ 26782 w 37535"/>
                        <a:gd name="connsiteY5" fmla="*/ 1792 h 118131"/>
                        <a:gd name="connsiteX6" fmla="*/ 34100 w 37535"/>
                        <a:gd name="connsiteY6" fmla="*/ 8164 h 118131"/>
                        <a:gd name="connsiteX7" fmla="*/ 37535 w 37535"/>
                        <a:gd name="connsiteY7" fmla="*/ 11649 h 118131"/>
                        <a:gd name="connsiteX8" fmla="*/ 33603 w 37535"/>
                        <a:gd name="connsiteY8" fmla="*/ 14586 h 118131"/>
                        <a:gd name="connsiteX9" fmla="*/ 15582 w 37535"/>
                        <a:gd name="connsiteY9" fmla="*/ 42862 h 118131"/>
                        <a:gd name="connsiteX10" fmla="*/ 15582 w 37535"/>
                        <a:gd name="connsiteY10" fmla="*/ 118131 h 118131"/>
                        <a:gd name="connsiteX11" fmla="*/ 24293 w 37535"/>
                        <a:gd name="connsiteY11" fmla="*/ 10603 h 118131"/>
                        <a:gd name="connsiteX12" fmla="*/ 8911 w 37535"/>
                        <a:gd name="connsiteY12" fmla="*/ 32806 h 118131"/>
                        <a:gd name="connsiteX13" fmla="*/ 24642 w 37535"/>
                        <a:gd name="connsiteY13" fmla="*/ 11002 h 118131"/>
                        <a:gd name="connsiteX14" fmla="*/ 24293 w 37535"/>
                        <a:gd name="connsiteY14" fmla="*/ 10603 h 11813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</a:cxnLst>
                      <a:rect l="l" t="t" r="r" b="b"/>
                      <a:pathLst>
                        <a:path w="37535" h="118131">
                          <a:moveTo>
                            <a:pt x="15582" y="118131"/>
                          </a:moveTo>
                          <a:lnTo>
                            <a:pt x="0" y="118131"/>
                          </a:lnTo>
                          <a:lnTo>
                            <a:pt x="0" y="37137"/>
                          </a:lnTo>
                          <a:cubicBezTo>
                            <a:pt x="0" y="17523"/>
                            <a:pt x="20958" y="2389"/>
                            <a:pt x="21854" y="1742"/>
                          </a:cubicBezTo>
                          <a:lnTo>
                            <a:pt x="24343" y="0"/>
                          </a:lnTo>
                          <a:lnTo>
                            <a:pt x="26782" y="1792"/>
                          </a:lnTo>
                          <a:cubicBezTo>
                            <a:pt x="26932" y="1892"/>
                            <a:pt x="30168" y="4281"/>
                            <a:pt x="34100" y="8164"/>
                          </a:cubicBezTo>
                          <a:lnTo>
                            <a:pt x="37535" y="11649"/>
                          </a:lnTo>
                          <a:lnTo>
                            <a:pt x="33603" y="14586"/>
                          </a:lnTo>
                          <a:cubicBezTo>
                            <a:pt x="32806" y="15134"/>
                            <a:pt x="15582" y="28027"/>
                            <a:pt x="15582" y="42862"/>
                          </a:cubicBezTo>
                          <a:lnTo>
                            <a:pt x="15582" y="118131"/>
                          </a:lnTo>
                          <a:close/>
                          <a:moveTo>
                            <a:pt x="24293" y="10603"/>
                          </a:moveTo>
                          <a:cubicBezTo>
                            <a:pt x="19913" y="14337"/>
                            <a:pt x="11051" y="22850"/>
                            <a:pt x="8911" y="32806"/>
                          </a:cubicBezTo>
                          <a:cubicBezTo>
                            <a:pt x="12296" y="23049"/>
                            <a:pt x="19913" y="15183"/>
                            <a:pt x="24642" y="11002"/>
                          </a:cubicBezTo>
                          <a:cubicBezTo>
                            <a:pt x="24542" y="10852"/>
                            <a:pt x="24393" y="10753"/>
                            <a:pt x="24293" y="10603"/>
                          </a:cubicBez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46" name="Graphic 12">
                    <a:extLst>
                      <a:ext uri="{FF2B5EF4-FFF2-40B4-BE49-F238E27FC236}">
                        <a16:creationId xmlns:a16="http://schemas.microsoft.com/office/drawing/2014/main" id="{E55FBF4A-9CD0-3653-CE32-19A3359C165A}"/>
                      </a:ext>
                    </a:extLst>
                  </p:cNvPr>
                  <p:cNvGrpSpPr/>
                  <p:nvPr/>
                </p:nvGrpSpPr>
                <p:grpSpPr>
                  <a:xfrm>
                    <a:off x="6917331" y="4085011"/>
                    <a:ext cx="67055" cy="117732"/>
                    <a:chOff x="6917331" y="4085011"/>
                    <a:chExt cx="67055" cy="117732"/>
                  </a:xfrm>
                  <a:grpFill/>
                </p:grpSpPr>
                <p:sp>
                  <p:nvSpPr>
                    <p:cNvPr id="262" name="Freeform: Shape 261">
                      <a:extLst>
                        <a:ext uri="{FF2B5EF4-FFF2-40B4-BE49-F238E27FC236}">
                          <a16:creationId xmlns:a16="http://schemas.microsoft.com/office/drawing/2014/main" id="{D8D01095-1D5F-F002-2A6A-28CB15991BD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917331" y="4085061"/>
                      <a:ext cx="67055" cy="117683"/>
                    </a:xfrm>
                    <a:custGeom>
                      <a:avLst/>
                      <a:gdLst>
                        <a:gd name="connsiteX0" fmla="*/ 67056 w 67055"/>
                        <a:gd name="connsiteY0" fmla="*/ 117683 h 117683"/>
                        <a:gd name="connsiteX1" fmla="*/ 0 w 67055"/>
                        <a:gd name="connsiteY1" fmla="*/ 117683 h 117683"/>
                        <a:gd name="connsiteX2" fmla="*/ 0 w 67055"/>
                        <a:gd name="connsiteY2" fmla="*/ 36689 h 117683"/>
                        <a:gd name="connsiteX3" fmla="*/ 31661 w 67055"/>
                        <a:gd name="connsiteY3" fmla="*/ 946 h 117683"/>
                        <a:gd name="connsiteX4" fmla="*/ 33503 w 67055"/>
                        <a:gd name="connsiteY4" fmla="*/ 0 h 117683"/>
                        <a:gd name="connsiteX5" fmla="*/ 35345 w 67055"/>
                        <a:gd name="connsiteY5" fmla="*/ 946 h 117683"/>
                        <a:gd name="connsiteX6" fmla="*/ 67056 w 67055"/>
                        <a:gd name="connsiteY6" fmla="*/ 36689 h 117683"/>
                        <a:gd name="connsiteX7" fmla="*/ 67056 w 67055"/>
                        <a:gd name="connsiteY7" fmla="*/ 117683 h 117683"/>
                        <a:gd name="connsiteX8" fmla="*/ 8463 w 67055"/>
                        <a:gd name="connsiteY8" fmla="*/ 109270 h 117683"/>
                        <a:gd name="connsiteX9" fmla="*/ 58593 w 67055"/>
                        <a:gd name="connsiteY9" fmla="*/ 109270 h 117683"/>
                        <a:gd name="connsiteX10" fmla="*/ 58593 w 67055"/>
                        <a:gd name="connsiteY10" fmla="*/ 36739 h 117683"/>
                        <a:gd name="connsiteX11" fmla="*/ 33503 w 67055"/>
                        <a:gd name="connsiteY11" fmla="*/ 9558 h 117683"/>
                        <a:gd name="connsiteX12" fmla="*/ 8463 w 67055"/>
                        <a:gd name="connsiteY12" fmla="*/ 36739 h 117683"/>
                        <a:gd name="connsiteX13" fmla="*/ 8463 w 67055"/>
                        <a:gd name="connsiteY13" fmla="*/ 109270 h 11768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</a:cxnLst>
                      <a:rect l="l" t="t" r="r" b="b"/>
                      <a:pathLst>
                        <a:path w="67055" h="117683">
                          <a:moveTo>
                            <a:pt x="67056" y="117683"/>
                          </a:moveTo>
                          <a:lnTo>
                            <a:pt x="0" y="117683"/>
                          </a:lnTo>
                          <a:lnTo>
                            <a:pt x="0" y="36689"/>
                          </a:lnTo>
                          <a:cubicBezTo>
                            <a:pt x="0" y="16627"/>
                            <a:pt x="30317" y="1593"/>
                            <a:pt x="31661" y="946"/>
                          </a:cubicBezTo>
                          <a:lnTo>
                            <a:pt x="33503" y="0"/>
                          </a:lnTo>
                          <a:lnTo>
                            <a:pt x="35345" y="946"/>
                          </a:lnTo>
                          <a:cubicBezTo>
                            <a:pt x="36639" y="1593"/>
                            <a:pt x="67056" y="16577"/>
                            <a:pt x="67056" y="36689"/>
                          </a:cubicBezTo>
                          <a:lnTo>
                            <a:pt x="67056" y="117683"/>
                          </a:lnTo>
                          <a:close/>
                          <a:moveTo>
                            <a:pt x="8463" y="109270"/>
                          </a:moveTo>
                          <a:lnTo>
                            <a:pt x="58593" y="109270"/>
                          </a:lnTo>
                          <a:lnTo>
                            <a:pt x="58593" y="36739"/>
                          </a:lnTo>
                          <a:cubicBezTo>
                            <a:pt x="58593" y="25339"/>
                            <a:pt x="41916" y="14088"/>
                            <a:pt x="33503" y="9558"/>
                          </a:cubicBezTo>
                          <a:cubicBezTo>
                            <a:pt x="25090" y="14088"/>
                            <a:pt x="8463" y="25339"/>
                            <a:pt x="8463" y="36739"/>
                          </a:cubicBezTo>
                          <a:lnTo>
                            <a:pt x="8463" y="109270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3" name="Freeform: Shape 262">
                      <a:extLst>
                        <a:ext uri="{FF2B5EF4-FFF2-40B4-BE49-F238E27FC236}">
                          <a16:creationId xmlns:a16="http://schemas.microsoft.com/office/drawing/2014/main" id="{13D833FE-E704-7209-A744-38576A4C49E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917331" y="4085011"/>
                      <a:ext cx="67055" cy="117732"/>
                    </a:xfrm>
                    <a:custGeom>
                      <a:avLst/>
                      <a:gdLst>
                        <a:gd name="connsiteX0" fmla="*/ 67056 w 67055"/>
                        <a:gd name="connsiteY0" fmla="*/ 117733 h 117732"/>
                        <a:gd name="connsiteX1" fmla="*/ 0 w 67055"/>
                        <a:gd name="connsiteY1" fmla="*/ 117733 h 117732"/>
                        <a:gd name="connsiteX2" fmla="*/ 0 w 67055"/>
                        <a:gd name="connsiteY2" fmla="*/ 106881 h 117732"/>
                        <a:gd name="connsiteX3" fmla="*/ 3833 w 67055"/>
                        <a:gd name="connsiteY3" fmla="*/ 106482 h 117732"/>
                        <a:gd name="connsiteX4" fmla="*/ 5675 w 67055"/>
                        <a:gd name="connsiteY4" fmla="*/ 104242 h 117732"/>
                        <a:gd name="connsiteX5" fmla="*/ 3833 w 67055"/>
                        <a:gd name="connsiteY5" fmla="*/ 101953 h 117732"/>
                        <a:gd name="connsiteX6" fmla="*/ 0 w 67055"/>
                        <a:gd name="connsiteY6" fmla="*/ 101554 h 117732"/>
                        <a:gd name="connsiteX7" fmla="*/ 0 w 67055"/>
                        <a:gd name="connsiteY7" fmla="*/ 72283 h 117732"/>
                        <a:gd name="connsiteX8" fmla="*/ 3833 w 67055"/>
                        <a:gd name="connsiteY8" fmla="*/ 71884 h 117732"/>
                        <a:gd name="connsiteX9" fmla="*/ 5675 w 67055"/>
                        <a:gd name="connsiteY9" fmla="*/ 69595 h 117732"/>
                        <a:gd name="connsiteX10" fmla="*/ 3833 w 67055"/>
                        <a:gd name="connsiteY10" fmla="*/ 67354 h 117732"/>
                        <a:gd name="connsiteX11" fmla="*/ 0 w 67055"/>
                        <a:gd name="connsiteY11" fmla="*/ 66956 h 117732"/>
                        <a:gd name="connsiteX12" fmla="*/ 0 w 67055"/>
                        <a:gd name="connsiteY12" fmla="*/ 33353 h 117732"/>
                        <a:gd name="connsiteX13" fmla="*/ 3833 w 67055"/>
                        <a:gd name="connsiteY13" fmla="*/ 32955 h 117732"/>
                        <a:gd name="connsiteX14" fmla="*/ 5675 w 67055"/>
                        <a:gd name="connsiteY14" fmla="*/ 30665 h 117732"/>
                        <a:gd name="connsiteX15" fmla="*/ 4879 w 67055"/>
                        <a:gd name="connsiteY15" fmla="*/ 28873 h 117732"/>
                        <a:gd name="connsiteX16" fmla="*/ 2489 w 67055"/>
                        <a:gd name="connsiteY16" fmla="*/ 26434 h 117732"/>
                        <a:gd name="connsiteX17" fmla="*/ 4282 w 67055"/>
                        <a:gd name="connsiteY17" fmla="*/ 23596 h 117732"/>
                        <a:gd name="connsiteX18" fmla="*/ 9807 w 67055"/>
                        <a:gd name="connsiteY18" fmla="*/ 16527 h 117732"/>
                        <a:gd name="connsiteX19" fmla="*/ 11301 w 67055"/>
                        <a:gd name="connsiteY19" fmla="*/ 14984 h 117732"/>
                        <a:gd name="connsiteX20" fmla="*/ 14238 w 67055"/>
                        <a:gd name="connsiteY20" fmla="*/ 15482 h 117732"/>
                        <a:gd name="connsiteX21" fmla="*/ 15383 w 67055"/>
                        <a:gd name="connsiteY21" fmla="*/ 13292 h 117732"/>
                        <a:gd name="connsiteX22" fmla="*/ 15482 w 67055"/>
                        <a:gd name="connsiteY22" fmla="*/ 11350 h 117732"/>
                        <a:gd name="connsiteX23" fmla="*/ 17025 w 67055"/>
                        <a:gd name="connsiteY23" fmla="*/ 10156 h 117732"/>
                        <a:gd name="connsiteX24" fmla="*/ 31512 w 67055"/>
                        <a:gd name="connsiteY24" fmla="*/ 946 h 117732"/>
                        <a:gd name="connsiteX25" fmla="*/ 33404 w 67055"/>
                        <a:gd name="connsiteY25" fmla="*/ 0 h 117732"/>
                        <a:gd name="connsiteX26" fmla="*/ 35245 w 67055"/>
                        <a:gd name="connsiteY26" fmla="*/ 946 h 117732"/>
                        <a:gd name="connsiteX27" fmla="*/ 49781 w 67055"/>
                        <a:gd name="connsiteY27" fmla="*/ 10156 h 117732"/>
                        <a:gd name="connsiteX28" fmla="*/ 51325 w 67055"/>
                        <a:gd name="connsiteY28" fmla="*/ 11300 h 117732"/>
                        <a:gd name="connsiteX29" fmla="*/ 51424 w 67055"/>
                        <a:gd name="connsiteY29" fmla="*/ 13242 h 117732"/>
                        <a:gd name="connsiteX30" fmla="*/ 52719 w 67055"/>
                        <a:gd name="connsiteY30" fmla="*/ 15532 h 117732"/>
                        <a:gd name="connsiteX31" fmla="*/ 55556 w 67055"/>
                        <a:gd name="connsiteY31" fmla="*/ 15034 h 117732"/>
                        <a:gd name="connsiteX32" fmla="*/ 57050 w 67055"/>
                        <a:gd name="connsiteY32" fmla="*/ 16527 h 117732"/>
                        <a:gd name="connsiteX33" fmla="*/ 62575 w 67055"/>
                        <a:gd name="connsiteY33" fmla="*/ 23596 h 117732"/>
                        <a:gd name="connsiteX34" fmla="*/ 64368 w 67055"/>
                        <a:gd name="connsiteY34" fmla="*/ 26434 h 117732"/>
                        <a:gd name="connsiteX35" fmla="*/ 61978 w 67055"/>
                        <a:gd name="connsiteY35" fmla="*/ 28873 h 117732"/>
                        <a:gd name="connsiteX36" fmla="*/ 61182 w 67055"/>
                        <a:gd name="connsiteY36" fmla="*/ 30665 h 117732"/>
                        <a:gd name="connsiteX37" fmla="*/ 63024 w 67055"/>
                        <a:gd name="connsiteY37" fmla="*/ 32955 h 117732"/>
                        <a:gd name="connsiteX38" fmla="*/ 66857 w 67055"/>
                        <a:gd name="connsiteY38" fmla="*/ 33353 h 117732"/>
                        <a:gd name="connsiteX39" fmla="*/ 66857 w 67055"/>
                        <a:gd name="connsiteY39" fmla="*/ 66956 h 117732"/>
                        <a:gd name="connsiteX40" fmla="*/ 63024 w 67055"/>
                        <a:gd name="connsiteY40" fmla="*/ 67354 h 117732"/>
                        <a:gd name="connsiteX41" fmla="*/ 61182 w 67055"/>
                        <a:gd name="connsiteY41" fmla="*/ 69595 h 117732"/>
                        <a:gd name="connsiteX42" fmla="*/ 63024 w 67055"/>
                        <a:gd name="connsiteY42" fmla="*/ 71884 h 117732"/>
                        <a:gd name="connsiteX43" fmla="*/ 66857 w 67055"/>
                        <a:gd name="connsiteY43" fmla="*/ 72283 h 117732"/>
                        <a:gd name="connsiteX44" fmla="*/ 66857 w 67055"/>
                        <a:gd name="connsiteY44" fmla="*/ 101554 h 117732"/>
                        <a:gd name="connsiteX45" fmla="*/ 63024 w 67055"/>
                        <a:gd name="connsiteY45" fmla="*/ 101953 h 117732"/>
                        <a:gd name="connsiteX46" fmla="*/ 61182 w 67055"/>
                        <a:gd name="connsiteY46" fmla="*/ 104242 h 117732"/>
                        <a:gd name="connsiteX47" fmla="*/ 62974 w 67055"/>
                        <a:gd name="connsiteY47" fmla="*/ 106482 h 117732"/>
                        <a:gd name="connsiteX48" fmla="*/ 66857 w 67055"/>
                        <a:gd name="connsiteY48" fmla="*/ 106781 h 117732"/>
                        <a:gd name="connsiteX49" fmla="*/ 66857 w 67055"/>
                        <a:gd name="connsiteY49" fmla="*/ 117733 h 117732"/>
                        <a:gd name="connsiteX50" fmla="*/ 52669 w 67055"/>
                        <a:gd name="connsiteY50" fmla="*/ 109320 h 117732"/>
                        <a:gd name="connsiteX51" fmla="*/ 54113 w 67055"/>
                        <a:gd name="connsiteY51" fmla="*/ 109320 h 117732"/>
                        <a:gd name="connsiteX52" fmla="*/ 53366 w 67055"/>
                        <a:gd name="connsiteY52" fmla="*/ 107478 h 117732"/>
                        <a:gd name="connsiteX53" fmla="*/ 52669 w 67055"/>
                        <a:gd name="connsiteY53" fmla="*/ 109320 h 117732"/>
                        <a:gd name="connsiteX54" fmla="*/ 32856 w 67055"/>
                        <a:gd name="connsiteY54" fmla="*/ 109320 h 117732"/>
                        <a:gd name="connsiteX55" fmla="*/ 34250 w 67055"/>
                        <a:gd name="connsiteY55" fmla="*/ 109320 h 117732"/>
                        <a:gd name="connsiteX56" fmla="*/ 33503 w 67055"/>
                        <a:gd name="connsiteY56" fmla="*/ 107478 h 117732"/>
                        <a:gd name="connsiteX57" fmla="*/ 32856 w 67055"/>
                        <a:gd name="connsiteY57" fmla="*/ 109320 h 117732"/>
                        <a:gd name="connsiteX58" fmla="*/ 12943 w 67055"/>
                        <a:gd name="connsiteY58" fmla="*/ 109320 h 117732"/>
                        <a:gd name="connsiteX59" fmla="*/ 14387 w 67055"/>
                        <a:gd name="connsiteY59" fmla="*/ 109320 h 117732"/>
                        <a:gd name="connsiteX60" fmla="*/ 13640 w 67055"/>
                        <a:gd name="connsiteY60" fmla="*/ 107478 h 117732"/>
                        <a:gd name="connsiteX61" fmla="*/ 12943 w 67055"/>
                        <a:gd name="connsiteY61" fmla="*/ 109320 h 117732"/>
                        <a:gd name="connsiteX62" fmla="*/ 43459 w 67055"/>
                        <a:gd name="connsiteY62" fmla="*/ 101753 h 117732"/>
                        <a:gd name="connsiteX63" fmla="*/ 41568 w 67055"/>
                        <a:gd name="connsiteY63" fmla="*/ 104242 h 117732"/>
                        <a:gd name="connsiteX64" fmla="*/ 45401 w 67055"/>
                        <a:gd name="connsiteY64" fmla="*/ 104242 h 117732"/>
                        <a:gd name="connsiteX65" fmla="*/ 43459 w 67055"/>
                        <a:gd name="connsiteY65" fmla="*/ 101753 h 117732"/>
                        <a:gd name="connsiteX66" fmla="*/ 23597 w 67055"/>
                        <a:gd name="connsiteY66" fmla="*/ 101753 h 117732"/>
                        <a:gd name="connsiteX67" fmla="*/ 21705 w 67055"/>
                        <a:gd name="connsiteY67" fmla="*/ 104242 h 117732"/>
                        <a:gd name="connsiteX68" fmla="*/ 25538 w 67055"/>
                        <a:gd name="connsiteY68" fmla="*/ 104242 h 117732"/>
                        <a:gd name="connsiteX69" fmla="*/ 23597 w 67055"/>
                        <a:gd name="connsiteY69" fmla="*/ 101753 h 117732"/>
                        <a:gd name="connsiteX70" fmla="*/ 52619 w 67055"/>
                        <a:gd name="connsiteY70" fmla="*/ 99065 h 117732"/>
                        <a:gd name="connsiteX71" fmla="*/ 53416 w 67055"/>
                        <a:gd name="connsiteY71" fmla="*/ 101006 h 117732"/>
                        <a:gd name="connsiteX72" fmla="*/ 54212 w 67055"/>
                        <a:gd name="connsiteY72" fmla="*/ 99065 h 117732"/>
                        <a:gd name="connsiteX73" fmla="*/ 52619 w 67055"/>
                        <a:gd name="connsiteY73" fmla="*/ 99065 h 117732"/>
                        <a:gd name="connsiteX74" fmla="*/ 12894 w 67055"/>
                        <a:gd name="connsiteY74" fmla="*/ 99065 h 117732"/>
                        <a:gd name="connsiteX75" fmla="*/ 13690 w 67055"/>
                        <a:gd name="connsiteY75" fmla="*/ 101006 h 117732"/>
                        <a:gd name="connsiteX76" fmla="*/ 14486 w 67055"/>
                        <a:gd name="connsiteY76" fmla="*/ 99065 h 117732"/>
                        <a:gd name="connsiteX77" fmla="*/ 12894 w 67055"/>
                        <a:gd name="connsiteY77" fmla="*/ 99065 h 117732"/>
                        <a:gd name="connsiteX78" fmla="*/ 32806 w 67055"/>
                        <a:gd name="connsiteY78" fmla="*/ 99065 h 117732"/>
                        <a:gd name="connsiteX79" fmla="*/ 33553 w 67055"/>
                        <a:gd name="connsiteY79" fmla="*/ 100957 h 117732"/>
                        <a:gd name="connsiteX80" fmla="*/ 34349 w 67055"/>
                        <a:gd name="connsiteY80" fmla="*/ 99065 h 117732"/>
                        <a:gd name="connsiteX81" fmla="*/ 32806 w 67055"/>
                        <a:gd name="connsiteY81" fmla="*/ 99065 h 117732"/>
                        <a:gd name="connsiteX82" fmla="*/ 43459 w 67055"/>
                        <a:gd name="connsiteY82" fmla="*/ 93290 h 117732"/>
                        <a:gd name="connsiteX83" fmla="*/ 44256 w 67055"/>
                        <a:gd name="connsiteY83" fmla="*/ 93340 h 117732"/>
                        <a:gd name="connsiteX84" fmla="*/ 43459 w 67055"/>
                        <a:gd name="connsiteY84" fmla="*/ 91448 h 117732"/>
                        <a:gd name="connsiteX85" fmla="*/ 42713 w 67055"/>
                        <a:gd name="connsiteY85" fmla="*/ 93340 h 117732"/>
                        <a:gd name="connsiteX86" fmla="*/ 43459 w 67055"/>
                        <a:gd name="connsiteY86" fmla="*/ 93290 h 117732"/>
                        <a:gd name="connsiteX87" fmla="*/ 23597 w 67055"/>
                        <a:gd name="connsiteY87" fmla="*/ 93290 h 117732"/>
                        <a:gd name="connsiteX88" fmla="*/ 24393 w 67055"/>
                        <a:gd name="connsiteY88" fmla="*/ 93340 h 117732"/>
                        <a:gd name="connsiteX89" fmla="*/ 23646 w 67055"/>
                        <a:gd name="connsiteY89" fmla="*/ 91448 h 117732"/>
                        <a:gd name="connsiteX90" fmla="*/ 22850 w 67055"/>
                        <a:gd name="connsiteY90" fmla="*/ 93340 h 117732"/>
                        <a:gd name="connsiteX91" fmla="*/ 23597 w 67055"/>
                        <a:gd name="connsiteY91" fmla="*/ 93290 h 117732"/>
                        <a:gd name="connsiteX92" fmla="*/ 53366 w 67055"/>
                        <a:gd name="connsiteY92" fmla="*/ 85773 h 117732"/>
                        <a:gd name="connsiteX93" fmla="*/ 51474 w 67055"/>
                        <a:gd name="connsiteY93" fmla="*/ 88213 h 117732"/>
                        <a:gd name="connsiteX94" fmla="*/ 55257 w 67055"/>
                        <a:gd name="connsiteY94" fmla="*/ 88213 h 117732"/>
                        <a:gd name="connsiteX95" fmla="*/ 53366 w 67055"/>
                        <a:gd name="connsiteY95" fmla="*/ 85773 h 117732"/>
                        <a:gd name="connsiteX96" fmla="*/ 33503 w 67055"/>
                        <a:gd name="connsiteY96" fmla="*/ 85773 h 117732"/>
                        <a:gd name="connsiteX97" fmla="*/ 31611 w 67055"/>
                        <a:gd name="connsiteY97" fmla="*/ 88213 h 117732"/>
                        <a:gd name="connsiteX98" fmla="*/ 35445 w 67055"/>
                        <a:gd name="connsiteY98" fmla="*/ 88213 h 117732"/>
                        <a:gd name="connsiteX99" fmla="*/ 33503 w 67055"/>
                        <a:gd name="connsiteY99" fmla="*/ 85773 h 117732"/>
                        <a:gd name="connsiteX100" fmla="*/ 13740 w 67055"/>
                        <a:gd name="connsiteY100" fmla="*/ 85773 h 117732"/>
                        <a:gd name="connsiteX101" fmla="*/ 11799 w 67055"/>
                        <a:gd name="connsiteY101" fmla="*/ 88213 h 117732"/>
                        <a:gd name="connsiteX102" fmla="*/ 15632 w 67055"/>
                        <a:gd name="connsiteY102" fmla="*/ 88213 h 117732"/>
                        <a:gd name="connsiteX103" fmla="*/ 13740 w 67055"/>
                        <a:gd name="connsiteY103" fmla="*/ 85773 h 117732"/>
                        <a:gd name="connsiteX104" fmla="*/ 40472 w 67055"/>
                        <a:gd name="connsiteY104" fmla="*/ 80098 h 117732"/>
                        <a:gd name="connsiteX105" fmla="*/ 43459 w 67055"/>
                        <a:gd name="connsiteY105" fmla="*/ 84977 h 117732"/>
                        <a:gd name="connsiteX106" fmla="*/ 46496 w 67055"/>
                        <a:gd name="connsiteY106" fmla="*/ 80098 h 117732"/>
                        <a:gd name="connsiteX107" fmla="*/ 40472 w 67055"/>
                        <a:gd name="connsiteY107" fmla="*/ 80098 h 117732"/>
                        <a:gd name="connsiteX108" fmla="*/ 20709 w 67055"/>
                        <a:gd name="connsiteY108" fmla="*/ 80098 h 117732"/>
                        <a:gd name="connsiteX109" fmla="*/ 23696 w 67055"/>
                        <a:gd name="connsiteY109" fmla="*/ 84977 h 117732"/>
                        <a:gd name="connsiteX110" fmla="*/ 26683 w 67055"/>
                        <a:gd name="connsiteY110" fmla="*/ 80098 h 117732"/>
                        <a:gd name="connsiteX111" fmla="*/ 20709 w 67055"/>
                        <a:gd name="connsiteY111" fmla="*/ 80098 h 117732"/>
                        <a:gd name="connsiteX112" fmla="*/ 53366 w 67055"/>
                        <a:gd name="connsiteY112" fmla="*/ 77311 h 117732"/>
                        <a:gd name="connsiteX113" fmla="*/ 56602 w 67055"/>
                        <a:gd name="connsiteY113" fmla="*/ 77858 h 117732"/>
                        <a:gd name="connsiteX114" fmla="*/ 53416 w 67055"/>
                        <a:gd name="connsiteY114" fmla="*/ 72830 h 117732"/>
                        <a:gd name="connsiteX115" fmla="*/ 50379 w 67055"/>
                        <a:gd name="connsiteY115" fmla="*/ 77759 h 117732"/>
                        <a:gd name="connsiteX116" fmla="*/ 53366 w 67055"/>
                        <a:gd name="connsiteY116" fmla="*/ 77311 h 117732"/>
                        <a:gd name="connsiteX117" fmla="*/ 13690 w 67055"/>
                        <a:gd name="connsiteY117" fmla="*/ 72830 h 117732"/>
                        <a:gd name="connsiteX118" fmla="*/ 10504 w 67055"/>
                        <a:gd name="connsiteY118" fmla="*/ 77858 h 117732"/>
                        <a:gd name="connsiteX119" fmla="*/ 16727 w 67055"/>
                        <a:gd name="connsiteY119" fmla="*/ 77759 h 117732"/>
                        <a:gd name="connsiteX120" fmla="*/ 13690 w 67055"/>
                        <a:gd name="connsiteY120" fmla="*/ 72830 h 117732"/>
                        <a:gd name="connsiteX121" fmla="*/ 33503 w 67055"/>
                        <a:gd name="connsiteY121" fmla="*/ 77311 h 117732"/>
                        <a:gd name="connsiteX122" fmla="*/ 36540 w 67055"/>
                        <a:gd name="connsiteY122" fmla="*/ 77809 h 117732"/>
                        <a:gd name="connsiteX123" fmla="*/ 33503 w 67055"/>
                        <a:gd name="connsiteY123" fmla="*/ 72880 h 117732"/>
                        <a:gd name="connsiteX124" fmla="*/ 30516 w 67055"/>
                        <a:gd name="connsiteY124" fmla="*/ 77759 h 117732"/>
                        <a:gd name="connsiteX125" fmla="*/ 33503 w 67055"/>
                        <a:gd name="connsiteY125" fmla="*/ 77311 h 117732"/>
                        <a:gd name="connsiteX126" fmla="*/ 43459 w 67055"/>
                        <a:gd name="connsiteY126" fmla="*/ 67205 h 117732"/>
                        <a:gd name="connsiteX127" fmla="*/ 41568 w 67055"/>
                        <a:gd name="connsiteY127" fmla="*/ 69644 h 117732"/>
                        <a:gd name="connsiteX128" fmla="*/ 45401 w 67055"/>
                        <a:gd name="connsiteY128" fmla="*/ 69644 h 117732"/>
                        <a:gd name="connsiteX129" fmla="*/ 43459 w 67055"/>
                        <a:gd name="connsiteY129" fmla="*/ 67205 h 117732"/>
                        <a:gd name="connsiteX130" fmla="*/ 23597 w 67055"/>
                        <a:gd name="connsiteY130" fmla="*/ 67205 h 117732"/>
                        <a:gd name="connsiteX131" fmla="*/ 21705 w 67055"/>
                        <a:gd name="connsiteY131" fmla="*/ 69644 h 117732"/>
                        <a:gd name="connsiteX132" fmla="*/ 25538 w 67055"/>
                        <a:gd name="connsiteY132" fmla="*/ 69644 h 117732"/>
                        <a:gd name="connsiteX133" fmla="*/ 23597 w 67055"/>
                        <a:gd name="connsiteY133" fmla="*/ 67205 h 117732"/>
                        <a:gd name="connsiteX134" fmla="*/ 43459 w 67055"/>
                        <a:gd name="connsiteY134" fmla="*/ 58742 h 117732"/>
                        <a:gd name="connsiteX135" fmla="*/ 53416 w 67055"/>
                        <a:gd name="connsiteY135" fmla="*/ 66408 h 117732"/>
                        <a:gd name="connsiteX136" fmla="*/ 58593 w 67055"/>
                        <a:gd name="connsiteY136" fmla="*/ 60036 h 117732"/>
                        <a:gd name="connsiteX137" fmla="*/ 58593 w 67055"/>
                        <a:gd name="connsiteY137" fmla="*/ 59439 h 117732"/>
                        <a:gd name="connsiteX138" fmla="*/ 43409 w 67055"/>
                        <a:gd name="connsiteY138" fmla="*/ 53266 h 117732"/>
                        <a:gd name="connsiteX139" fmla="*/ 33503 w 67055"/>
                        <a:gd name="connsiteY139" fmla="*/ 60932 h 117732"/>
                        <a:gd name="connsiteX140" fmla="*/ 23646 w 67055"/>
                        <a:gd name="connsiteY140" fmla="*/ 53266 h 117732"/>
                        <a:gd name="connsiteX141" fmla="*/ 13740 w 67055"/>
                        <a:gd name="connsiteY141" fmla="*/ 60932 h 117732"/>
                        <a:gd name="connsiteX142" fmla="*/ 8513 w 67055"/>
                        <a:gd name="connsiteY142" fmla="*/ 59439 h 117732"/>
                        <a:gd name="connsiteX143" fmla="*/ 8513 w 67055"/>
                        <a:gd name="connsiteY143" fmla="*/ 60086 h 117732"/>
                        <a:gd name="connsiteX144" fmla="*/ 13690 w 67055"/>
                        <a:gd name="connsiteY144" fmla="*/ 66408 h 117732"/>
                        <a:gd name="connsiteX145" fmla="*/ 23597 w 67055"/>
                        <a:gd name="connsiteY145" fmla="*/ 58742 h 117732"/>
                        <a:gd name="connsiteX146" fmla="*/ 33503 w 67055"/>
                        <a:gd name="connsiteY146" fmla="*/ 66408 h 117732"/>
                        <a:gd name="connsiteX147" fmla="*/ 43459 w 67055"/>
                        <a:gd name="connsiteY147" fmla="*/ 58742 h 117732"/>
                        <a:gd name="connsiteX148" fmla="*/ 53366 w 67055"/>
                        <a:gd name="connsiteY148" fmla="*/ 47591 h 117732"/>
                        <a:gd name="connsiteX149" fmla="*/ 51474 w 67055"/>
                        <a:gd name="connsiteY149" fmla="*/ 50080 h 117732"/>
                        <a:gd name="connsiteX150" fmla="*/ 55257 w 67055"/>
                        <a:gd name="connsiteY150" fmla="*/ 50080 h 117732"/>
                        <a:gd name="connsiteX151" fmla="*/ 53366 w 67055"/>
                        <a:gd name="connsiteY151" fmla="*/ 47591 h 117732"/>
                        <a:gd name="connsiteX152" fmla="*/ 33503 w 67055"/>
                        <a:gd name="connsiteY152" fmla="*/ 47591 h 117732"/>
                        <a:gd name="connsiteX153" fmla="*/ 31611 w 67055"/>
                        <a:gd name="connsiteY153" fmla="*/ 50080 h 117732"/>
                        <a:gd name="connsiteX154" fmla="*/ 35445 w 67055"/>
                        <a:gd name="connsiteY154" fmla="*/ 50080 h 117732"/>
                        <a:gd name="connsiteX155" fmla="*/ 33503 w 67055"/>
                        <a:gd name="connsiteY155" fmla="*/ 47591 h 117732"/>
                        <a:gd name="connsiteX156" fmla="*/ 13740 w 67055"/>
                        <a:gd name="connsiteY156" fmla="*/ 47591 h 117732"/>
                        <a:gd name="connsiteX157" fmla="*/ 11799 w 67055"/>
                        <a:gd name="connsiteY157" fmla="*/ 50080 h 117732"/>
                        <a:gd name="connsiteX158" fmla="*/ 15632 w 67055"/>
                        <a:gd name="connsiteY158" fmla="*/ 50080 h 117732"/>
                        <a:gd name="connsiteX159" fmla="*/ 13740 w 67055"/>
                        <a:gd name="connsiteY159" fmla="*/ 47591 h 117732"/>
                        <a:gd name="connsiteX160" fmla="*/ 33503 w 67055"/>
                        <a:gd name="connsiteY160" fmla="*/ 39128 h 117732"/>
                        <a:gd name="connsiteX161" fmla="*/ 43409 w 67055"/>
                        <a:gd name="connsiteY161" fmla="*/ 46795 h 117732"/>
                        <a:gd name="connsiteX162" fmla="*/ 58593 w 67055"/>
                        <a:gd name="connsiteY162" fmla="*/ 40622 h 117732"/>
                        <a:gd name="connsiteX163" fmla="*/ 58593 w 67055"/>
                        <a:gd name="connsiteY163" fmla="*/ 40273 h 117732"/>
                        <a:gd name="connsiteX164" fmla="*/ 53416 w 67055"/>
                        <a:gd name="connsiteY164" fmla="*/ 33901 h 117732"/>
                        <a:gd name="connsiteX165" fmla="*/ 43459 w 67055"/>
                        <a:gd name="connsiteY165" fmla="*/ 41617 h 117732"/>
                        <a:gd name="connsiteX166" fmla="*/ 33553 w 67055"/>
                        <a:gd name="connsiteY166" fmla="*/ 33951 h 117732"/>
                        <a:gd name="connsiteX167" fmla="*/ 23646 w 67055"/>
                        <a:gd name="connsiteY167" fmla="*/ 41617 h 117732"/>
                        <a:gd name="connsiteX168" fmla="*/ 13740 w 67055"/>
                        <a:gd name="connsiteY168" fmla="*/ 33901 h 117732"/>
                        <a:gd name="connsiteX169" fmla="*/ 8563 w 67055"/>
                        <a:gd name="connsiteY169" fmla="*/ 40273 h 117732"/>
                        <a:gd name="connsiteX170" fmla="*/ 8563 w 67055"/>
                        <a:gd name="connsiteY170" fmla="*/ 40622 h 117732"/>
                        <a:gd name="connsiteX171" fmla="*/ 13789 w 67055"/>
                        <a:gd name="connsiteY171" fmla="*/ 39128 h 117732"/>
                        <a:gd name="connsiteX172" fmla="*/ 23696 w 67055"/>
                        <a:gd name="connsiteY172" fmla="*/ 46795 h 117732"/>
                        <a:gd name="connsiteX173" fmla="*/ 33503 w 67055"/>
                        <a:gd name="connsiteY173" fmla="*/ 39128 h 117732"/>
                        <a:gd name="connsiteX174" fmla="*/ 43459 w 67055"/>
                        <a:gd name="connsiteY174" fmla="*/ 28276 h 117732"/>
                        <a:gd name="connsiteX175" fmla="*/ 41568 w 67055"/>
                        <a:gd name="connsiteY175" fmla="*/ 30715 h 117732"/>
                        <a:gd name="connsiteX176" fmla="*/ 45401 w 67055"/>
                        <a:gd name="connsiteY176" fmla="*/ 30715 h 117732"/>
                        <a:gd name="connsiteX177" fmla="*/ 43459 w 67055"/>
                        <a:gd name="connsiteY177" fmla="*/ 28276 h 117732"/>
                        <a:gd name="connsiteX178" fmla="*/ 23597 w 67055"/>
                        <a:gd name="connsiteY178" fmla="*/ 28276 h 117732"/>
                        <a:gd name="connsiteX179" fmla="*/ 21705 w 67055"/>
                        <a:gd name="connsiteY179" fmla="*/ 30715 h 117732"/>
                        <a:gd name="connsiteX180" fmla="*/ 25538 w 67055"/>
                        <a:gd name="connsiteY180" fmla="*/ 30715 h 117732"/>
                        <a:gd name="connsiteX181" fmla="*/ 23597 w 67055"/>
                        <a:gd name="connsiteY181" fmla="*/ 28276 h 117732"/>
                        <a:gd name="connsiteX182" fmla="*/ 51623 w 67055"/>
                        <a:gd name="connsiteY182" fmla="*/ 24045 h 117732"/>
                        <a:gd name="connsiteX183" fmla="*/ 53416 w 67055"/>
                        <a:gd name="connsiteY183" fmla="*/ 27529 h 117732"/>
                        <a:gd name="connsiteX184" fmla="*/ 54063 w 67055"/>
                        <a:gd name="connsiteY184" fmla="*/ 25936 h 117732"/>
                        <a:gd name="connsiteX185" fmla="*/ 52619 w 67055"/>
                        <a:gd name="connsiteY185" fmla="*/ 24144 h 117732"/>
                        <a:gd name="connsiteX186" fmla="*/ 51623 w 67055"/>
                        <a:gd name="connsiteY186" fmla="*/ 24045 h 117732"/>
                        <a:gd name="connsiteX187" fmla="*/ 13043 w 67055"/>
                        <a:gd name="connsiteY187" fmla="*/ 25936 h 117732"/>
                        <a:gd name="connsiteX188" fmla="*/ 13690 w 67055"/>
                        <a:gd name="connsiteY188" fmla="*/ 27529 h 117732"/>
                        <a:gd name="connsiteX189" fmla="*/ 15432 w 67055"/>
                        <a:gd name="connsiteY189" fmla="*/ 24045 h 117732"/>
                        <a:gd name="connsiteX190" fmla="*/ 14486 w 67055"/>
                        <a:gd name="connsiteY190" fmla="*/ 24144 h 117732"/>
                        <a:gd name="connsiteX191" fmla="*/ 13043 w 67055"/>
                        <a:gd name="connsiteY191" fmla="*/ 25936 h 117732"/>
                        <a:gd name="connsiteX192" fmla="*/ 31761 w 67055"/>
                        <a:gd name="connsiteY192" fmla="*/ 24045 h 117732"/>
                        <a:gd name="connsiteX193" fmla="*/ 33503 w 67055"/>
                        <a:gd name="connsiteY193" fmla="*/ 27529 h 117732"/>
                        <a:gd name="connsiteX194" fmla="*/ 35245 w 67055"/>
                        <a:gd name="connsiteY194" fmla="*/ 24045 h 117732"/>
                        <a:gd name="connsiteX195" fmla="*/ 31761 w 67055"/>
                        <a:gd name="connsiteY195" fmla="*/ 24045 h 117732"/>
                        <a:gd name="connsiteX196" fmla="*/ 43459 w 67055"/>
                        <a:gd name="connsiteY196" fmla="*/ 19863 h 117732"/>
                        <a:gd name="connsiteX197" fmla="*/ 45351 w 67055"/>
                        <a:gd name="connsiteY197" fmla="*/ 20062 h 117732"/>
                        <a:gd name="connsiteX198" fmla="*/ 43509 w 67055"/>
                        <a:gd name="connsiteY198" fmla="*/ 16328 h 117732"/>
                        <a:gd name="connsiteX199" fmla="*/ 41717 w 67055"/>
                        <a:gd name="connsiteY199" fmla="*/ 20012 h 117732"/>
                        <a:gd name="connsiteX200" fmla="*/ 43459 w 67055"/>
                        <a:gd name="connsiteY200" fmla="*/ 19863 h 117732"/>
                        <a:gd name="connsiteX201" fmla="*/ 23547 w 67055"/>
                        <a:gd name="connsiteY201" fmla="*/ 16229 h 117732"/>
                        <a:gd name="connsiteX202" fmla="*/ 21755 w 67055"/>
                        <a:gd name="connsiteY202" fmla="*/ 19962 h 117732"/>
                        <a:gd name="connsiteX203" fmla="*/ 25389 w 67055"/>
                        <a:gd name="connsiteY203" fmla="*/ 19962 h 117732"/>
                        <a:gd name="connsiteX204" fmla="*/ 23547 w 67055"/>
                        <a:gd name="connsiteY204" fmla="*/ 16229 h 117732"/>
                        <a:gd name="connsiteX205" fmla="*/ 33503 w 67055"/>
                        <a:gd name="connsiteY205" fmla="*/ 10803 h 117732"/>
                        <a:gd name="connsiteX206" fmla="*/ 31611 w 67055"/>
                        <a:gd name="connsiteY206" fmla="*/ 13242 h 117732"/>
                        <a:gd name="connsiteX207" fmla="*/ 35445 w 67055"/>
                        <a:gd name="connsiteY207" fmla="*/ 13242 h 117732"/>
                        <a:gd name="connsiteX208" fmla="*/ 33503 w 67055"/>
                        <a:gd name="connsiteY208" fmla="*/ 10803 h 11773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  <a:cxn ang="0">
                          <a:pos x="connsiteX22" y="connsiteY22"/>
                        </a:cxn>
                        <a:cxn ang="0">
                          <a:pos x="connsiteX23" y="connsiteY23"/>
                        </a:cxn>
                        <a:cxn ang="0">
                          <a:pos x="connsiteX24" y="connsiteY24"/>
                        </a:cxn>
                        <a:cxn ang="0">
                          <a:pos x="connsiteX25" y="connsiteY25"/>
                        </a:cxn>
                        <a:cxn ang="0">
                          <a:pos x="connsiteX26" y="connsiteY26"/>
                        </a:cxn>
                        <a:cxn ang="0">
                          <a:pos x="connsiteX27" y="connsiteY27"/>
                        </a:cxn>
                        <a:cxn ang="0">
                          <a:pos x="connsiteX28" y="connsiteY28"/>
                        </a:cxn>
                        <a:cxn ang="0">
                          <a:pos x="connsiteX29" y="connsiteY29"/>
                        </a:cxn>
                        <a:cxn ang="0">
                          <a:pos x="connsiteX30" y="connsiteY30"/>
                        </a:cxn>
                        <a:cxn ang="0">
                          <a:pos x="connsiteX31" y="connsiteY31"/>
                        </a:cxn>
                        <a:cxn ang="0">
                          <a:pos x="connsiteX32" y="connsiteY32"/>
                        </a:cxn>
                        <a:cxn ang="0">
                          <a:pos x="connsiteX33" y="connsiteY33"/>
                        </a:cxn>
                        <a:cxn ang="0">
                          <a:pos x="connsiteX34" y="connsiteY34"/>
                        </a:cxn>
                        <a:cxn ang="0">
                          <a:pos x="connsiteX35" y="connsiteY35"/>
                        </a:cxn>
                        <a:cxn ang="0">
                          <a:pos x="connsiteX36" y="connsiteY36"/>
                        </a:cxn>
                        <a:cxn ang="0">
                          <a:pos x="connsiteX37" y="connsiteY37"/>
                        </a:cxn>
                        <a:cxn ang="0">
                          <a:pos x="connsiteX38" y="connsiteY38"/>
                        </a:cxn>
                        <a:cxn ang="0">
                          <a:pos x="connsiteX39" y="connsiteY39"/>
                        </a:cxn>
                        <a:cxn ang="0">
                          <a:pos x="connsiteX40" y="connsiteY40"/>
                        </a:cxn>
                        <a:cxn ang="0">
                          <a:pos x="connsiteX41" y="connsiteY41"/>
                        </a:cxn>
                        <a:cxn ang="0">
                          <a:pos x="connsiteX42" y="connsiteY42"/>
                        </a:cxn>
                        <a:cxn ang="0">
                          <a:pos x="connsiteX43" y="connsiteY43"/>
                        </a:cxn>
                        <a:cxn ang="0">
                          <a:pos x="connsiteX44" y="connsiteY44"/>
                        </a:cxn>
                        <a:cxn ang="0">
                          <a:pos x="connsiteX45" y="connsiteY45"/>
                        </a:cxn>
                        <a:cxn ang="0">
                          <a:pos x="connsiteX46" y="connsiteY46"/>
                        </a:cxn>
                        <a:cxn ang="0">
                          <a:pos x="connsiteX47" y="connsiteY47"/>
                        </a:cxn>
                        <a:cxn ang="0">
                          <a:pos x="connsiteX48" y="connsiteY48"/>
                        </a:cxn>
                        <a:cxn ang="0">
                          <a:pos x="connsiteX49" y="connsiteY49"/>
                        </a:cxn>
                        <a:cxn ang="0">
                          <a:pos x="connsiteX50" y="connsiteY50"/>
                        </a:cxn>
                        <a:cxn ang="0">
                          <a:pos x="connsiteX51" y="connsiteY51"/>
                        </a:cxn>
                        <a:cxn ang="0">
                          <a:pos x="connsiteX52" y="connsiteY52"/>
                        </a:cxn>
                        <a:cxn ang="0">
                          <a:pos x="connsiteX53" y="connsiteY53"/>
                        </a:cxn>
                        <a:cxn ang="0">
                          <a:pos x="connsiteX54" y="connsiteY54"/>
                        </a:cxn>
                        <a:cxn ang="0">
                          <a:pos x="connsiteX55" y="connsiteY55"/>
                        </a:cxn>
                        <a:cxn ang="0">
                          <a:pos x="connsiteX56" y="connsiteY56"/>
                        </a:cxn>
                        <a:cxn ang="0">
                          <a:pos x="connsiteX57" y="connsiteY57"/>
                        </a:cxn>
                        <a:cxn ang="0">
                          <a:pos x="connsiteX58" y="connsiteY58"/>
                        </a:cxn>
                        <a:cxn ang="0">
                          <a:pos x="connsiteX59" y="connsiteY59"/>
                        </a:cxn>
                        <a:cxn ang="0">
                          <a:pos x="connsiteX60" y="connsiteY60"/>
                        </a:cxn>
                        <a:cxn ang="0">
                          <a:pos x="connsiteX61" y="connsiteY61"/>
                        </a:cxn>
                        <a:cxn ang="0">
                          <a:pos x="connsiteX62" y="connsiteY62"/>
                        </a:cxn>
                        <a:cxn ang="0">
                          <a:pos x="connsiteX63" y="connsiteY63"/>
                        </a:cxn>
                        <a:cxn ang="0">
                          <a:pos x="connsiteX64" y="connsiteY64"/>
                        </a:cxn>
                        <a:cxn ang="0">
                          <a:pos x="connsiteX65" y="connsiteY65"/>
                        </a:cxn>
                        <a:cxn ang="0">
                          <a:pos x="connsiteX66" y="connsiteY66"/>
                        </a:cxn>
                        <a:cxn ang="0">
                          <a:pos x="connsiteX67" y="connsiteY67"/>
                        </a:cxn>
                        <a:cxn ang="0">
                          <a:pos x="connsiteX68" y="connsiteY68"/>
                        </a:cxn>
                        <a:cxn ang="0">
                          <a:pos x="connsiteX69" y="connsiteY69"/>
                        </a:cxn>
                        <a:cxn ang="0">
                          <a:pos x="connsiteX70" y="connsiteY70"/>
                        </a:cxn>
                        <a:cxn ang="0">
                          <a:pos x="connsiteX71" y="connsiteY71"/>
                        </a:cxn>
                        <a:cxn ang="0">
                          <a:pos x="connsiteX72" y="connsiteY72"/>
                        </a:cxn>
                        <a:cxn ang="0">
                          <a:pos x="connsiteX73" y="connsiteY73"/>
                        </a:cxn>
                        <a:cxn ang="0">
                          <a:pos x="connsiteX74" y="connsiteY74"/>
                        </a:cxn>
                        <a:cxn ang="0">
                          <a:pos x="connsiteX75" y="connsiteY75"/>
                        </a:cxn>
                        <a:cxn ang="0">
                          <a:pos x="connsiteX76" y="connsiteY76"/>
                        </a:cxn>
                        <a:cxn ang="0">
                          <a:pos x="connsiteX77" y="connsiteY77"/>
                        </a:cxn>
                        <a:cxn ang="0">
                          <a:pos x="connsiteX78" y="connsiteY78"/>
                        </a:cxn>
                        <a:cxn ang="0">
                          <a:pos x="connsiteX79" y="connsiteY79"/>
                        </a:cxn>
                        <a:cxn ang="0">
                          <a:pos x="connsiteX80" y="connsiteY80"/>
                        </a:cxn>
                        <a:cxn ang="0">
                          <a:pos x="connsiteX81" y="connsiteY81"/>
                        </a:cxn>
                        <a:cxn ang="0">
                          <a:pos x="connsiteX82" y="connsiteY82"/>
                        </a:cxn>
                        <a:cxn ang="0">
                          <a:pos x="connsiteX83" y="connsiteY83"/>
                        </a:cxn>
                        <a:cxn ang="0">
                          <a:pos x="connsiteX84" y="connsiteY84"/>
                        </a:cxn>
                        <a:cxn ang="0">
                          <a:pos x="connsiteX85" y="connsiteY85"/>
                        </a:cxn>
                        <a:cxn ang="0">
                          <a:pos x="connsiteX86" y="connsiteY86"/>
                        </a:cxn>
                        <a:cxn ang="0">
                          <a:pos x="connsiteX87" y="connsiteY87"/>
                        </a:cxn>
                        <a:cxn ang="0">
                          <a:pos x="connsiteX88" y="connsiteY88"/>
                        </a:cxn>
                        <a:cxn ang="0">
                          <a:pos x="connsiteX89" y="connsiteY89"/>
                        </a:cxn>
                        <a:cxn ang="0">
                          <a:pos x="connsiteX90" y="connsiteY90"/>
                        </a:cxn>
                        <a:cxn ang="0">
                          <a:pos x="connsiteX91" y="connsiteY91"/>
                        </a:cxn>
                        <a:cxn ang="0">
                          <a:pos x="connsiteX92" y="connsiteY92"/>
                        </a:cxn>
                        <a:cxn ang="0">
                          <a:pos x="connsiteX93" y="connsiteY93"/>
                        </a:cxn>
                        <a:cxn ang="0">
                          <a:pos x="connsiteX94" y="connsiteY94"/>
                        </a:cxn>
                        <a:cxn ang="0">
                          <a:pos x="connsiteX95" y="connsiteY95"/>
                        </a:cxn>
                        <a:cxn ang="0">
                          <a:pos x="connsiteX96" y="connsiteY96"/>
                        </a:cxn>
                        <a:cxn ang="0">
                          <a:pos x="connsiteX97" y="connsiteY97"/>
                        </a:cxn>
                        <a:cxn ang="0">
                          <a:pos x="connsiteX98" y="connsiteY98"/>
                        </a:cxn>
                        <a:cxn ang="0">
                          <a:pos x="connsiteX99" y="connsiteY99"/>
                        </a:cxn>
                        <a:cxn ang="0">
                          <a:pos x="connsiteX100" y="connsiteY100"/>
                        </a:cxn>
                        <a:cxn ang="0">
                          <a:pos x="connsiteX101" y="connsiteY101"/>
                        </a:cxn>
                        <a:cxn ang="0">
                          <a:pos x="connsiteX102" y="connsiteY102"/>
                        </a:cxn>
                        <a:cxn ang="0">
                          <a:pos x="connsiteX103" y="connsiteY103"/>
                        </a:cxn>
                        <a:cxn ang="0">
                          <a:pos x="connsiteX104" y="connsiteY104"/>
                        </a:cxn>
                        <a:cxn ang="0">
                          <a:pos x="connsiteX105" y="connsiteY105"/>
                        </a:cxn>
                        <a:cxn ang="0">
                          <a:pos x="connsiteX106" y="connsiteY106"/>
                        </a:cxn>
                        <a:cxn ang="0">
                          <a:pos x="connsiteX107" y="connsiteY107"/>
                        </a:cxn>
                        <a:cxn ang="0">
                          <a:pos x="connsiteX108" y="connsiteY108"/>
                        </a:cxn>
                        <a:cxn ang="0">
                          <a:pos x="connsiteX109" y="connsiteY109"/>
                        </a:cxn>
                        <a:cxn ang="0">
                          <a:pos x="connsiteX110" y="connsiteY110"/>
                        </a:cxn>
                        <a:cxn ang="0">
                          <a:pos x="connsiteX111" y="connsiteY111"/>
                        </a:cxn>
                        <a:cxn ang="0">
                          <a:pos x="connsiteX112" y="connsiteY112"/>
                        </a:cxn>
                        <a:cxn ang="0">
                          <a:pos x="connsiteX113" y="connsiteY113"/>
                        </a:cxn>
                        <a:cxn ang="0">
                          <a:pos x="connsiteX114" y="connsiteY114"/>
                        </a:cxn>
                        <a:cxn ang="0">
                          <a:pos x="connsiteX115" y="connsiteY115"/>
                        </a:cxn>
                        <a:cxn ang="0">
                          <a:pos x="connsiteX116" y="connsiteY116"/>
                        </a:cxn>
                        <a:cxn ang="0">
                          <a:pos x="connsiteX117" y="connsiteY117"/>
                        </a:cxn>
                        <a:cxn ang="0">
                          <a:pos x="connsiteX118" y="connsiteY118"/>
                        </a:cxn>
                        <a:cxn ang="0">
                          <a:pos x="connsiteX119" y="connsiteY119"/>
                        </a:cxn>
                        <a:cxn ang="0">
                          <a:pos x="connsiteX120" y="connsiteY120"/>
                        </a:cxn>
                        <a:cxn ang="0">
                          <a:pos x="connsiteX121" y="connsiteY121"/>
                        </a:cxn>
                        <a:cxn ang="0">
                          <a:pos x="connsiteX122" y="connsiteY122"/>
                        </a:cxn>
                        <a:cxn ang="0">
                          <a:pos x="connsiteX123" y="connsiteY123"/>
                        </a:cxn>
                        <a:cxn ang="0">
                          <a:pos x="connsiteX124" y="connsiteY124"/>
                        </a:cxn>
                        <a:cxn ang="0">
                          <a:pos x="connsiteX125" y="connsiteY125"/>
                        </a:cxn>
                        <a:cxn ang="0">
                          <a:pos x="connsiteX126" y="connsiteY126"/>
                        </a:cxn>
                        <a:cxn ang="0">
                          <a:pos x="connsiteX127" y="connsiteY127"/>
                        </a:cxn>
                        <a:cxn ang="0">
                          <a:pos x="connsiteX128" y="connsiteY128"/>
                        </a:cxn>
                        <a:cxn ang="0">
                          <a:pos x="connsiteX129" y="connsiteY129"/>
                        </a:cxn>
                        <a:cxn ang="0">
                          <a:pos x="connsiteX130" y="connsiteY130"/>
                        </a:cxn>
                        <a:cxn ang="0">
                          <a:pos x="connsiteX131" y="connsiteY131"/>
                        </a:cxn>
                        <a:cxn ang="0">
                          <a:pos x="connsiteX132" y="connsiteY132"/>
                        </a:cxn>
                        <a:cxn ang="0">
                          <a:pos x="connsiteX133" y="connsiteY133"/>
                        </a:cxn>
                        <a:cxn ang="0">
                          <a:pos x="connsiteX134" y="connsiteY134"/>
                        </a:cxn>
                        <a:cxn ang="0">
                          <a:pos x="connsiteX135" y="connsiteY135"/>
                        </a:cxn>
                        <a:cxn ang="0">
                          <a:pos x="connsiteX136" y="connsiteY136"/>
                        </a:cxn>
                        <a:cxn ang="0">
                          <a:pos x="connsiteX137" y="connsiteY137"/>
                        </a:cxn>
                        <a:cxn ang="0">
                          <a:pos x="connsiteX138" y="connsiteY138"/>
                        </a:cxn>
                        <a:cxn ang="0">
                          <a:pos x="connsiteX139" y="connsiteY139"/>
                        </a:cxn>
                        <a:cxn ang="0">
                          <a:pos x="connsiteX140" y="connsiteY140"/>
                        </a:cxn>
                        <a:cxn ang="0">
                          <a:pos x="connsiteX141" y="connsiteY141"/>
                        </a:cxn>
                        <a:cxn ang="0">
                          <a:pos x="connsiteX142" y="connsiteY142"/>
                        </a:cxn>
                        <a:cxn ang="0">
                          <a:pos x="connsiteX143" y="connsiteY143"/>
                        </a:cxn>
                        <a:cxn ang="0">
                          <a:pos x="connsiteX144" y="connsiteY144"/>
                        </a:cxn>
                        <a:cxn ang="0">
                          <a:pos x="connsiteX145" y="connsiteY145"/>
                        </a:cxn>
                        <a:cxn ang="0">
                          <a:pos x="connsiteX146" y="connsiteY146"/>
                        </a:cxn>
                        <a:cxn ang="0">
                          <a:pos x="connsiteX147" y="connsiteY147"/>
                        </a:cxn>
                        <a:cxn ang="0">
                          <a:pos x="connsiteX148" y="connsiteY148"/>
                        </a:cxn>
                        <a:cxn ang="0">
                          <a:pos x="connsiteX149" y="connsiteY149"/>
                        </a:cxn>
                        <a:cxn ang="0">
                          <a:pos x="connsiteX150" y="connsiteY150"/>
                        </a:cxn>
                        <a:cxn ang="0">
                          <a:pos x="connsiteX151" y="connsiteY151"/>
                        </a:cxn>
                        <a:cxn ang="0">
                          <a:pos x="connsiteX152" y="connsiteY152"/>
                        </a:cxn>
                        <a:cxn ang="0">
                          <a:pos x="connsiteX153" y="connsiteY153"/>
                        </a:cxn>
                        <a:cxn ang="0">
                          <a:pos x="connsiteX154" y="connsiteY154"/>
                        </a:cxn>
                        <a:cxn ang="0">
                          <a:pos x="connsiteX155" y="connsiteY155"/>
                        </a:cxn>
                        <a:cxn ang="0">
                          <a:pos x="connsiteX156" y="connsiteY156"/>
                        </a:cxn>
                        <a:cxn ang="0">
                          <a:pos x="connsiteX157" y="connsiteY157"/>
                        </a:cxn>
                        <a:cxn ang="0">
                          <a:pos x="connsiteX158" y="connsiteY158"/>
                        </a:cxn>
                        <a:cxn ang="0">
                          <a:pos x="connsiteX159" y="connsiteY159"/>
                        </a:cxn>
                        <a:cxn ang="0">
                          <a:pos x="connsiteX160" y="connsiteY160"/>
                        </a:cxn>
                        <a:cxn ang="0">
                          <a:pos x="connsiteX161" y="connsiteY161"/>
                        </a:cxn>
                        <a:cxn ang="0">
                          <a:pos x="connsiteX162" y="connsiteY162"/>
                        </a:cxn>
                        <a:cxn ang="0">
                          <a:pos x="connsiteX163" y="connsiteY163"/>
                        </a:cxn>
                        <a:cxn ang="0">
                          <a:pos x="connsiteX164" y="connsiteY164"/>
                        </a:cxn>
                        <a:cxn ang="0">
                          <a:pos x="connsiteX165" y="connsiteY165"/>
                        </a:cxn>
                        <a:cxn ang="0">
                          <a:pos x="connsiteX166" y="connsiteY166"/>
                        </a:cxn>
                        <a:cxn ang="0">
                          <a:pos x="connsiteX167" y="connsiteY167"/>
                        </a:cxn>
                        <a:cxn ang="0">
                          <a:pos x="connsiteX168" y="connsiteY168"/>
                        </a:cxn>
                        <a:cxn ang="0">
                          <a:pos x="connsiteX169" y="connsiteY169"/>
                        </a:cxn>
                        <a:cxn ang="0">
                          <a:pos x="connsiteX170" y="connsiteY170"/>
                        </a:cxn>
                        <a:cxn ang="0">
                          <a:pos x="connsiteX171" y="connsiteY171"/>
                        </a:cxn>
                        <a:cxn ang="0">
                          <a:pos x="connsiteX172" y="connsiteY172"/>
                        </a:cxn>
                        <a:cxn ang="0">
                          <a:pos x="connsiteX173" y="connsiteY173"/>
                        </a:cxn>
                        <a:cxn ang="0">
                          <a:pos x="connsiteX174" y="connsiteY174"/>
                        </a:cxn>
                        <a:cxn ang="0">
                          <a:pos x="connsiteX175" y="connsiteY175"/>
                        </a:cxn>
                        <a:cxn ang="0">
                          <a:pos x="connsiteX176" y="connsiteY176"/>
                        </a:cxn>
                        <a:cxn ang="0">
                          <a:pos x="connsiteX177" y="connsiteY177"/>
                        </a:cxn>
                        <a:cxn ang="0">
                          <a:pos x="connsiteX178" y="connsiteY178"/>
                        </a:cxn>
                        <a:cxn ang="0">
                          <a:pos x="connsiteX179" y="connsiteY179"/>
                        </a:cxn>
                        <a:cxn ang="0">
                          <a:pos x="connsiteX180" y="connsiteY180"/>
                        </a:cxn>
                        <a:cxn ang="0">
                          <a:pos x="connsiteX181" y="connsiteY181"/>
                        </a:cxn>
                        <a:cxn ang="0">
                          <a:pos x="connsiteX182" y="connsiteY182"/>
                        </a:cxn>
                        <a:cxn ang="0">
                          <a:pos x="connsiteX183" y="connsiteY183"/>
                        </a:cxn>
                        <a:cxn ang="0">
                          <a:pos x="connsiteX184" y="connsiteY184"/>
                        </a:cxn>
                        <a:cxn ang="0">
                          <a:pos x="connsiteX185" y="connsiteY185"/>
                        </a:cxn>
                        <a:cxn ang="0">
                          <a:pos x="connsiteX186" y="connsiteY186"/>
                        </a:cxn>
                        <a:cxn ang="0">
                          <a:pos x="connsiteX187" y="connsiteY187"/>
                        </a:cxn>
                        <a:cxn ang="0">
                          <a:pos x="connsiteX188" y="connsiteY188"/>
                        </a:cxn>
                        <a:cxn ang="0">
                          <a:pos x="connsiteX189" y="connsiteY189"/>
                        </a:cxn>
                        <a:cxn ang="0">
                          <a:pos x="connsiteX190" y="connsiteY190"/>
                        </a:cxn>
                        <a:cxn ang="0">
                          <a:pos x="connsiteX191" y="connsiteY191"/>
                        </a:cxn>
                        <a:cxn ang="0">
                          <a:pos x="connsiteX192" y="connsiteY192"/>
                        </a:cxn>
                        <a:cxn ang="0">
                          <a:pos x="connsiteX193" y="connsiteY193"/>
                        </a:cxn>
                        <a:cxn ang="0">
                          <a:pos x="connsiteX194" y="connsiteY194"/>
                        </a:cxn>
                        <a:cxn ang="0">
                          <a:pos x="connsiteX195" y="connsiteY195"/>
                        </a:cxn>
                        <a:cxn ang="0">
                          <a:pos x="connsiteX196" y="connsiteY196"/>
                        </a:cxn>
                        <a:cxn ang="0">
                          <a:pos x="connsiteX197" y="connsiteY197"/>
                        </a:cxn>
                        <a:cxn ang="0">
                          <a:pos x="connsiteX198" y="connsiteY198"/>
                        </a:cxn>
                        <a:cxn ang="0">
                          <a:pos x="connsiteX199" y="connsiteY199"/>
                        </a:cxn>
                        <a:cxn ang="0">
                          <a:pos x="connsiteX200" y="connsiteY200"/>
                        </a:cxn>
                        <a:cxn ang="0">
                          <a:pos x="connsiteX201" y="connsiteY201"/>
                        </a:cxn>
                        <a:cxn ang="0">
                          <a:pos x="connsiteX202" y="connsiteY202"/>
                        </a:cxn>
                        <a:cxn ang="0">
                          <a:pos x="connsiteX203" y="connsiteY203"/>
                        </a:cxn>
                        <a:cxn ang="0">
                          <a:pos x="connsiteX204" y="connsiteY204"/>
                        </a:cxn>
                        <a:cxn ang="0">
                          <a:pos x="connsiteX205" y="connsiteY205"/>
                        </a:cxn>
                        <a:cxn ang="0">
                          <a:pos x="connsiteX206" y="connsiteY206"/>
                        </a:cxn>
                        <a:cxn ang="0">
                          <a:pos x="connsiteX207" y="connsiteY207"/>
                        </a:cxn>
                        <a:cxn ang="0">
                          <a:pos x="connsiteX208" y="connsiteY208"/>
                        </a:cxn>
                      </a:cxnLst>
                      <a:rect l="l" t="t" r="r" b="b"/>
                      <a:pathLst>
                        <a:path w="67055" h="117732">
                          <a:moveTo>
                            <a:pt x="67056" y="117733"/>
                          </a:moveTo>
                          <a:lnTo>
                            <a:pt x="0" y="117733"/>
                          </a:lnTo>
                          <a:lnTo>
                            <a:pt x="0" y="106881"/>
                          </a:lnTo>
                          <a:lnTo>
                            <a:pt x="3833" y="106482"/>
                          </a:lnTo>
                          <a:cubicBezTo>
                            <a:pt x="4729" y="106433"/>
                            <a:pt x="5675" y="105586"/>
                            <a:pt x="5675" y="104242"/>
                          </a:cubicBezTo>
                          <a:cubicBezTo>
                            <a:pt x="5675" y="102948"/>
                            <a:pt x="4779" y="102002"/>
                            <a:pt x="3833" y="101953"/>
                          </a:cubicBezTo>
                          <a:lnTo>
                            <a:pt x="0" y="101554"/>
                          </a:lnTo>
                          <a:lnTo>
                            <a:pt x="0" y="72283"/>
                          </a:lnTo>
                          <a:lnTo>
                            <a:pt x="3833" y="71884"/>
                          </a:lnTo>
                          <a:cubicBezTo>
                            <a:pt x="4779" y="71835"/>
                            <a:pt x="5675" y="70988"/>
                            <a:pt x="5675" y="69595"/>
                          </a:cubicBezTo>
                          <a:cubicBezTo>
                            <a:pt x="5675" y="68250"/>
                            <a:pt x="4729" y="67404"/>
                            <a:pt x="3833" y="67354"/>
                          </a:cubicBezTo>
                          <a:lnTo>
                            <a:pt x="0" y="66956"/>
                          </a:lnTo>
                          <a:lnTo>
                            <a:pt x="0" y="33353"/>
                          </a:lnTo>
                          <a:lnTo>
                            <a:pt x="3833" y="32955"/>
                          </a:lnTo>
                          <a:cubicBezTo>
                            <a:pt x="4779" y="32906"/>
                            <a:pt x="5675" y="31960"/>
                            <a:pt x="5675" y="30665"/>
                          </a:cubicBezTo>
                          <a:cubicBezTo>
                            <a:pt x="5675" y="29919"/>
                            <a:pt x="5426" y="29371"/>
                            <a:pt x="4879" y="28873"/>
                          </a:cubicBezTo>
                          <a:lnTo>
                            <a:pt x="2489" y="26434"/>
                          </a:lnTo>
                          <a:lnTo>
                            <a:pt x="4282" y="23596"/>
                          </a:lnTo>
                          <a:cubicBezTo>
                            <a:pt x="5924" y="21008"/>
                            <a:pt x="7766" y="18618"/>
                            <a:pt x="9807" y="16527"/>
                          </a:cubicBezTo>
                          <a:lnTo>
                            <a:pt x="11301" y="14984"/>
                          </a:lnTo>
                          <a:lnTo>
                            <a:pt x="14238" y="15482"/>
                          </a:lnTo>
                          <a:cubicBezTo>
                            <a:pt x="14885" y="15134"/>
                            <a:pt x="15333" y="14287"/>
                            <a:pt x="15383" y="13292"/>
                          </a:cubicBezTo>
                          <a:lnTo>
                            <a:pt x="15482" y="11350"/>
                          </a:lnTo>
                          <a:lnTo>
                            <a:pt x="17025" y="10156"/>
                          </a:lnTo>
                          <a:cubicBezTo>
                            <a:pt x="24343" y="4580"/>
                            <a:pt x="31213" y="1095"/>
                            <a:pt x="31512" y="946"/>
                          </a:cubicBezTo>
                          <a:lnTo>
                            <a:pt x="33404" y="0"/>
                          </a:lnTo>
                          <a:lnTo>
                            <a:pt x="35245" y="946"/>
                          </a:lnTo>
                          <a:cubicBezTo>
                            <a:pt x="35594" y="1095"/>
                            <a:pt x="42514" y="4530"/>
                            <a:pt x="49781" y="10156"/>
                          </a:cubicBezTo>
                          <a:lnTo>
                            <a:pt x="51325" y="11300"/>
                          </a:lnTo>
                          <a:lnTo>
                            <a:pt x="51424" y="13242"/>
                          </a:lnTo>
                          <a:cubicBezTo>
                            <a:pt x="51474" y="14287"/>
                            <a:pt x="52022" y="15183"/>
                            <a:pt x="52719" y="15532"/>
                          </a:cubicBezTo>
                          <a:lnTo>
                            <a:pt x="55556" y="15034"/>
                          </a:lnTo>
                          <a:lnTo>
                            <a:pt x="57050" y="16527"/>
                          </a:lnTo>
                          <a:cubicBezTo>
                            <a:pt x="59091" y="18618"/>
                            <a:pt x="60933" y="21008"/>
                            <a:pt x="62575" y="23596"/>
                          </a:cubicBezTo>
                          <a:lnTo>
                            <a:pt x="64368" y="26434"/>
                          </a:lnTo>
                          <a:lnTo>
                            <a:pt x="61978" y="28873"/>
                          </a:lnTo>
                          <a:cubicBezTo>
                            <a:pt x="61430" y="29371"/>
                            <a:pt x="61182" y="29919"/>
                            <a:pt x="61182" y="30665"/>
                          </a:cubicBezTo>
                          <a:cubicBezTo>
                            <a:pt x="61182" y="31860"/>
                            <a:pt x="61978" y="32856"/>
                            <a:pt x="63024" y="32955"/>
                          </a:cubicBezTo>
                          <a:lnTo>
                            <a:pt x="66857" y="33353"/>
                          </a:lnTo>
                          <a:lnTo>
                            <a:pt x="66857" y="66956"/>
                          </a:lnTo>
                          <a:lnTo>
                            <a:pt x="63024" y="67354"/>
                          </a:lnTo>
                          <a:cubicBezTo>
                            <a:pt x="62078" y="67404"/>
                            <a:pt x="61182" y="68250"/>
                            <a:pt x="61182" y="69595"/>
                          </a:cubicBezTo>
                          <a:cubicBezTo>
                            <a:pt x="61182" y="70839"/>
                            <a:pt x="61978" y="71785"/>
                            <a:pt x="63024" y="71884"/>
                          </a:cubicBezTo>
                          <a:lnTo>
                            <a:pt x="66857" y="72283"/>
                          </a:lnTo>
                          <a:lnTo>
                            <a:pt x="66857" y="101554"/>
                          </a:lnTo>
                          <a:lnTo>
                            <a:pt x="63024" y="101953"/>
                          </a:lnTo>
                          <a:cubicBezTo>
                            <a:pt x="61978" y="102052"/>
                            <a:pt x="61182" y="102998"/>
                            <a:pt x="61182" y="104242"/>
                          </a:cubicBezTo>
                          <a:cubicBezTo>
                            <a:pt x="61182" y="105487"/>
                            <a:pt x="61978" y="106433"/>
                            <a:pt x="62974" y="106482"/>
                          </a:cubicBezTo>
                          <a:lnTo>
                            <a:pt x="66857" y="106781"/>
                          </a:lnTo>
                          <a:lnTo>
                            <a:pt x="66857" y="117733"/>
                          </a:lnTo>
                          <a:close/>
                          <a:moveTo>
                            <a:pt x="52669" y="109320"/>
                          </a:moveTo>
                          <a:lnTo>
                            <a:pt x="54113" y="109320"/>
                          </a:lnTo>
                          <a:cubicBezTo>
                            <a:pt x="53764" y="108723"/>
                            <a:pt x="53515" y="108125"/>
                            <a:pt x="53366" y="107478"/>
                          </a:cubicBezTo>
                          <a:cubicBezTo>
                            <a:pt x="53216" y="108075"/>
                            <a:pt x="52968" y="108723"/>
                            <a:pt x="52669" y="109320"/>
                          </a:cubicBezTo>
                          <a:close/>
                          <a:moveTo>
                            <a:pt x="32856" y="109320"/>
                          </a:moveTo>
                          <a:lnTo>
                            <a:pt x="34250" y="109320"/>
                          </a:lnTo>
                          <a:cubicBezTo>
                            <a:pt x="33951" y="108723"/>
                            <a:pt x="33702" y="108125"/>
                            <a:pt x="33503" y="107478"/>
                          </a:cubicBezTo>
                          <a:cubicBezTo>
                            <a:pt x="33354" y="108075"/>
                            <a:pt x="33154" y="108723"/>
                            <a:pt x="32856" y="109320"/>
                          </a:cubicBezTo>
                          <a:close/>
                          <a:moveTo>
                            <a:pt x="12943" y="109320"/>
                          </a:moveTo>
                          <a:lnTo>
                            <a:pt x="14387" y="109320"/>
                          </a:lnTo>
                          <a:cubicBezTo>
                            <a:pt x="14088" y="108723"/>
                            <a:pt x="13840" y="108125"/>
                            <a:pt x="13640" y="107478"/>
                          </a:cubicBezTo>
                          <a:cubicBezTo>
                            <a:pt x="13491" y="108075"/>
                            <a:pt x="13242" y="108723"/>
                            <a:pt x="12943" y="109320"/>
                          </a:cubicBezTo>
                          <a:close/>
                          <a:moveTo>
                            <a:pt x="43459" y="101753"/>
                          </a:moveTo>
                          <a:cubicBezTo>
                            <a:pt x="42414" y="101753"/>
                            <a:pt x="41568" y="102848"/>
                            <a:pt x="41568" y="104242"/>
                          </a:cubicBezTo>
                          <a:cubicBezTo>
                            <a:pt x="41568" y="107030"/>
                            <a:pt x="45401" y="106931"/>
                            <a:pt x="45401" y="104242"/>
                          </a:cubicBezTo>
                          <a:cubicBezTo>
                            <a:pt x="45401" y="102898"/>
                            <a:pt x="44505" y="101753"/>
                            <a:pt x="43459" y="101753"/>
                          </a:cubicBezTo>
                          <a:close/>
                          <a:moveTo>
                            <a:pt x="23597" y="101753"/>
                          </a:moveTo>
                          <a:cubicBezTo>
                            <a:pt x="22700" y="101753"/>
                            <a:pt x="21705" y="102799"/>
                            <a:pt x="21705" y="104242"/>
                          </a:cubicBezTo>
                          <a:cubicBezTo>
                            <a:pt x="21705" y="106931"/>
                            <a:pt x="25488" y="106931"/>
                            <a:pt x="25538" y="104242"/>
                          </a:cubicBezTo>
                          <a:cubicBezTo>
                            <a:pt x="25538" y="102898"/>
                            <a:pt x="24692" y="101753"/>
                            <a:pt x="23597" y="101753"/>
                          </a:cubicBezTo>
                          <a:close/>
                          <a:moveTo>
                            <a:pt x="52619" y="99065"/>
                          </a:moveTo>
                          <a:cubicBezTo>
                            <a:pt x="52918" y="99712"/>
                            <a:pt x="53216" y="100310"/>
                            <a:pt x="53416" y="101006"/>
                          </a:cubicBezTo>
                          <a:cubicBezTo>
                            <a:pt x="53615" y="100310"/>
                            <a:pt x="53864" y="99712"/>
                            <a:pt x="54212" y="99065"/>
                          </a:cubicBezTo>
                          <a:cubicBezTo>
                            <a:pt x="53615" y="99164"/>
                            <a:pt x="53167" y="99164"/>
                            <a:pt x="52619" y="99065"/>
                          </a:cubicBezTo>
                          <a:close/>
                          <a:moveTo>
                            <a:pt x="12894" y="99065"/>
                          </a:moveTo>
                          <a:cubicBezTo>
                            <a:pt x="13242" y="99712"/>
                            <a:pt x="13491" y="100310"/>
                            <a:pt x="13690" y="101006"/>
                          </a:cubicBezTo>
                          <a:cubicBezTo>
                            <a:pt x="13889" y="100310"/>
                            <a:pt x="14188" y="99712"/>
                            <a:pt x="14486" y="99065"/>
                          </a:cubicBezTo>
                          <a:cubicBezTo>
                            <a:pt x="13939" y="99115"/>
                            <a:pt x="13441" y="99115"/>
                            <a:pt x="12894" y="99065"/>
                          </a:cubicBezTo>
                          <a:close/>
                          <a:moveTo>
                            <a:pt x="32806" y="99065"/>
                          </a:moveTo>
                          <a:cubicBezTo>
                            <a:pt x="33105" y="99712"/>
                            <a:pt x="33354" y="100310"/>
                            <a:pt x="33553" y="100957"/>
                          </a:cubicBezTo>
                          <a:cubicBezTo>
                            <a:pt x="33752" y="100310"/>
                            <a:pt x="34051" y="99712"/>
                            <a:pt x="34349" y="99065"/>
                          </a:cubicBezTo>
                          <a:cubicBezTo>
                            <a:pt x="33802" y="99164"/>
                            <a:pt x="33254" y="99164"/>
                            <a:pt x="32806" y="99065"/>
                          </a:cubicBezTo>
                          <a:close/>
                          <a:moveTo>
                            <a:pt x="43459" y="93290"/>
                          </a:moveTo>
                          <a:cubicBezTo>
                            <a:pt x="43708" y="93290"/>
                            <a:pt x="44007" y="93290"/>
                            <a:pt x="44256" y="93340"/>
                          </a:cubicBezTo>
                          <a:cubicBezTo>
                            <a:pt x="43957" y="92693"/>
                            <a:pt x="43659" y="92096"/>
                            <a:pt x="43459" y="91448"/>
                          </a:cubicBezTo>
                          <a:cubicBezTo>
                            <a:pt x="43260" y="92096"/>
                            <a:pt x="43011" y="92693"/>
                            <a:pt x="42713" y="93340"/>
                          </a:cubicBezTo>
                          <a:cubicBezTo>
                            <a:pt x="42962" y="93290"/>
                            <a:pt x="43210" y="93290"/>
                            <a:pt x="43459" y="93290"/>
                          </a:cubicBezTo>
                          <a:close/>
                          <a:moveTo>
                            <a:pt x="23597" y="93290"/>
                          </a:moveTo>
                          <a:cubicBezTo>
                            <a:pt x="23845" y="93290"/>
                            <a:pt x="24144" y="93290"/>
                            <a:pt x="24393" y="93340"/>
                          </a:cubicBezTo>
                          <a:cubicBezTo>
                            <a:pt x="24094" y="92693"/>
                            <a:pt x="23796" y="92096"/>
                            <a:pt x="23646" y="91448"/>
                          </a:cubicBezTo>
                          <a:cubicBezTo>
                            <a:pt x="23447" y="92096"/>
                            <a:pt x="23149" y="92693"/>
                            <a:pt x="22850" y="93340"/>
                          </a:cubicBezTo>
                          <a:cubicBezTo>
                            <a:pt x="23099" y="93290"/>
                            <a:pt x="23348" y="93290"/>
                            <a:pt x="23597" y="93290"/>
                          </a:cubicBezTo>
                          <a:close/>
                          <a:moveTo>
                            <a:pt x="53366" y="85773"/>
                          </a:moveTo>
                          <a:cubicBezTo>
                            <a:pt x="52320" y="85773"/>
                            <a:pt x="51474" y="86819"/>
                            <a:pt x="51474" y="88213"/>
                          </a:cubicBezTo>
                          <a:cubicBezTo>
                            <a:pt x="51474" y="90951"/>
                            <a:pt x="55257" y="90951"/>
                            <a:pt x="55257" y="88213"/>
                          </a:cubicBezTo>
                          <a:cubicBezTo>
                            <a:pt x="55257" y="86819"/>
                            <a:pt x="54361" y="85773"/>
                            <a:pt x="53366" y="85773"/>
                          </a:cubicBezTo>
                          <a:close/>
                          <a:moveTo>
                            <a:pt x="33503" y="85773"/>
                          </a:moveTo>
                          <a:cubicBezTo>
                            <a:pt x="32458" y="85773"/>
                            <a:pt x="31611" y="86869"/>
                            <a:pt x="31611" y="88213"/>
                          </a:cubicBezTo>
                          <a:cubicBezTo>
                            <a:pt x="31611" y="91448"/>
                            <a:pt x="35445" y="90751"/>
                            <a:pt x="35445" y="88213"/>
                          </a:cubicBezTo>
                          <a:cubicBezTo>
                            <a:pt x="35445" y="86819"/>
                            <a:pt x="34598" y="85773"/>
                            <a:pt x="33503" y="85773"/>
                          </a:cubicBezTo>
                          <a:close/>
                          <a:moveTo>
                            <a:pt x="13740" y="85773"/>
                          </a:moveTo>
                          <a:cubicBezTo>
                            <a:pt x="12695" y="85773"/>
                            <a:pt x="11799" y="86819"/>
                            <a:pt x="11799" y="88213"/>
                          </a:cubicBezTo>
                          <a:cubicBezTo>
                            <a:pt x="11848" y="90751"/>
                            <a:pt x="15632" y="91448"/>
                            <a:pt x="15632" y="88213"/>
                          </a:cubicBezTo>
                          <a:cubicBezTo>
                            <a:pt x="15632" y="86869"/>
                            <a:pt x="14736" y="85773"/>
                            <a:pt x="13740" y="85773"/>
                          </a:cubicBezTo>
                          <a:close/>
                          <a:moveTo>
                            <a:pt x="40472" y="80098"/>
                          </a:moveTo>
                          <a:cubicBezTo>
                            <a:pt x="41866" y="81343"/>
                            <a:pt x="42912" y="83085"/>
                            <a:pt x="43459" y="84977"/>
                          </a:cubicBezTo>
                          <a:cubicBezTo>
                            <a:pt x="44057" y="83085"/>
                            <a:pt x="45052" y="81393"/>
                            <a:pt x="46496" y="80098"/>
                          </a:cubicBezTo>
                          <a:cubicBezTo>
                            <a:pt x="44505" y="80696"/>
                            <a:pt x="42414" y="80696"/>
                            <a:pt x="40472" y="80098"/>
                          </a:cubicBezTo>
                          <a:close/>
                          <a:moveTo>
                            <a:pt x="20709" y="80098"/>
                          </a:moveTo>
                          <a:cubicBezTo>
                            <a:pt x="22053" y="81393"/>
                            <a:pt x="23099" y="83085"/>
                            <a:pt x="23696" y="84977"/>
                          </a:cubicBezTo>
                          <a:cubicBezTo>
                            <a:pt x="24244" y="83085"/>
                            <a:pt x="25239" y="81393"/>
                            <a:pt x="26683" y="80098"/>
                          </a:cubicBezTo>
                          <a:cubicBezTo>
                            <a:pt x="24692" y="80696"/>
                            <a:pt x="22551" y="80696"/>
                            <a:pt x="20709" y="80098"/>
                          </a:cubicBezTo>
                          <a:close/>
                          <a:moveTo>
                            <a:pt x="53366" y="77311"/>
                          </a:moveTo>
                          <a:cubicBezTo>
                            <a:pt x="54461" y="77311"/>
                            <a:pt x="55606" y="77510"/>
                            <a:pt x="56602" y="77858"/>
                          </a:cubicBezTo>
                          <a:cubicBezTo>
                            <a:pt x="55108" y="76564"/>
                            <a:pt x="53963" y="74821"/>
                            <a:pt x="53416" y="72830"/>
                          </a:cubicBezTo>
                          <a:cubicBezTo>
                            <a:pt x="52818" y="74772"/>
                            <a:pt x="51773" y="76415"/>
                            <a:pt x="50379" y="77759"/>
                          </a:cubicBezTo>
                          <a:cubicBezTo>
                            <a:pt x="51325" y="77460"/>
                            <a:pt x="52320" y="77311"/>
                            <a:pt x="53366" y="77311"/>
                          </a:cubicBezTo>
                          <a:close/>
                          <a:moveTo>
                            <a:pt x="13690" y="72830"/>
                          </a:moveTo>
                          <a:cubicBezTo>
                            <a:pt x="13093" y="74821"/>
                            <a:pt x="11998" y="76514"/>
                            <a:pt x="10504" y="77858"/>
                          </a:cubicBezTo>
                          <a:cubicBezTo>
                            <a:pt x="12445" y="77161"/>
                            <a:pt x="14686" y="77112"/>
                            <a:pt x="16727" y="77759"/>
                          </a:cubicBezTo>
                          <a:cubicBezTo>
                            <a:pt x="15283" y="76415"/>
                            <a:pt x="14287" y="74772"/>
                            <a:pt x="13690" y="72830"/>
                          </a:cubicBezTo>
                          <a:close/>
                          <a:moveTo>
                            <a:pt x="33503" y="77311"/>
                          </a:moveTo>
                          <a:cubicBezTo>
                            <a:pt x="34548" y="77311"/>
                            <a:pt x="35544" y="77460"/>
                            <a:pt x="36540" y="77809"/>
                          </a:cubicBezTo>
                          <a:cubicBezTo>
                            <a:pt x="35195" y="76514"/>
                            <a:pt x="34101" y="74772"/>
                            <a:pt x="33503" y="72880"/>
                          </a:cubicBezTo>
                          <a:cubicBezTo>
                            <a:pt x="32955" y="74772"/>
                            <a:pt x="31910" y="76415"/>
                            <a:pt x="30516" y="77759"/>
                          </a:cubicBezTo>
                          <a:cubicBezTo>
                            <a:pt x="31462" y="77460"/>
                            <a:pt x="32508" y="77311"/>
                            <a:pt x="33503" y="77311"/>
                          </a:cubicBezTo>
                          <a:close/>
                          <a:moveTo>
                            <a:pt x="43459" y="67205"/>
                          </a:moveTo>
                          <a:cubicBezTo>
                            <a:pt x="42414" y="67205"/>
                            <a:pt x="41568" y="68250"/>
                            <a:pt x="41568" y="69644"/>
                          </a:cubicBezTo>
                          <a:cubicBezTo>
                            <a:pt x="41568" y="72482"/>
                            <a:pt x="45401" y="72283"/>
                            <a:pt x="45401" y="69644"/>
                          </a:cubicBezTo>
                          <a:cubicBezTo>
                            <a:pt x="45401" y="68250"/>
                            <a:pt x="44505" y="67205"/>
                            <a:pt x="43459" y="67205"/>
                          </a:cubicBezTo>
                          <a:close/>
                          <a:moveTo>
                            <a:pt x="23597" y="67205"/>
                          </a:moveTo>
                          <a:cubicBezTo>
                            <a:pt x="22551" y="67205"/>
                            <a:pt x="21705" y="68300"/>
                            <a:pt x="21705" y="69644"/>
                          </a:cubicBezTo>
                          <a:cubicBezTo>
                            <a:pt x="21705" y="72780"/>
                            <a:pt x="25488" y="72133"/>
                            <a:pt x="25538" y="69644"/>
                          </a:cubicBezTo>
                          <a:cubicBezTo>
                            <a:pt x="25538" y="68250"/>
                            <a:pt x="24692" y="67205"/>
                            <a:pt x="23597" y="67205"/>
                          </a:cubicBezTo>
                          <a:close/>
                          <a:moveTo>
                            <a:pt x="43459" y="58742"/>
                          </a:moveTo>
                          <a:cubicBezTo>
                            <a:pt x="48139" y="58742"/>
                            <a:pt x="52121" y="61978"/>
                            <a:pt x="53416" y="66408"/>
                          </a:cubicBezTo>
                          <a:cubicBezTo>
                            <a:pt x="54262" y="63621"/>
                            <a:pt x="56154" y="61331"/>
                            <a:pt x="58593" y="60036"/>
                          </a:cubicBezTo>
                          <a:lnTo>
                            <a:pt x="58593" y="59439"/>
                          </a:lnTo>
                          <a:cubicBezTo>
                            <a:pt x="53167" y="62774"/>
                            <a:pt x="45252" y="59539"/>
                            <a:pt x="43409" y="53266"/>
                          </a:cubicBezTo>
                          <a:cubicBezTo>
                            <a:pt x="42115" y="57747"/>
                            <a:pt x="38183" y="60932"/>
                            <a:pt x="33503" y="60932"/>
                          </a:cubicBezTo>
                          <a:cubicBezTo>
                            <a:pt x="28824" y="60932"/>
                            <a:pt x="24891" y="57747"/>
                            <a:pt x="23646" y="53266"/>
                          </a:cubicBezTo>
                          <a:cubicBezTo>
                            <a:pt x="22352" y="57747"/>
                            <a:pt x="18419" y="60932"/>
                            <a:pt x="13740" y="60932"/>
                          </a:cubicBezTo>
                          <a:cubicBezTo>
                            <a:pt x="11848" y="60932"/>
                            <a:pt x="10056" y="60385"/>
                            <a:pt x="8513" y="59439"/>
                          </a:cubicBezTo>
                          <a:lnTo>
                            <a:pt x="8513" y="60086"/>
                          </a:lnTo>
                          <a:cubicBezTo>
                            <a:pt x="11002" y="61331"/>
                            <a:pt x="12894" y="63621"/>
                            <a:pt x="13690" y="66408"/>
                          </a:cubicBezTo>
                          <a:cubicBezTo>
                            <a:pt x="14984" y="61978"/>
                            <a:pt x="18917" y="58742"/>
                            <a:pt x="23597" y="58742"/>
                          </a:cubicBezTo>
                          <a:cubicBezTo>
                            <a:pt x="28276" y="58742"/>
                            <a:pt x="32209" y="61928"/>
                            <a:pt x="33503" y="66408"/>
                          </a:cubicBezTo>
                          <a:cubicBezTo>
                            <a:pt x="34847" y="61928"/>
                            <a:pt x="38780" y="58742"/>
                            <a:pt x="43459" y="58742"/>
                          </a:cubicBezTo>
                          <a:close/>
                          <a:moveTo>
                            <a:pt x="53366" y="47591"/>
                          </a:moveTo>
                          <a:cubicBezTo>
                            <a:pt x="52320" y="47591"/>
                            <a:pt x="51474" y="48686"/>
                            <a:pt x="51474" y="50080"/>
                          </a:cubicBezTo>
                          <a:cubicBezTo>
                            <a:pt x="51474" y="52818"/>
                            <a:pt x="55257" y="52818"/>
                            <a:pt x="55257" y="50080"/>
                          </a:cubicBezTo>
                          <a:cubicBezTo>
                            <a:pt x="55257" y="48736"/>
                            <a:pt x="54361" y="47591"/>
                            <a:pt x="53366" y="47591"/>
                          </a:cubicBezTo>
                          <a:close/>
                          <a:moveTo>
                            <a:pt x="33503" y="47591"/>
                          </a:moveTo>
                          <a:cubicBezTo>
                            <a:pt x="32657" y="47591"/>
                            <a:pt x="31611" y="48636"/>
                            <a:pt x="31611" y="50080"/>
                          </a:cubicBezTo>
                          <a:cubicBezTo>
                            <a:pt x="31611" y="52768"/>
                            <a:pt x="35494" y="52768"/>
                            <a:pt x="35445" y="50080"/>
                          </a:cubicBezTo>
                          <a:cubicBezTo>
                            <a:pt x="35445" y="48736"/>
                            <a:pt x="34598" y="47591"/>
                            <a:pt x="33503" y="47591"/>
                          </a:cubicBezTo>
                          <a:close/>
                          <a:moveTo>
                            <a:pt x="13740" y="47591"/>
                          </a:moveTo>
                          <a:cubicBezTo>
                            <a:pt x="12695" y="47591"/>
                            <a:pt x="11799" y="48686"/>
                            <a:pt x="11799" y="50080"/>
                          </a:cubicBezTo>
                          <a:cubicBezTo>
                            <a:pt x="11799" y="52768"/>
                            <a:pt x="15632" y="52768"/>
                            <a:pt x="15632" y="50080"/>
                          </a:cubicBezTo>
                          <a:cubicBezTo>
                            <a:pt x="15632" y="48636"/>
                            <a:pt x="14586" y="47591"/>
                            <a:pt x="13740" y="47591"/>
                          </a:cubicBezTo>
                          <a:close/>
                          <a:moveTo>
                            <a:pt x="33503" y="39128"/>
                          </a:moveTo>
                          <a:cubicBezTo>
                            <a:pt x="38183" y="39128"/>
                            <a:pt x="42115" y="42364"/>
                            <a:pt x="43409" y="46795"/>
                          </a:cubicBezTo>
                          <a:cubicBezTo>
                            <a:pt x="45202" y="40572"/>
                            <a:pt x="53117" y="37237"/>
                            <a:pt x="58593" y="40622"/>
                          </a:cubicBezTo>
                          <a:lnTo>
                            <a:pt x="58593" y="40273"/>
                          </a:lnTo>
                          <a:cubicBezTo>
                            <a:pt x="56104" y="39029"/>
                            <a:pt x="54212" y="36689"/>
                            <a:pt x="53416" y="33901"/>
                          </a:cubicBezTo>
                          <a:cubicBezTo>
                            <a:pt x="52121" y="38382"/>
                            <a:pt x="48089" y="41617"/>
                            <a:pt x="43459" y="41617"/>
                          </a:cubicBezTo>
                          <a:cubicBezTo>
                            <a:pt x="38780" y="41617"/>
                            <a:pt x="34847" y="38382"/>
                            <a:pt x="33553" y="33951"/>
                          </a:cubicBezTo>
                          <a:cubicBezTo>
                            <a:pt x="32258" y="38382"/>
                            <a:pt x="28326" y="41617"/>
                            <a:pt x="23646" y="41617"/>
                          </a:cubicBezTo>
                          <a:cubicBezTo>
                            <a:pt x="18967" y="41617"/>
                            <a:pt x="15034" y="38382"/>
                            <a:pt x="13740" y="33901"/>
                          </a:cubicBezTo>
                          <a:cubicBezTo>
                            <a:pt x="12894" y="36689"/>
                            <a:pt x="11002" y="38979"/>
                            <a:pt x="8563" y="40273"/>
                          </a:cubicBezTo>
                          <a:lnTo>
                            <a:pt x="8563" y="40622"/>
                          </a:lnTo>
                          <a:cubicBezTo>
                            <a:pt x="10106" y="39626"/>
                            <a:pt x="11898" y="39128"/>
                            <a:pt x="13789" y="39128"/>
                          </a:cubicBezTo>
                          <a:cubicBezTo>
                            <a:pt x="18469" y="39128"/>
                            <a:pt x="22402" y="42364"/>
                            <a:pt x="23696" y="46795"/>
                          </a:cubicBezTo>
                          <a:cubicBezTo>
                            <a:pt x="24891" y="42414"/>
                            <a:pt x="28873" y="39128"/>
                            <a:pt x="33503" y="39128"/>
                          </a:cubicBezTo>
                          <a:close/>
                          <a:moveTo>
                            <a:pt x="43459" y="28276"/>
                          </a:moveTo>
                          <a:cubicBezTo>
                            <a:pt x="42414" y="28276"/>
                            <a:pt x="41568" y="29371"/>
                            <a:pt x="41568" y="30715"/>
                          </a:cubicBezTo>
                          <a:cubicBezTo>
                            <a:pt x="41568" y="33503"/>
                            <a:pt x="45401" y="33403"/>
                            <a:pt x="45401" y="30715"/>
                          </a:cubicBezTo>
                          <a:cubicBezTo>
                            <a:pt x="45401" y="29371"/>
                            <a:pt x="44505" y="28276"/>
                            <a:pt x="43459" y="28276"/>
                          </a:cubicBezTo>
                          <a:close/>
                          <a:moveTo>
                            <a:pt x="23597" y="28276"/>
                          </a:moveTo>
                          <a:cubicBezTo>
                            <a:pt x="22551" y="28276"/>
                            <a:pt x="21705" y="29421"/>
                            <a:pt x="21705" y="30715"/>
                          </a:cubicBezTo>
                          <a:cubicBezTo>
                            <a:pt x="21705" y="33951"/>
                            <a:pt x="25488" y="33204"/>
                            <a:pt x="25538" y="30715"/>
                          </a:cubicBezTo>
                          <a:cubicBezTo>
                            <a:pt x="25538" y="29371"/>
                            <a:pt x="24692" y="28276"/>
                            <a:pt x="23597" y="28276"/>
                          </a:cubicBezTo>
                          <a:close/>
                          <a:moveTo>
                            <a:pt x="51623" y="24045"/>
                          </a:moveTo>
                          <a:cubicBezTo>
                            <a:pt x="52420" y="25090"/>
                            <a:pt x="53017" y="26285"/>
                            <a:pt x="53416" y="27529"/>
                          </a:cubicBezTo>
                          <a:cubicBezTo>
                            <a:pt x="53565" y="26982"/>
                            <a:pt x="53764" y="26484"/>
                            <a:pt x="54063" y="25936"/>
                          </a:cubicBezTo>
                          <a:cubicBezTo>
                            <a:pt x="53565" y="25289"/>
                            <a:pt x="53067" y="24741"/>
                            <a:pt x="52619" y="24144"/>
                          </a:cubicBezTo>
                          <a:cubicBezTo>
                            <a:pt x="52271" y="24094"/>
                            <a:pt x="51922" y="24094"/>
                            <a:pt x="51623" y="24045"/>
                          </a:cubicBezTo>
                          <a:close/>
                          <a:moveTo>
                            <a:pt x="13043" y="25936"/>
                          </a:moveTo>
                          <a:cubicBezTo>
                            <a:pt x="13342" y="26484"/>
                            <a:pt x="13541" y="26982"/>
                            <a:pt x="13690" y="27529"/>
                          </a:cubicBezTo>
                          <a:cubicBezTo>
                            <a:pt x="14088" y="26285"/>
                            <a:pt x="14686" y="25040"/>
                            <a:pt x="15432" y="24045"/>
                          </a:cubicBezTo>
                          <a:cubicBezTo>
                            <a:pt x="15134" y="24094"/>
                            <a:pt x="14785" y="24144"/>
                            <a:pt x="14486" y="24144"/>
                          </a:cubicBezTo>
                          <a:cubicBezTo>
                            <a:pt x="14039" y="24692"/>
                            <a:pt x="13541" y="25289"/>
                            <a:pt x="13043" y="25936"/>
                          </a:cubicBezTo>
                          <a:close/>
                          <a:moveTo>
                            <a:pt x="31761" y="24045"/>
                          </a:moveTo>
                          <a:cubicBezTo>
                            <a:pt x="32557" y="25090"/>
                            <a:pt x="33154" y="26235"/>
                            <a:pt x="33503" y="27529"/>
                          </a:cubicBezTo>
                          <a:cubicBezTo>
                            <a:pt x="33902" y="26235"/>
                            <a:pt x="34548" y="25040"/>
                            <a:pt x="35245" y="24045"/>
                          </a:cubicBezTo>
                          <a:cubicBezTo>
                            <a:pt x="34200" y="24244"/>
                            <a:pt x="32955" y="24244"/>
                            <a:pt x="31761" y="24045"/>
                          </a:cubicBezTo>
                          <a:close/>
                          <a:moveTo>
                            <a:pt x="43459" y="19863"/>
                          </a:moveTo>
                          <a:cubicBezTo>
                            <a:pt x="44106" y="19863"/>
                            <a:pt x="44704" y="19913"/>
                            <a:pt x="45351" y="20062"/>
                          </a:cubicBezTo>
                          <a:cubicBezTo>
                            <a:pt x="44505" y="18967"/>
                            <a:pt x="43907" y="17673"/>
                            <a:pt x="43509" y="16328"/>
                          </a:cubicBezTo>
                          <a:cubicBezTo>
                            <a:pt x="43161" y="17673"/>
                            <a:pt x="42514" y="18967"/>
                            <a:pt x="41717" y="20012"/>
                          </a:cubicBezTo>
                          <a:cubicBezTo>
                            <a:pt x="42265" y="19913"/>
                            <a:pt x="42862" y="19863"/>
                            <a:pt x="43459" y="19863"/>
                          </a:cubicBezTo>
                          <a:close/>
                          <a:moveTo>
                            <a:pt x="23547" y="16229"/>
                          </a:moveTo>
                          <a:cubicBezTo>
                            <a:pt x="23198" y="17623"/>
                            <a:pt x="22551" y="18917"/>
                            <a:pt x="21755" y="19962"/>
                          </a:cubicBezTo>
                          <a:cubicBezTo>
                            <a:pt x="22999" y="19763"/>
                            <a:pt x="24244" y="19763"/>
                            <a:pt x="25389" y="19962"/>
                          </a:cubicBezTo>
                          <a:cubicBezTo>
                            <a:pt x="24592" y="18917"/>
                            <a:pt x="23945" y="17673"/>
                            <a:pt x="23547" y="16229"/>
                          </a:cubicBezTo>
                          <a:close/>
                          <a:moveTo>
                            <a:pt x="33503" y="10803"/>
                          </a:moveTo>
                          <a:cubicBezTo>
                            <a:pt x="32657" y="10803"/>
                            <a:pt x="31611" y="11848"/>
                            <a:pt x="31611" y="13242"/>
                          </a:cubicBezTo>
                          <a:cubicBezTo>
                            <a:pt x="31611" y="16378"/>
                            <a:pt x="35445" y="15781"/>
                            <a:pt x="35445" y="13242"/>
                          </a:cubicBezTo>
                          <a:cubicBezTo>
                            <a:pt x="35445" y="11898"/>
                            <a:pt x="34548" y="10803"/>
                            <a:pt x="33503" y="10803"/>
                          </a:cubicBez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4" name="Freeform: Shape 263">
                      <a:extLst>
                        <a:ext uri="{FF2B5EF4-FFF2-40B4-BE49-F238E27FC236}">
                          <a16:creationId xmlns:a16="http://schemas.microsoft.com/office/drawing/2014/main" id="{D8A28974-ED9E-3772-F431-DA6D2A9572D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917331" y="4085061"/>
                      <a:ext cx="51872" cy="117683"/>
                    </a:xfrm>
                    <a:custGeom>
                      <a:avLst/>
                      <a:gdLst>
                        <a:gd name="connsiteX0" fmla="*/ 18917 w 51872"/>
                        <a:gd name="connsiteY0" fmla="*/ 117683 h 117683"/>
                        <a:gd name="connsiteX1" fmla="*/ 0 w 51872"/>
                        <a:gd name="connsiteY1" fmla="*/ 117683 h 117683"/>
                        <a:gd name="connsiteX2" fmla="*/ 0 w 51872"/>
                        <a:gd name="connsiteY2" fmla="*/ 36689 h 117683"/>
                        <a:gd name="connsiteX3" fmla="*/ 31661 w 51872"/>
                        <a:gd name="connsiteY3" fmla="*/ 946 h 117683"/>
                        <a:gd name="connsiteX4" fmla="*/ 33503 w 51872"/>
                        <a:gd name="connsiteY4" fmla="*/ 0 h 117683"/>
                        <a:gd name="connsiteX5" fmla="*/ 35395 w 51872"/>
                        <a:gd name="connsiteY5" fmla="*/ 946 h 117683"/>
                        <a:gd name="connsiteX6" fmla="*/ 45899 w 51872"/>
                        <a:gd name="connsiteY6" fmla="*/ 7219 h 117683"/>
                        <a:gd name="connsiteX7" fmla="*/ 51873 w 51872"/>
                        <a:gd name="connsiteY7" fmla="*/ 11300 h 117683"/>
                        <a:gd name="connsiteX8" fmla="*/ 45401 w 51872"/>
                        <a:gd name="connsiteY8" fmla="*/ 14486 h 117683"/>
                        <a:gd name="connsiteX9" fmla="*/ 18917 w 51872"/>
                        <a:gd name="connsiteY9" fmla="*/ 42414 h 117683"/>
                        <a:gd name="connsiteX10" fmla="*/ 18917 w 51872"/>
                        <a:gd name="connsiteY10" fmla="*/ 117683 h 117683"/>
                        <a:gd name="connsiteX11" fmla="*/ 8463 w 51872"/>
                        <a:gd name="connsiteY11" fmla="*/ 109270 h 117683"/>
                        <a:gd name="connsiteX12" fmla="*/ 10454 w 51872"/>
                        <a:gd name="connsiteY12" fmla="*/ 109270 h 117683"/>
                        <a:gd name="connsiteX13" fmla="*/ 10454 w 51872"/>
                        <a:gd name="connsiteY13" fmla="*/ 42464 h 117683"/>
                        <a:gd name="connsiteX14" fmla="*/ 35245 w 51872"/>
                        <a:gd name="connsiteY14" fmla="*/ 10554 h 117683"/>
                        <a:gd name="connsiteX15" fmla="*/ 33453 w 51872"/>
                        <a:gd name="connsiteY15" fmla="*/ 9558 h 117683"/>
                        <a:gd name="connsiteX16" fmla="*/ 8463 w 51872"/>
                        <a:gd name="connsiteY16" fmla="*/ 36739 h 117683"/>
                        <a:gd name="connsiteX17" fmla="*/ 8463 w 51872"/>
                        <a:gd name="connsiteY17" fmla="*/ 109270 h 11768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</a:cxnLst>
                      <a:rect l="l" t="t" r="r" b="b"/>
                      <a:pathLst>
                        <a:path w="51872" h="117683">
                          <a:moveTo>
                            <a:pt x="18917" y="117683"/>
                          </a:moveTo>
                          <a:lnTo>
                            <a:pt x="0" y="117683"/>
                          </a:lnTo>
                          <a:lnTo>
                            <a:pt x="0" y="36689"/>
                          </a:lnTo>
                          <a:cubicBezTo>
                            <a:pt x="0" y="16627"/>
                            <a:pt x="30317" y="1593"/>
                            <a:pt x="31661" y="946"/>
                          </a:cubicBezTo>
                          <a:lnTo>
                            <a:pt x="33503" y="0"/>
                          </a:lnTo>
                          <a:lnTo>
                            <a:pt x="35395" y="946"/>
                          </a:lnTo>
                          <a:cubicBezTo>
                            <a:pt x="35594" y="1046"/>
                            <a:pt x="40224" y="3385"/>
                            <a:pt x="45899" y="7219"/>
                          </a:cubicBezTo>
                          <a:lnTo>
                            <a:pt x="51873" y="11300"/>
                          </a:lnTo>
                          <a:lnTo>
                            <a:pt x="45401" y="14486"/>
                          </a:lnTo>
                          <a:cubicBezTo>
                            <a:pt x="36191" y="19066"/>
                            <a:pt x="18917" y="30765"/>
                            <a:pt x="18917" y="42414"/>
                          </a:cubicBezTo>
                          <a:lnTo>
                            <a:pt x="18917" y="117683"/>
                          </a:lnTo>
                          <a:close/>
                          <a:moveTo>
                            <a:pt x="8463" y="109270"/>
                          </a:moveTo>
                          <a:lnTo>
                            <a:pt x="10454" y="109270"/>
                          </a:lnTo>
                          <a:lnTo>
                            <a:pt x="10454" y="42464"/>
                          </a:lnTo>
                          <a:cubicBezTo>
                            <a:pt x="10454" y="28027"/>
                            <a:pt x="26036" y="16279"/>
                            <a:pt x="35245" y="10554"/>
                          </a:cubicBezTo>
                          <a:cubicBezTo>
                            <a:pt x="34548" y="10156"/>
                            <a:pt x="34001" y="9807"/>
                            <a:pt x="33453" y="9558"/>
                          </a:cubicBezTo>
                          <a:cubicBezTo>
                            <a:pt x="25040" y="14088"/>
                            <a:pt x="8463" y="25389"/>
                            <a:pt x="8463" y="36739"/>
                          </a:cubicBezTo>
                          <a:lnTo>
                            <a:pt x="8463" y="109270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47" name="Graphic 12">
                    <a:extLst>
                      <a:ext uri="{FF2B5EF4-FFF2-40B4-BE49-F238E27FC236}">
                        <a16:creationId xmlns:a16="http://schemas.microsoft.com/office/drawing/2014/main" id="{3558D740-AE88-FFBA-127D-39BB7B346D08}"/>
                      </a:ext>
                    </a:extLst>
                  </p:cNvPr>
                  <p:cNvGrpSpPr/>
                  <p:nvPr/>
                </p:nvGrpSpPr>
                <p:grpSpPr>
                  <a:xfrm>
                    <a:off x="7040888" y="4087301"/>
                    <a:ext cx="59787" cy="117832"/>
                    <a:chOff x="7040888" y="4087301"/>
                    <a:chExt cx="59787" cy="117832"/>
                  </a:xfrm>
                  <a:grpFill/>
                </p:grpSpPr>
                <p:sp>
                  <p:nvSpPr>
                    <p:cNvPr id="259" name="Freeform: Shape 258">
                      <a:extLst>
                        <a:ext uri="{FF2B5EF4-FFF2-40B4-BE49-F238E27FC236}">
                          <a16:creationId xmlns:a16="http://schemas.microsoft.com/office/drawing/2014/main" id="{913F4442-66AF-674D-B20B-BE913E060D0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040938" y="4087301"/>
                      <a:ext cx="59737" cy="117832"/>
                    </a:xfrm>
                    <a:custGeom>
                      <a:avLst/>
                      <a:gdLst>
                        <a:gd name="connsiteX0" fmla="*/ 59687 w 59737"/>
                        <a:gd name="connsiteY0" fmla="*/ 117833 h 117832"/>
                        <a:gd name="connsiteX1" fmla="*/ 0 w 59737"/>
                        <a:gd name="connsiteY1" fmla="*/ 117833 h 117832"/>
                        <a:gd name="connsiteX2" fmla="*/ 0 w 59737"/>
                        <a:gd name="connsiteY2" fmla="*/ 36839 h 117832"/>
                        <a:gd name="connsiteX3" fmla="*/ 27827 w 59737"/>
                        <a:gd name="connsiteY3" fmla="*/ 1195 h 117832"/>
                        <a:gd name="connsiteX4" fmla="*/ 29868 w 59737"/>
                        <a:gd name="connsiteY4" fmla="*/ 0 h 117832"/>
                        <a:gd name="connsiteX5" fmla="*/ 31909 w 59737"/>
                        <a:gd name="connsiteY5" fmla="*/ 1195 h 117832"/>
                        <a:gd name="connsiteX6" fmla="*/ 59738 w 59737"/>
                        <a:gd name="connsiteY6" fmla="*/ 36839 h 117832"/>
                        <a:gd name="connsiteX7" fmla="*/ 59738 w 59737"/>
                        <a:gd name="connsiteY7" fmla="*/ 117833 h 117832"/>
                        <a:gd name="connsiteX8" fmla="*/ 8463 w 59737"/>
                        <a:gd name="connsiteY8" fmla="*/ 109370 h 117832"/>
                        <a:gd name="connsiteX9" fmla="*/ 51225 w 59737"/>
                        <a:gd name="connsiteY9" fmla="*/ 109370 h 117832"/>
                        <a:gd name="connsiteX10" fmla="*/ 51225 w 59737"/>
                        <a:gd name="connsiteY10" fmla="*/ 36839 h 117832"/>
                        <a:gd name="connsiteX11" fmla="*/ 29819 w 59737"/>
                        <a:gd name="connsiteY11" fmla="*/ 9807 h 117832"/>
                        <a:gd name="connsiteX12" fmla="*/ 8413 w 59737"/>
                        <a:gd name="connsiteY12" fmla="*/ 36839 h 117832"/>
                        <a:gd name="connsiteX13" fmla="*/ 8413 w 59737"/>
                        <a:gd name="connsiteY13" fmla="*/ 109370 h 11783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</a:cxnLst>
                      <a:rect l="l" t="t" r="r" b="b"/>
                      <a:pathLst>
                        <a:path w="59737" h="117832">
                          <a:moveTo>
                            <a:pt x="59687" y="117833"/>
                          </a:moveTo>
                          <a:lnTo>
                            <a:pt x="0" y="117833"/>
                          </a:lnTo>
                          <a:lnTo>
                            <a:pt x="0" y="36839"/>
                          </a:lnTo>
                          <a:cubicBezTo>
                            <a:pt x="0" y="16976"/>
                            <a:pt x="26632" y="1842"/>
                            <a:pt x="27827" y="1195"/>
                          </a:cubicBezTo>
                          <a:lnTo>
                            <a:pt x="29868" y="0"/>
                          </a:lnTo>
                          <a:lnTo>
                            <a:pt x="31909" y="1195"/>
                          </a:lnTo>
                          <a:cubicBezTo>
                            <a:pt x="33104" y="1842"/>
                            <a:pt x="59738" y="16926"/>
                            <a:pt x="59738" y="36839"/>
                          </a:cubicBezTo>
                          <a:lnTo>
                            <a:pt x="59738" y="117833"/>
                          </a:lnTo>
                          <a:close/>
                          <a:moveTo>
                            <a:pt x="8463" y="109370"/>
                          </a:moveTo>
                          <a:lnTo>
                            <a:pt x="51225" y="109370"/>
                          </a:lnTo>
                          <a:lnTo>
                            <a:pt x="51225" y="36839"/>
                          </a:lnTo>
                          <a:cubicBezTo>
                            <a:pt x="51225" y="25538"/>
                            <a:pt x="37286" y="14486"/>
                            <a:pt x="29819" y="9807"/>
                          </a:cubicBezTo>
                          <a:cubicBezTo>
                            <a:pt x="22401" y="14536"/>
                            <a:pt x="8413" y="25588"/>
                            <a:pt x="8413" y="36839"/>
                          </a:cubicBezTo>
                          <a:lnTo>
                            <a:pt x="8413" y="109370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0" name="Freeform: Shape 259">
                      <a:extLst>
                        <a:ext uri="{FF2B5EF4-FFF2-40B4-BE49-F238E27FC236}">
                          <a16:creationId xmlns:a16="http://schemas.microsoft.com/office/drawing/2014/main" id="{9B9AB448-B164-8565-4868-AC337202E2F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040938" y="4087301"/>
                      <a:ext cx="59687" cy="117832"/>
                    </a:xfrm>
                    <a:custGeom>
                      <a:avLst/>
                      <a:gdLst>
                        <a:gd name="connsiteX0" fmla="*/ 59687 w 59687"/>
                        <a:gd name="connsiteY0" fmla="*/ 117833 h 117832"/>
                        <a:gd name="connsiteX1" fmla="*/ 0 w 59687"/>
                        <a:gd name="connsiteY1" fmla="*/ 117833 h 117832"/>
                        <a:gd name="connsiteX2" fmla="*/ 0 w 59687"/>
                        <a:gd name="connsiteY2" fmla="*/ 106980 h 117832"/>
                        <a:gd name="connsiteX3" fmla="*/ 3783 w 59687"/>
                        <a:gd name="connsiteY3" fmla="*/ 106532 h 117832"/>
                        <a:gd name="connsiteX4" fmla="*/ 4928 w 59687"/>
                        <a:gd name="connsiteY4" fmla="*/ 104242 h 117832"/>
                        <a:gd name="connsiteX5" fmla="*/ 3783 w 59687"/>
                        <a:gd name="connsiteY5" fmla="*/ 102002 h 117832"/>
                        <a:gd name="connsiteX6" fmla="*/ 0 w 59687"/>
                        <a:gd name="connsiteY6" fmla="*/ 101554 h 117832"/>
                        <a:gd name="connsiteX7" fmla="*/ 0 w 59687"/>
                        <a:gd name="connsiteY7" fmla="*/ 72382 h 117832"/>
                        <a:gd name="connsiteX8" fmla="*/ 3783 w 59687"/>
                        <a:gd name="connsiteY8" fmla="*/ 71934 h 117832"/>
                        <a:gd name="connsiteX9" fmla="*/ 4928 w 59687"/>
                        <a:gd name="connsiteY9" fmla="*/ 69644 h 117832"/>
                        <a:gd name="connsiteX10" fmla="*/ 3783 w 59687"/>
                        <a:gd name="connsiteY10" fmla="*/ 67354 h 117832"/>
                        <a:gd name="connsiteX11" fmla="*/ 0 w 59687"/>
                        <a:gd name="connsiteY11" fmla="*/ 66906 h 117832"/>
                        <a:gd name="connsiteX12" fmla="*/ 0 w 59687"/>
                        <a:gd name="connsiteY12" fmla="*/ 33404 h 117832"/>
                        <a:gd name="connsiteX13" fmla="*/ 3833 w 59687"/>
                        <a:gd name="connsiteY13" fmla="*/ 33055 h 117832"/>
                        <a:gd name="connsiteX14" fmla="*/ 4928 w 59687"/>
                        <a:gd name="connsiteY14" fmla="*/ 30815 h 117832"/>
                        <a:gd name="connsiteX15" fmla="*/ 4231 w 59687"/>
                        <a:gd name="connsiteY15" fmla="*/ 28774 h 117832"/>
                        <a:gd name="connsiteX16" fmla="*/ 2240 w 59687"/>
                        <a:gd name="connsiteY16" fmla="*/ 26534 h 117832"/>
                        <a:gd name="connsiteX17" fmla="*/ 3683 w 59687"/>
                        <a:gd name="connsiteY17" fmla="*/ 23895 h 117832"/>
                        <a:gd name="connsiteX18" fmla="*/ 8562 w 59687"/>
                        <a:gd name="connsiteY18" fmla="*/ 16826 h 117832"/>
                        <a:gd name="connsiteX19" fmla="*/ 10155 w 59687"/>
                        <a:gd name="connsiteY19" fmla="*/ 14984 h 117832"/>
                        <a:gd name="connsiteX20" fmla="*/ 12793 w 59687"/>
                        <a:gd name="connsiteY20" fmla="*/ 15482 h 117832"/>
                        <a:gd name="connsiteX21" fmla="*/ 13540 w 59687"/>
                        <a:gd name="connsiteY21" fmla="*/ 13391 h 117832"/>
                        <a:gd name="connsiteX22" fmla="*/ 13639 w 59687"/>
                        <a:gd name="connsiteY22" fmla="*/ 11599 h 117832"/>
                        <a:gd name="connsiteX23" fmla="*/ 14984 w 59687"/>
                        <a:gd name="connsiteY23" fmla="*/ 10404 h 117832"/>
                        <a:gd name="connsiteX24" fmla="*/ 27728 w 59687"/>
                        <a:gd name="connsiteY24" fmla="*/ 1195 h 117832"/>
                        <a:gd name="connsiteX25" fmla="*/ 29819 w 59687"/>
                        <a:gd name="connsiteY25" fmla="*/ 0 h 117832"/>
                        <a:gd name="connsiteX26" fmla="*/ 31909 w 59687"/>
                        <a:gd name="connsiteY26" fmla="*/ 1195 h 117832"/>
                        <a:gd name="connsiteX27" fmla="*/ 44703 w 59687"/>
                        <a:gd name="connsiteY27" fmla="*/ 10404 h 117832"/>
                        <a:gd name="connsiteX28" fmla="*/ 46047 w 59687"/>
                        <a:gd name="connsiteY28" fmla="*/ 11599 h 117832"/>
                        <a:gd name="connsiteX29" fmla="*/ 46147 w 59687"/>
                        <a:gd name="connsiteY29" fmla="*/ 13391 h 117832"/>
                        <a:gd name="connsiteX30" fmla="*/ 46844 w 59687"/>
                        <a:gd name="connsiteY30" fmla="*/ 15532 h 117832"/>
                        <a:gd name="connsiteX31" fmla="*/ 49482 w 59687"/>
                        <a:gd name="connsiteY31" fmla="*/ 14984 h 117832"/>
                        <a:gd name="connsiteX32" fmla="*/ 51076 w 59687"/>
                        <a:gd name="connsiteY32" fmla="*/ 16826 h 117832"/>
                        <a:gd name="connsiteX33" fmla="*/ 55954 w 59687"/>
                        <a:gd name="connsiteY33" fmla="*/ 23895 h 117832"/>
                        <a:gd name="connsiteX34" fmla="*/ 57398 w 59687"/>
                        <a:gd name="connsiteY34" fmla="*/ 26534 h 117832"/>
                        <a:gd name="connsiteX35" fmla="*/ 55406 w 59687"/>
                        <a:gd name="connsiteY35" fmla="*/ 28774 h 117832"/>
                        <a:gd name="connsiteX36" fmla="*/ 54710 w 59687"/>
                        <a:gd name="connsiteY36" fmla="*/ 30815 h 117832"/>
                        <a:gd name="connsiteX37" fmla="*/ 55854 w 59687"/>
                        <a:gd name="connsiteY37" fmla="*/ 33055 h 117832"/>
                        <a:gd name="connsiteX38" fmla="*/ 59687 w 59687"/>
                        <a:gd name="connsiteY38" fmla="*/ 33404 h 117832"/>
                        <a:gd name="connsiteX39" fmla="*/ 59687 w 59687"/>
                        <a:gd name="connsiteY39" fmla="*/ 67006 h 117832"/>
                        <a:gd name="connsiteX40" fmla="*/ 55905 w 59687"/>
                        <a:gd name="connsiteY40" fmla="*/ 67454 h 117832"/>
                        <a:gd name="connsiteX41" fmla="*/ 54710 w 59687"/>
                        <a:gd name="connsiteY41" fmla="*/ 69744 h 117832"/>
                        <a:gd name="connsiteX42" fmla="*/ 55905 w 59687"/>
                        <a:gd name="connsiteY42" fmla="*/ 72034 h 117832"/>
                        <a:gd name="connsiteX43" fmla="*/ 59687 w 59687"/>
                        <a:gd name="connsiteY43" fmla="*/ 72482 h 117832"/>
                        <a:gd name="connsiteX44" fmla="*/ 59687 w 59687"/>
                        <a:gd name="connsiteY44" fmla="*/ 101654 h 117832"/>
                        <a:gd name="connsiteX45" fmla="*/ 55905 w 59687"/>
                        <a:gd name="connsiteY45" fmla="*/ 102102 h 117832"/>
                        <a:gd name="connsiteX46" fmla="*/ 54710 w 59687"/>
                        <a:gd name="connsiteY46" fmla="*/ 104342 h 117832"/>
                        <a:gd name="connsiteX47" fmla="*/ 55905 w 59687"/>
                        <a:gd name="connsiteY47" fmla="*/ 106632 h 117832"/>
                        <a:gd name="connsiteX48" fmla="*/ 59687 w 59687"/>
                        <a:gd name="connsiteY48" fmla="*/ 107080 h 117832"/>
                        <a:gd name="connsiteX49" fmla="*/ 59687 w 59687"/>
                        <a:gd name="connsiteY49" fmla="*/ 117833 h 117832"/>
                        <a:gd name="connsiteX50" fmla="*/ 46994 w 59687"/>
                        <a:gd name="connsiteY50" fmla="*/ 109370 h 117832"/>
                        <a:gd name="connsiteX51" fmla="*/ 47392 w 59687"/>
                        <a:gd name="connsiteY51" fmla="*/ 109370 h 117832"/>
                        <a:gd name="connsiteX52" fmla="*/ 47193 w 59687"/>
                        <a:gd name="connsiteY52" fmla="*/ 108922 h 117832"/>
                        <a:gd name="connsiteX53" fmla="*/ 46994 w 59687"/>
                        <a:gd name="connsiteY53" fmla="*/ 109370 h 117832"/>
                        <a:gd name="connsiteX54" fmla="*/ 29669 w 59687"/>
                        <a:gd name="connsiteY54" fmla="*/ 109370 h 117832"/>
                        <a:gd name="connsiteX55" fmla="*/ 30018 w 59687"/>
                        <a:gd name="connsiteY55" fmla="*/ 109370 h 117832"/>
                        <a:gd name="connsiteX56" fmla="*/ 29868 w 59687"/>
                        <a:gd name="connsiteY56" fmla="*/ 108972 h 117832"/>
                        <a:gd name="connsiteX57" fmla="*/ 29669 w 59687"/>
                        <a:gd name="connsiteY57" fmla="*/ 109370 h 117832"/>
                        <a:gd name="connsiteX58" fmla="*/ 12296 w 59687"/>
                        <a:gd name="connsiteY58" fmla="*/ 109370 h 117832"/>
                        <a:gd name="connsiteX59" fmla="*/ 12694 w 59687"/>
                        <a:gd name="connsiteY59" fmla="*/ 109370 h 117832"/>
                        <a:gd name="connsiteX60" fmla="*/ 12495 w 59687"/>
                        <a:gd name="connsiteY60" fmla="*/ 108922 h 117832"/>
                        <a:gd name="connsiteX61" fmla="*/ 12296 w 59687"/>
                        <a:gd name="connsiteY61" fmla="*/ 109370 h 117832"/>
                        <a:gd name="connsiteX62" fmla="*/ 38530 w 59687"/>
                        <a:gd name="connsiteY62" fmla="*/ 101853 h 117832"/>
                        <a:gd name="connsiteX63" fmla="*/ 37385 w 59687"/>
                        <a:gd name="connsiteY63" fmla="*/ 104292 h 117832"/>
                        <a:gd name="connsiteX64" fmla="*/ 39676 w 59687"/>
                        <a:gd name="connsiteY64" fmla="*/ 104292 h 117832"/>
                        <a:gd name="connsiteX65" fmla="*/ 38530 w 59687"/>
                        <a:gd name="connsiteY65" fmla="*/ 101853 h 117832"/>
                        <a:gd name="connsiteX66" fmla="*/ 21207 w 59687"/>
                        <a:gd name="connsiteY66" fmla="*/ 101853 h 117832"/>
                        <a:gd name="connsiteX67" fmla="*/ 20062 w 59687"/>
                        <a:gd name="connsiteY67" fmla="*/ 104292 h 117832"/>
                        <a:gd name="connsiteX68" fmla="*/ 22351 w 59687"/>
                        <a:gd name="connsiteY68" fmla="*/ 104292 h 117832"/>
                        <a:gd name="connsiteX69" fmla="*/ 21207 w 59687"/>
                        <a:gd name="connsiteY69" fmla="*/ 101853 h 117832"/>
                        <a:gd name="connsiteX70" fmla="*/ 12246 w 59687"/>
                        <a:gd name="connsiteY70" fmla="*/ 99165 h 117832"/>
                        <a:gd name="connsiteX71" fmla="*/ 12495 w 59687"/>
                        <a:gd name="connsiteY71" fmla="*/ 99663 h 117832"/>
                        <a:gd name="connsiteX72" fmla="*/ 12694 w 59687"/>
                        <a:gd name="connsiteY72" fmla="*/ 99165 h 117832"/>
                        <a:gd name="connsiteX73" fmla="*/ 12246 w 59687"/>
                        <a:gd name="connsiteY73" fmla="*/ 99165 h 117832"/>
                        <a:gd name="connsiteX74" fmla="*/ 47043 w 59687"/>
                        <a:gd name="connsiteY74" fmla="*/ 99165 h 117832"/>
                        <a:gd name="connsiteX75" fmla="*/ 47242 w 59687"/>
                        <a:gd name="connsiteY75" fmla="*/ 99613 h 117832"/>
                        <a:gd name="connsiteX76" fmla="*/ 47441 w 59687"/>
                        <a:gd name="connsiteY76" fmla="*/ 99165 h 117832"/>
                        <a:gd name="connsiteX77" fmla="*/ 47043 w 59687"/>
                        <a:gd name="connsiteY77" fmla="*/ 99165 h 117832"/>
                        <a:gd name="connsiteX78" fmla="*/ 29720 w 59687"/>
                        <a:gd name="connsiteY78" fmla="*/ 99165 h 117832"/>
                        <a:gd name="connsiteX79" fmla="*/ 29868 w 59687"/>
                        <a:gd name="connsiteY79" fmla="*/ 99513 h 117832"/>
                        <a:gd name="connsiteX80" fmla="*/ 30018 w 59687"/>
                        <a:gd name="connsiteY80" fmla="*/ 99165 h 117832"/>
                        <a:gd name="connsiteX81" fmla="*/ 29720 w 59687"/>
                        <a:gd name="connsiteY81" fmla="*/ 99165 h 117832"/>
                        <a:gd name="connsiteX82" fmla="*/ 21207 w 59687"/>
                        <a:gd name="connsiteY82" fmla="*/ 92992 h 117832"/>
                        <a:gd name="connsiteX83" fmla="*/ 21008 w 59687"/>
                        <a:gd name="connsiteY83" fmla="*/ 93390 h 117832"/>
                        <a:gd name="connsiteX84" fmla="*/ 21356 w 59687"/>
                        <a:gd name="connsiteY84" fmla="*/ 93390 h 117832"/>
                        <a:gd name="connsiteX85" fmla="*/ 21207 w 59687"/>
                        <a:gd name="connsiteY85" fmla="*/ 92992 h 117832"/>
                        <a:gd name="connsiteX86" fmla="*/ 38481 w 59687"/>
                        <a:gd name="connsiteY86" fmla="*/ 92992 h 117832"/>
                        <a:gd name="connsiteX87" fmla="*/ 38331 w 59687"/>
                        <a:gd name="connsiteY87" fmla="*/ 93390 h 117832"/>
                        <a:gd name="connsiteX88" fmla="*/ 38680 w 59687"/>
                        <a:gd name="connsiteY88" fmla="*/ 93390 h 117832"/>
                        <a:gd name="connsiteX89" fmla="*/ 38481 w 59687"/>
                        <a:gd name="connsiteY89" fmla="*/ 92992 h 117832"/>
                        <a:gd name="connsiteX90" fmla="*/ 47193 w 59687"/>
                        <a:gd name="connsiteY90" fmla="*/ 85823 h 117832"/>
                        <a:gd name="connsiteX91" fmla="*/ 46047 w 59687"/>
                        <a:gd name="connsiteY91" fmla="*/ 88312 h 117832"/>
                        <a:gd name="connsiteX92" fmla="*/ 48337 w 59687"/>
                        <a:gd name="connsiteY92" fmla="*/ 88312 h 117832"/>
                        <a:gd name="connsiteX93" fmla="*/ 47193 w 59687"/>
                        <a:gd name="connsiteY93" fmla="*/ 85823 h 117832"/>
                        <a:gd name="connsiteX94" fmla="*/ 29819 w 59687"/>
                        <a:gd name="connsiteY94" fmla="*/ 85823 h 117832"/>
                        <a:gd name="connsiteX95" fmla="*/ 28674 w 59687"/>
                        <a:gd name="connsiteY95" fmla="*/ 88312 h 117832"/>
                        <a:gd name="connsiteX96" fmla="*/ 31014 w 59687"/>
                        <a:gd name="connsiteY96" fmla="*/ 88312 h 117832"/>
                        <a:gd name="connsiteX97" fmla="*/ 29819 w 59687"/>
                        <a:gd name="connsiteY97" fmla="*/ 85823 h 117832"/>
                        <a:gd name="connsiteX98" fmla="*/ 12495 w 59687"/>
                        <a:gd name="connsiteY98" fmla="*/ 85823 h 117832"/>
                        <a:gd name="connsiteX99" fmla="*/ 11350 w 59687"/>
                        <a:gd name="connsiteY99" fmla="*/ 88312 h 117832"/>
                        <a:gd name="connsiteX100" fmla="*/ 13639 w 59687"/>
                        <a:gd name="connsiteY100" fmla="*/ 88312 h 117832"/>
                        <a:gd name="connsiteX101" fmla="*/ 12495 w 59687"/>
                        <a:gd name="connsiteY101" fmla="*/ 85823 h 117832"/>
                        <a:gd name="connsiteX102" fmla="*/ 36539 w 59687"/>
                        <a:gd name="connsiteY102" fmla="*/ 80397 h 117832"/>
                        <a:gd name="connsiteX103" fmla="*/ 38481 w 59687"/>
                        <a:gd name="connsiteY103" fmla="*/ 83533 h 117832"/>
                        <a:gd name="connsiteX104" fmla="*/ 40472 w 59687"/>
                        <a:gd name="connsiteY104" fmla="*/ 80397 h 117832"/>
                        <a:gd name="connsiteX105" fmla="*/ 36539 w 59687"/>
                        <a:gd name="connsiteY105" fmla="*/ 80397 h 117832"/>
                        <a:gd name="connsiteX106" fmla="*/ 19166 w 59687"/>
                        <a:gd name="connsiteY106" fmla="*/ 80397 h 117832"/>
                        <a:gd name="connsiteX107" fmla="*/ 21207 w 59687"/>
                        <a:gd name="connsiteY107" fmla="*/ 83533 h 117832"/>
                        <a:gd name="connsiteX108" fmla="*/ 23148 w 59687"/>
                        <a:gd name="connsiteY108" fmla="*/ 80397 h 117832"/>
                        <a:gd name="connsiteX109" fmla="*/ 19166 w 59687"/>
                        <a:gd name="connsiteY109" fmla="*/ 80397 h 117832"/>
                        <a:gd name="connsiteX110" fmla="*/ 47193 w 59687"/>
                        <a:gd name="connsiteY110" fmla="*/ 77360 h 117832"/>
                        <a:gd name="connsiteX111" fmla="*/ 49333 w 59687"/>
                        <a:gd name="connsiteY111" fmla="*/ 77659 h 117832"/>
                        <a:gd name="connsiteX112" fmla="*/ 47193 w 59687"/>
                        <a:gd name="connsiteY112" fmla="*/ 74423 h 117832"/>
                        <a:gd name="connsiteX113" fmla="*/ 45201 w 59687"/>
                        <a:gd name="connsiteY113" fmla="*/ 77610 h 117832"/>
                        <a:gd name="connsiteX114" fmla="*/ 47193 w 59687"/>
                        <a:gd name="connsiteY114" fmla="*/ 77360 h 117832"/>
                        <a:gd name="connsiteX115" fmla="*/ 12495 w 59687"/>
                        <a:gd name="connsiteY115" fmla="*/ 74374 h 117832"/>
                        <a:gd name="connsiteX116" fmla="*/ 10354 w 59687"/>
                        <a:gd name="connsiteY116" fmla="*/ 77610 h 117832"/>
                        <a:gd name="connsiteX117" fmla="*/ 14536 w 59687"/>
                        <a:gd name="connsiteY117" fmla="*/ 77560 h 117832"/>
                        <a:gd name="connsiteX118" fmla="*/ 12495 w 59687"/>
                        <a:gd name="connsiteY118" fmla="*/ 74374 h 117832"/>
                        <a:gd name="connsiteX119" fmla="*/ 29819 w 59687"/>
                        <a:gd name="connsiteY119" fmla="*/ 74423 h 117832"/>
                        <a:gd name="connsiteX120" fmla="*/ 27827 w 59687"/>
                        <a:gd name="connsiteY120" fmla="*/ 77560 h 117832"/>
                        <a:gd name="connsiteX121" fmla="*/ 31761 w 59687"/>
                        <a:gd name="connsiteY121" fmla="*/ 77560 h 117832"/>
                        <a:gd name="connsiteX122" fmla="*/ 29819 w 59687"/>
                        <a:gd name="connsiteY122" fmla="*/ 74423 h 117832"/>
                        <a:gd name="connsiteX123" fmla="*/ 38530 w 59687"/>
                        <a:gd name="connsiteY123" fmla="*/ 67255 h 117832"/>
                        <a:gd name="connsiteX124" fmla="*/ 37385 w 59687"/>
                        <a:gd name="connsiteY124" fmla="*/ 69744 h 117832"/>
                        <a:gd name="connsiteX125" fmla="*/ 39676 w 59687"/>
                        <a:gd name="connsiteY125" fmla="*/ 69744 h 117832"/>
                        <a:gd name="connsiteX126" fmla="*/ 38530 w 59687"/>
                        <a:gd name="connsiteY126" fmla="*/ 67255 h 117832"/>
                        <a:gd name="connsiteX127" fmla="*/ 21207 w 59687"/>
                        <a:gd name="connsiteY127" fmla="*/ 67255 h 117832"/>
                        <a:gd name="connsiteX128" fmla="*/ 20062 w 59687"/>
                        <a:gd name="connsiteY128" fmla="*/ 69744 h 117832"/>
                        <a:gd name="connsiteX129" fmla="*/ 22351 w 59687"/>
                        <a:gd name="connsiteY129" fmla="*/ 69744 h 117832"/>
                        <a:gd name="connsiteX130" fmla="*/ 21207 w 59687"/>
                        <a:gd name="connsiteY130" fmla="*/ 67255 h 117832"/>
                        <a:gd name="connsiteX131" fmla="*/ 8463 w 59687"/>
                        <a:gd name="connsiteY131" fmla="*/ 60286 h 117832"/>
                        <a:gd name="connsiteX132" fmla="*/ 12495 w 59687"/>
                        <a:gd name="connsiteY132" fmla="*/ 65064 h 117832"/>
                        <a:gd name="connsiteX133" fmla="*/ 21207 w 59687"/>
                        <a:gd name="connsiteY133" fmla="*/ 58792 h 117832"/>
                        <a:gd name="connsiteX134" fmla="*/ 29868 w 59687"/>
                        <a:gd name="connsiteY134" fmla="*/ 65015 h 117832"/>
                        <a:gd name="connsiteX135" fmla="*/ 38580 w 59687"/>
                        <a:gd name="connsiteY135" fmla="*/ 58792 h 117832"/>
                        <a:gd name="connsiteX136" fmla="*/ 47242 w 59687"/>
                        <a:gd name="connsiteY136" fmla="*/ 65064 h 117832"/>
                        <a:gd name="connsiteX137" fmla="*/ 51275 w 59687"/>
                        <a:gd name="connsiteY137" fmla="*/ 60286 h 117832"/>
                        <a:gd name="connsiteX138" fmla="*/ 51275 w 59687"/>
                        <a:gd name="connsiteY138" fmla="*/ 60036 h 117832"/>
                        <a:gd name="connsiteX139" fmla="*/ 38530 w 59687"/>
                        <a:gd name="connsiteY139" fmla="*/ 54859 h 117832"/>
                        <a:gd name="connsiteX140" fmla="*/ 29868 w 59687"/>
                        <a:gd name="connsiteY140" fmla="*/ 61082 h 117832"/>
                        <a:gd name="connsiteX141" fmla="*/ 21207 w 59687"/>
                        <a:gd name="connsiteY141" fmla="*/ 54859 h 117832"/>
                        <a:gd name="connsiteX142" fmla="*/ 8463 w 59687"/>
                        <a:gd name="connsiteY142" fmla="*/ 60036 h 117832"/>
                        <a:gd name="connsiteX143" fmla="*/ 8463 w 59687"/>
                        <a:gd name="connsiteY143" fmla="*/ 60286 h 117832"/>
                        <a:gd name="connsiteX144" fmla="*/ 47193 w 59687"/>
                        <a:gd name="connsiteY144" fmla="*/ 47691 h 117832"/>
                        <a:gd name="connsiteX145" fmla="*/ 46047 w 59687"/>
                        <a:gd name="connsiteY145" fmla="*/ 50130 h 117832"/>
                        <a:gd name="connsiteX146" fmla="*/ 48337 w 59687"/>
                        <a:gd name="connsiteY146" fmla="*/ 50130 h 117832"/>
                        <a:gd name="connsiteX147" fmla="*/ 47193 w 59687"/>
                        <a:gd name="connsiteY147" fmla="*/ 47691 h 117832"/>
                        <a:gd name="connsiteX148" fmla="*/ 29819 w 59687"/>
                        <a:gd name="connsiteY148" fmla="*/ 47691 h 117832"/>
                        <a:gd name="connsiteX149" fmla="*/ 28674 w 59687"/>
                        <a:gd name="connsiteY149" fmla="*/ 50130 h 117832"/>
                        <a:gd name="connsiteX150" fmla="*/ 31014 w 59687"/>
                        <a:gd name="connsiteY150" fmla="*/ 50130 h 117832"/>
                        <a:gd name="connsiteX151" fmla="*/ 29819 w 59687"/>
                        <a:gd name="connsiteY151" fmla="*/ 47691 h 117832"/>
                        <a:gd name="connsiteX152" fmla="*/ 12495 w 59687"/>
                        <a:gd name="connsiteY152" fmla="*/ 47691 h 117832"/>
                        <a:gd name="connsiteX153" fmla="*/ 11350 w 59687"/>
                        <a:gd name="connsiteY153" fmla="*/ 50130 h 117832"/>
                        <a:gd name="connsiteX154" fmla="*/ 13639 w 59687"/>
                        <a:gd name="connsiteY154" fmla="*/ 50130 h 117832"/>
                        <a:gd name="connsiteX155" fmla="*/ 12495 w 59687"/>
                        <a:gd name="connsiteY155" fmla="*/ 47691 h 117832"/>
                        <a:gd name="connsiteX156" fmla="*/ 35295 w 59687"/>
                        <a:gd name="connsiteY156" fmla="*/ 41120 h 117832"/>
                        <a:gd name="connsiteX157" fmla="*/ 38481 w 59687"/>
                        <a:gd name="connsiteY157" fmla="*/ 45401 h 117832"/>
                        <a:gd name="connsiteX158" fmla="*/ 41766 w 59687"/>
                        <a:gd name="connsiteY158" fmla="*/ 41120 h 117832"/>
                        <a:gd name="connsiteX159" fmla="*/ 35295 w 59687"/>
                        <a:gd name="connsiteY159" fmla="*/ 41120 h 117832"/>
                        <a:gd name="connsiteX160" fmla="*/ 17871 w 59687"/>
                        <a:gd name="connsiteY160" fmla="*/ 41070 h 117832"/>
                        <a:gd name="connsiteX161" fmla="*/ 21156 w 59687"/>
                        <a:gd name="connsiteY161" fmla="*/ 45401 h 117832"/>
                        <a:gd name="connsiteX162" fmla="*/ 24392 w 59687"/>
                        <a:gd name="connsiteY162" fmla="*/ 41120 h 117832"/>
                        <a:gd name="connsiteX163" fmla="*/ 17871 w 59687"/>
                        <a:gd name="connsiteY163" fmla="*/ 41070 h 117832"/>
                        <a:gd name="connsiteX164" fmla="*/ 47193 w 59687"/>
                        <a:gd name="connsiteY164" fmla="*/ 39228 h 117832"/>
                        <a:gd name="connsiteX165" fmla="*/ 51026 w 59687"/>
                        <a:gd name="connsiteY165" fmla="*/ 40124 h 117832"/>
                        <a:gd name="connsiteX166" fmla="*/ 47193 w 59687"/>
                        <a:gd name="connsiteY166" fmla="*/ 35494 h 117832"/>
                        <a:gd name="connsiteX167" fmla="*/ 43907 w 59687"/>
                        <a:gd name="connsiteY167" fmla="*/ 39925 h 117832"/>
                        <a:gd name="connsiteX168" fmla="*/ 47193 w 59687"/>
                        <a:gd name="connsiteY168" fmla="*/ 39228 h 117832"/>
                        <a:gd name="connsiteX169" fmla="*/ 12495 w 59687"/>
                        <a:gd name="connsiteY169" fmla="*/ 35494 h 117832"/>
                        <a:gd name="connsiteX170" fmla="*/ 8662 w 59687"/>
                        <a:gd name="connsiteY170" fmla="*/ 40124 h 117832"/>
                        <a:gd name="connsiteX171" fmla="*/ 15880 w 59687"/>
                        <a:gd name="connsiteY171" fmla="*/ 39925 h 117832"/>
                        <a:gd name="connsiteX172" fmla="*/ 12495 w 59687"/>
                        <a:gd name="connsiteY172" fmla="*/ 35494 h 117832"/>
                        <a:gd name="connsiteX173" fmla="*/ 29819 w 59687"/>
                        <a:gd name="connsiteY173" fmla="*/ 35544 h 117832"/>
                        <a:gd name="connsiteX174" fmla="*/ 26533 w 59687"/>
                        <a:gd name="connsiteY174" fmla="*/ 39925 h 117832"/>
                        <a:gd name="connsiteX175" fmla="*/ 33055 w 59687"/>
                        <a:gd name="connsiteY175" fmla="*/ 39875 h 117832"/>
                        <a:gd name="connsiteX176" fmla="*/ 29819 w 59687"/>
                        <a:gd name="connsiteY176" fmla="*/ 35544 h 117832"/>
                        <a:gd name="connsiteX177" fmla="*/ 38530 w 59687"/>
                        <a:gd name="connsiteY177" fmla="*/ 28326 h 117832"/>
                        <a:gd name="connsiteX178" fmla="*/ 37385 w 59687"/>
                        <a:gd name="connsiteY178" fmla="*/ 30815 h 117832"/>
                        <a:gd name="connsiteX179" fmla="*/ 39676 w 59687"/>
                        <a:gd name="connsiteY179" fmla="*/ 30815 h 117832"/>
                        <a:gd name="connsiteX180" fmla="*/ 38530 w 59687"/>
                        <a:gd name="connsiteY180" fmla="*/ 28326 h 117832"/>
                        <a:gd name="connsiteX181" fmla="*/ 21207 w 59687"/>
                        <a:gd name="connsiteY181" fmla="*/ 28326 h 117832"/>
                        <a:gd name="connsiteX182" fmla="*/ 20062 w 59687"/>
                        <a:gd name="connsiteY182" fmla="*/ 30815 h 117832"/>
                        <a:gd name="connsiteX183" fmla="*/ 22351 w 59687"/>
                        <a:gd name="connsiteY183" fmla="*/ 30815 h 117832"/>
                        <a:gd name="connsiteX184" fmla="*/ 21207 w 59687"/>
                        <a:gd name="connsiteY184" fmla="*/ 28326 h 117832"/>
                        <a:gd name="connsiteX185" fmla="*/ 12395 w 59687"/>
                        <a:gd name="connsiteY185" fmla="*/ 25986 h 117832"/>
                        <a:gd name="connsiteX186" fmla="*/ 12495 w 59687"/>
                        <a:gd name="connsiteY186" fmla="*/ 26185 h 117832"/>
                        <a:gd name="connsiteX187" fmla="*/ 13093 w 59687"/>
                        <a:gd name="connsiteY187" fmla="*/ 24940 h 117832"/>
                        <a:gd name="connsiteX188" fmla="*/ 12395 w 59687"/>
                        <a:gd name="connsiteY188" fmla="*/ 25986 h 117832"/>
                        <a:gd name="connsiteX189" fmla="*/ 46645 w 59687"/>
                        <a:gd name="connsiteY189" fmla="*/ 24991 h 117832"/>
                        <a:gd name="connsiteX190" fmla="*/ 47193 w 59687"/>
                        <a:gd name="connsiteY190" fmla="*/ 26135 h 117832"/>
                        <a:gd name="connsiteX191" fmla="*/ 47292 w 59687"/>
                        <a:gd name="connsiteY191" fmla="*/ 25936 h 117832"/>
                        <a:gd name="connsiteX192" fmla="*/ 46645 w 59687"/>
                        <a:gd name="connsiteY192" fmla="*/ 24991 h 117832"/>
                        <a:gd name="connsiteX193" fmla="*/ 28823 w 59687"/>
                        <a:gd name="connsiteY193" fmla="*/ 24194 h 117832"/>
                        <a:gd name="connsiteX194" fmla="*/ 29819 w 59687"/>
                        <a:gd name="connsiteY194" fmla="*/ 26086 h 117832"/>
                        <a:gd name="connsiteX195" fmla="*/ 30814 w 59687"/>
                        <a:gd name="connsiteY195" fmla="*/ 24194 h 117832"/>
                        <a:gd name="connsiteX196" fmla="*/ 28823 w 59687"/>
                        <a:gd name="connsiteY196" fmla="*/ 24194 h 117832"/>
                        <a:gd name="connsiteX197" fmla="*/ 21156 w 59687"/>
                        <a:gd name="connsiteY197" fmla="*/ 17921 h 117832"/>
                        <a:gd name="connsiteX198" fmla="*/ 20111 w 59687"/>
                        <a:gd name="connsiteY198" fmla="*/ 19962 h 117832"/>
                        <a:gd name="connsiteX199" fmla="*/ 22202 w 59687"/>
                        <a:gd name="connsiteY199" fmla="*/ 19913 h 117832"/>
                        <a:gd name="connsiteX200" fmla="*/ 21156 w 59687"/>
                        <a:gd name="connsiteY200" fmla="*/ 17921 h 117832"/>
                        <a:gd name="connsiteX201" fmla="*/ 38530 w 59687"/>
                        <a:gd name="connsiteY201" fmla="*/ 19913 h 117832"/>
                        <a:gd name="connsiteX202" fmla="*/ 39576 w 59687"/>
                        <a:gd name="connsiteY202" fmla="*/ 19962 h 117832"/>
                        <a:gd name="connsiteX203" fmla="*/ 38580 w 59687"/>
                        <a:gd name="connsiteY203" fmla="*/ 17971 h 117832"/>
                        <a:gd name="connsiteX204" fmla="*/ 37535 w 59687"/>
                        <a:gd name="connsiteY204" fmla="*/ 19962 h 117832"/>
                        <a:gd name="connsiteX205" fmla="*/ 38530 w 59687"/>
                        <a:gd name="connsiteY205" fmla="*/ 19913 h 117832"/>
                        <a:gd name="connsiteX206" fmla="*/ 29819 w 59687"/>
                        <a:gd name="connsiteY206" fmla="*/ 10902 h 117832"/>
                        <a:gd name="connsiteX207" fmla="*/ 28674 w 59687"/>
                        <a:gd name="connsiteY207" fmla="*/ 13342 h 117832"/>
                        <a:gd name="connsiteX208" fmla="*/ 31014 w 59687"/>
                        <a:gd name="connsiteY208" fmla="*/ 13342 h 117832"/>
                        <a:gd name="connsiteX209" fmla="*/ 29819 w 59687"/>
                        <a:gd name="connsiteY209" fmla="*/ 10902 h 11783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  <a:cxn ang="0">
                          <a:pos x="connsiteX22" y="connsiteY22"/>
                        </a:cxn>
                        <a:cxn ang="0">
                          <a:pos x="connsiteX23" y="connsiteY23"/>
                        </a:cxn>
                        <a:cxn ang="0">
                          <a:pos x="connsiteX24" y="connsiteY24"/>
                        </a:cxn>
                        <a:cxn ang="0">
                          <a:pos x="connsiteX25" y="connsiteY25"/>
                        </a:cxn>
                        <a:cxn ang="0">
                          <a:pos x="connsiteX26" y="connsiteY26"/>
                        </a:cxn>
                        <a:cxn ang="0">
                          <a:pos x="connsiteX27" y="connsiteY27"/>
                        </a:cxn>
                        <a:cxn ang="0">
                          <a:pos x="connsiteX28" y="connsiteY28"/>
                        </a:cxn>
                        <a:cxn ang="0">
                          <a:pos x="connsiteX29" y="connsiteY29"/>
                        </a:cxn>
                        <a:cxn ang="0">
                          <a:pos x="connsiteX30" y="connsiteY30"/>
                        </a:cxn>
                        <a:cxn ang="0">
                          <a:pos x="connsiteX31" y="connsiteY31"/>
                        </a:cxn>
                        <a:cxn ang="0">
                          <a:pos x="connsiteX32" y="connsiteY32"/>
                        </a:cxn>
                        <a:cxn ang="0">
                          <a:pos x="connsiteX33" y="connsiteY33"/>
                        </a:cxn>
                        <a:cxn ang="0">
                          <a:pos x="connsiteX34" y="connsiteY34"/>
                        </a:cxn>
                        <a:cxn ang="0">
                          <a:pos x="connsiteX35" y="connsiteY35"/>
                        </a:cxn>
                        <a:cxn ang="0">
                          <a:pos x="connsiteX36" y="connsiteY36"/>
                        </a:cxn>
                        <a:cxn ang="0">
                          <a:pos x="connsiteX37" y="connsiteY37"/>
                        </a:cxn>
                        <a:cxn ang="0">
                          <a:pos x="connsiteX38" y="connsiteY38"/>
                        </a:cxn>
                        <a:cxn ang="0">
                          <a:pos x="connsiteX39" y="connsiteY39"/>
                        </a:cxn>
                        <a:cxn ang="0">
                          <a:pos x="connsiteX40" y="connsiteY40"/>
                        </a:cxn>
                        <a:cxn ang="0">
                          <a:pos x="connsiteX41" y="connsiteY41"/>
                        </a:cxn>
                        <a:cxn ang="0">
                          <a:pos x="connsiteX42" y="connsiteY42"/>
                        </a:cxn>
                        <a:cxn ang="0">
                          <a:pos x="connsiteX43" y="connsiteY43"/>
                        </a:cxn>
                        <a:cxn ang="0">
                          <a:pos x="connsiteX44" y="connsiteY44"/>
                        </a:cxn>
                        <a:cxn ang="0">
                          <a:pos x="connsiteX45" y="connsiteY45"/>
                        </a:cxn>
                        <a:cxn ang="0">
                          <a:pos x="connsiteX46" y="connsiteY46"/>
                        </a:cxn>
                        <a:cxn ang="0">
                          <a:pos x="connsiteX47" y="connsiteY47"/>
                        </a:cxn>
                        <a:cxn ang="0">
                          <a:pos x="connsiteX48" y="connsiteY48"/>
                        </a:cxn>
                        <a:cxn ang="0">
                          <a:pos x="connsiteX49" y="connsiteY49"/>
                        </a:cxn>
                        <a:cxn ang="0">
                          <a:pos x="connsiteX50" y="connsiteY50"/>
                        </a:cxn>
                        <a:cxn ang="0">
                          <a:pos x="connsiteX51" y="connsiteY51"/>
                        </a:cxn>
                        <a:cxn ang="0">
                          <a:pos x="connsiteX52" y="connsiteY52"/>
                        </a:cxn>
                        <a:cxn ang="0">
                          <a:pos x="connsiteX53" y="connsiteY53"/>
                        </a:cxn>
                        <a:cxn ang="0">
                          <a:pos x="connsiteX54" y="connsiteY54"/>
                        </a:cxn>
                        <a:cxn ang="0">
                          <a:pos x="connsiteX55" y="connsiteY55"/>
                        </a:cxn>
                        <a:cxn ang="0">
                          <a:pos x="connsiteX56" y="connsiteY56"/>
                        </a:cxn>
                        <a:cxn ang="0">
                          <a:pos x="connsiteX57" y="connsiteY57"/>
                        </a:cxn>
                        <a:cxn ang="0">
                          <a:pos x="connsiteX58" y="connsiteY58"/>
                        </a:cxn>
                        <a:cxn ang="0">
                          <a:pos x="connsiteX59" y="connsiteY59"/>
                        </a:cxn>
                        <a:cxn ang="0">
                          <a:pos x="connsiteX60" y="connsiteY60"/>
                        </a:cxn>
                        <a:cxn ang="0">
                          <a:pos x="connsiteX61" y="connsiteY61"/>
                        </a:cxn>
                        <a:cxn ang="0">
                          <a:pos x="connsiteX62" y="connsiteY62"/>
                        </a:cxn>
                        <a:cxn ang="0">
                          <a:pos x="connsiteX63" y="connsiteY63"/>
                        </a:cxn>
                        <a:cxn ang="0">
                          <a:pos x="connsiteX64" y="connsiteY64"/>
                        </a:cxn>
                        <a:cxn ang="0">
                          <a:pos x="connsiteX65" y="connsiteY65"/>
                        </a:cxn>
                        <a:cxn ang="0">
                          <a:pos x="connsiteX66" y="connsiteY66"/>
                        </a:cxn>
                        <a:cxn ang="0">
                          <a:pos x="connsiteX67" y="connsiteY67"/>
                        </a:cxn>
                        <a:cxn ang="0">
                          <a:pos x="connsiteX68" y="connsiteY68"/>
                        </a:cxn>
                        <a:cxn ang="0">
                          <a:pos x="connsiteX69" y="connsiteY69"/>
                        </a:cxn>
                        <a:cxn ang="0">
                          <a:pos x="connsiteX70" y="connsiteY70"/>
                        </a:cxn>
                        <a:cxn ang="0">
                          <a:pos x="connsiteX71" y="connsiteY71"/>
                        </a:cxn>
                        <a:cxn ang="0">
                          <a:pos x="connsiteX72" y="connsiteY72"/>
                        </a:cxn>
                        <a:cxn ang="0">
                          <a:pos x="connsiteX73" y="connsiteY73"/>
                        </a:cxn>
                        <a:cxn ang="0">
                          <a:pos x="connsiteX74" y="connsiteY74"/>
                        </a:cxn>
                        <a:cxn ang="0">
                          <a:pos x="connsiteX75" y="connsiteY75"/>
                        </a:cxn>
                        <a:cxn ang="0">
                          <a:pos x="connsiteX76" y="connsiteY76"/>
                        </a:cxn>
                        <a:cxn ang="0">
                          <a:pos x="connsiteX77" y="connsiteY77"/>
                        </a:cxn>
                        <a:cxn ang="0">
                          <a:pos x="connsiteX78" y="connsiteY78"/>
                        </a:cxn>
                        <a:cxn ang="0">
                          <a:pos x="connsiteX79" y="connsiteY79"/>
                        </a:cxn>
                        <a:cxn ang="0">
                          <a:pos x="connsiteX80" y="connsiteY80"/>
                        </a:cxn>
                        <a:cxn ang="0">
                          <a:pos x="connsiteX81" y="connsiteY81"/>
                        </a:cxn>
                        <a:cxn ang="0">
                          <a:pos x="connsiteX82" y="connsiteY82"/>
                        </a:cxn>
                        <a:cxn ang="0">
                          <a:pos x="connsiteX83" y="connsiteY83"/>
                        </a:cxn>
                        <a:cxn ang="0">
                          <a:pos x="connsiteX84" y="connsiteY84"/>
                        </a:cxn>
                        <a:cxn ang="0">
                          <a:pos x="connsiteX85" y="connsiteY85"/>
                        </a:cxn>
                        <a:cxn ang="0">
                          <a:pos x="connsiteX86" y="connsiteY86"/>
                        </a:cxn>
                        <a:cxn ang="0">
                          <a:pos x="connsiteX87" y="connsiteY87"/>
                        </a:cxn>
                        <a:cxn ang="0">
                          <a:pos x="connsiteX88" y="connsiteY88"/>
                        </a:cxn>
                        <a:cxn ang="0">
                          <a:pos x="connsiteX89" y="connsiteY89"/>
                        </a:cxn>
                        <a:cxn ang="0">
                          <a:pos x="connsiteX90" y="connsiteY90"/>
                        </a:cxn>
                        <a:cxn ang="0">
                          <a:pos x="connsiteX91" y="connsiteY91"/>
                        </a:cxn>
                        <a:cxn ang="0">
                          <a:pos x="connsiteX92" y="connsiteY92"/>
                        </a:cxn>
                        <a:cxn ang="0">
                          <a:pos x="connsiteX93" y="connsiteY93"/>
                        </a:cxn>
                        <a:cxn ang="0">
                          <a:pos x="connsiteX94" y="connsiteY94"/>
                        </a:cxn>
                        <a:cxn ang="0">
                          <a:pos x="connsiteX95" y="connsiteY95"/>
                        </a:cxn>
                        <a:cxn ang="0">
                          <a:pos x="connsiteX96" y="connsiteY96"/>
                        </a:cxn>
                        <a:cxn ang="0">
                          <a:pos x="connsiteX97" y="connsiteY97"/>
                        </a:cxn>
                        <a:cxn ang="0">
                          <a:pos x="connsiteX98" y="connsiteY98"/>
                        </a:cxn>
                        <a:cxn ang="0">
                          <a:pos x="connsiteX99" y="connsiteY99"/>
                        </a:cxn>
                        <a:cxn ang="0">
                          <a:pos x="connsiteX100" y="connsiteY100"/>
                        </a:cxn>
                        <a:cxn ang="0">
                          <a:pos x="connsiteX101" y="connsiteY101"/>
                        </a:cxn>
                        <a:cxn ang="0">
                          <a:pos x="connsiteX102" y="connsiteY102"/>
                        </a:cxn>
                        <a:cxn ang="0">
                          <a:pos x="connsiteX103" y="connsiteY103"/>
                        </a:cxn>
                        <a:cxn ang="0">
                          <a:pos x="connsiteX104" y="connsiteY104"/>
                        </a:cxn>
                        <a:cxn ang="0">
                          <a:pos x="connsiteX105" y="connsiteY105"/>
                        </a:cxn>
                        <a:cxn ang="0">
                          <a:pos x="connsiteX106" y="connsiteY106"/>
                        </a:cxn>
                        <a:cxn ang="0">
                          <a:pos x="connsiteX107" y="connsiteY107"/>
                        </a:cxn>
                        <a:cxn ang="0">
                          <a:pos x="connsiteX108" y="connsiteY108"/>
                        </a:cxn>
                        <a:cxn ang="0">
                          <a:pos x="connsiteX109" y="connsiteY109"/>
                        </a:cxn>
                        <a:cxn ang="0">
                          <a:pos x="connsiteX110" y="connsiteY110"/>
                        </a:cxn>
                        <a:cxn ang="0">
                          <a:pos x="connsiteX111" y="connsiteY111"/>
                        </a:cxn>
                        <a:cxn ang="0">
                          <a:pos x="connsiteX112" y="connsiteY112"/>
                        </a:cxn>
                        <a:cxn ang="0">
                          <a:pos x="connsiteX113" y="connsiteY113"/>
                        </a:cxn>
                        <a:cxn ang="0">
                          <a:pos x="connsiteX114" y="connsiteY114"/>
                        </a:cxn>
                        <a:cxn ang="0">
                          <a:pos x="connsiteX115" y="connsiteY115"/>
                        </a:cxn>
                        <a:cxn ang="0">
                          <a:pos x="connsiteX116" y="connsiteY116"/>
                        </a:cxn>
                        <a:cxn ang="0">
                          <a:pos x="connsiteX117" y="connsiteY117"/>
                        </a:cxn>
                        <a:cxn ang="0">
                          <a:pos x="connsiteX118" y="connsiteY118"/>
                        </a:cxn>
                        <a:cxn ang="0">
                          <a:pos x="connsiteX119" y="connsiteY119"/>
                        </a:cxn>
                        <a:cxn ang="0">
                          <a:pos x="connsiteX120" y="connsiteY120"/>
                        </a:cxn>
                        <a:cxn ang="0">
                          <a:pos x="connsiteX121" y="connsiteY121"/>
                        </a:cxn>
                        <a:cxn ang="0">
                          <a:pos x="connsiteX122" y="connsiteY122"/>
                        </a:cxn>
                        <a:cxn ang="0">
                          <a:pos x="connsiteX123" y="connsiteY123"/>
                        </a:cxn>
                        <a:cxn ang="0">
                          <a:pos x="connsiteX124" y="connsiteY124"/>
                        </a:cxn>
                        <a:cxn ang="0">
                          <a:pos x="connsiteX125" y="connsiteY125"/>
                        </a:cxn>
                        <a:cxn ang="0">
                          <a:pos x="connsiteX126" y="connsiteY126"/>
                        </a:cxn>
                        <a:cxn ang="0">
                          <a:pos x="connsiteX127" y="connsiteY127"/>
                        </a:cxn>
                        <a:cxn ang="0">
                          <a:pos x="connsiteX128" y="connsiteY128"/>
                        </a:cxn>
                        <a:cxn ang="0">
                          <a:pos x="connsiteX129" y="connsiteY129"/>
                        </a:cxn>
                        <a:cxn ang="0">
                          <a:pos x="connsiteX130" y="connsiteY130"/>
                        </a:cxn>
                        <a:cxn ang="0">
                          <a:pos x="connsiteX131" y="connsiteY131"/>
                        </a:cxn>
                        <a:cxn ang="0">
                          <a:pos x="connsiteX132" y="connsiteY132"/>
                        </a:cxn>
                        <a:cxn ang="0">
                          <a:pos x="connsiteX133" y="connsiteY133"/>
                        </a:cxn>
                        <a:cxn ang="0">
                          <a:pos x="connsiteX134" y="connsiteY134"/>
                        </a:cxn>
                        <a:cxn ang="0">
                          <a:pos x="connsiteX135" y="connsiteY135"/>
                        </a:cxn>
                        <a:cxn ang="0">
                          <a:pos x="connsiteX136" y="connsiteY136"/>
                        </a:cxn>
                        <a:cxn ang="0">
                          <a:pos x="connsiteX137" y="connsiteY137"/>
                        </a:cxn>
                        <a:cxn ang="0">
                          <a:pos x="connsiteX138" y="connsiteY138"/>
                        </a:cxn>
                        <a:cxn ang="0">
                          <a:pos x="connsiteX139" y="connsiteY139"/>
                        </a:cxn>
                        <a:cxn ang="0">
                          <a:pos x="connsiteX140" y="connsiteY140"/>
                        </a:cxn>
                        <a:cxn ang="0">
                          <a:pos x="connsiteX141" y="connsiteY141"/>
                        </a:cxn>
                        <a:cxn ang="0">
                          <a:pos x="connsiteX142" y="connsiteY142"/>
                        </a:cxn>
                        <a:cxn ang="0">
                          <a:pos x="connsiteX143" y="connsiteY143"/>
                        </a:cxn>
                        <a:cxn ang="0">
                          <a:pos x="connsiteX144" y="connsiteY144"/>
                        </a:cxn>
                        <a:cxn ang="0">
                          <a:pos x="connsiteX145" y="connsiteY145"/>
                        </a:cxn>
                        <a:cxn ang="0">
                          <a:pos x="connsiteX146" y="connsiteY146"/>
                        </a:cxn>
                        <a:cxn ang="0">
                          <a:pos x="connsiteX147" y="connsiteY147"/>
                        </a:cxn>
                        <a:cxn ang="0">
                          <a:pos x="connsiteX148" y="connsiteY148"/>
                        </a:cxn>
                        <a:cxn ang="0">
                          <a:pos x="connsiteX149" y="connsiteY149"/>
                        </a:cxn>
                        <a:cxn ang="0">
                          <a:pos x="connsiteX150" y="connsiteY150"/>
                        </a:cxn>
                        <a:cxn ang="0">
                          <a:pos x="connsiteX151" y="connsiteY151"/>
                        </a:cxn>
                        <a:cxn ang="0">
                          <a:pos x="connsiteX152" y="connsiteY152"/>
                        </a:cxn>
                        <a:cxn ang="0">
                          <a:pos x="connsiteX153" y="connsiteY153"/>
                        </a:cxn>
                        <a:cxn ang="0">
                          <a:pos x="connsiteX154" y="connsiteY154"/>
                        </a:cxn>
                        <a:cxn ang="0">
                          <a:pos x="connsiteX155" y="connsiteY155"/>
                        </a:cxn>
                        <a:cxn ang="0">
                          <a:pos x="connsiteX156" y="connsiteY156"/>
                        </a:cxn>
                        <a:cxn ang="0">
                          <a:pos x="connsiteX157" y="connsiteY157"/>
                        </a:cxn>
                        <a:cxn ang="0">
                          <a:pos x="connsiteX158" y="connsiteY158"/>
                        </a:cxn>
                        <a:cxn ang="0">
                          <a:pos x="connsiteX159" y="connsiteY159"/>
                        </a:cxn>
                        <a:cxn ang="0">
                          <a:pos x="connsiteX160" y="connsiteY160"/>
                        </a:cxn>
                        <a:cxn ang="0">
                          <a:pos x="connsiteX161" y="connsiteY161"/>
                        </a:cxn>
                        <a:cxn ang="0">
                          <a:pos x="connsiteX162" y="connsiteY162"/>
                        </a:cxn>
                        <a:cxn ang="0">
                          <a:pos x="connsiteX163" y="connsiteY163"/>
                        </a:cxn>
                        <a:cxn ang="0">
                          <a:pos x="connsiteX164" y="connsiteY164"/>
                        </a:cxn>
                        <a:cxn ang="0">
                          <a:pos x="connsiteX165" y="connsiteY165"/>
                        </a:cxn>
                        <a:cxn ang="0">
                          <a:pos x="connsiteX166" y="connsiteY166"/>
                        </a:cxn>
                        <a:cxn ang="0">
                          <a:pos x="connsiteX167" y="connsiteY167"/>
                        </a:cxn>
                        <a:cxn ang="0">
                          <a:pos x="connsiteX168" y="connsiteY168"/>
                        </a:cxn>
                        <a:cxn ang="0">
                          <a:pos x="connsiteX169" y="connsiteY169"/>
                        </a:cxn>
                        <a:cxn ang="0">
                          <a:pos x="connsiteX170" y="connsiteY170"/>
                        </a:cxn>
                        <a:cxn ang="0">
                          <a:pos x="connsiteX171" y="connsiteY171"/>
                        </a:cxn>
                        <a:cxn ang="0">
                          <a:pos x="connsiteX172" y="connsiteY172"/>
                        </a:cxn>
                        <a:cxn ang="0">
                          <a:pos x="connsiteX173" y="connsiteY173"/>
                        </a:cxn>
                        <a:cxn ang="0">
                          <a:pos x="connsiteX174" y="connsiteY174"/>
                        </a:cxn>
                        <a:cxn ang="0">
                          <a:pos x="connsiteX175" y="connsiteY175"/>
                        </a:cxn>
                        <a:cxn ang="0">
                          <a:pos x="connsiteX176" y="connsiteY176"/>
                        </a:cxn>
                        <a:cxn ang="0">
                          <a:pos x="connsiteX177" y="connsiteY177"/>
                        </a:cxn>
                        <a:cxn ang="0">
                          <a:pos x="connsiteX178" y="connsiteY178"/>
                        </a:cxn>
                        <a:cxn ang="0">
                          <a:pos x="connsiteX179" y="connsiteY179"/>
                        </a:cxn>
                        <a:cxn ang="0">
                          <a:pos x="connsiteX180" y="connsiteY180"/>
                        </a:cxn>
                        <a:cxn ang="0">
                          <a:pos x="connsiteX181" y="connsiteY181"/>
                        </a:cxn>
                        <a:cxn ang="0">
                          <a:pos x="connsiteX182" y="connsiteY182"/>
                        </a:cxn>
                        <a:cxn ang="0">
                          <a:pos x="connsiteX183" y="connsiteY183"/>
                        </a:cxn>
                        <a:cxn ang="0">
                          <a:pos x="connsiteX184" y="connsiteY184"/>
                        </a:cxn>
                        <a:cxn ang="0">
                          <a:pos x="connsiteX185" y="connsiteY185"/>
                        </a:cxn>
                        <a:cxn ang="0">
                          <a:pos x="connsiteX186" y="connsiteY186"/>
                        </a:cxn>
                        <a:cxn ang="0">
                          <a:pos x="connsiteX187" y="connsiteY187"/>
                        </a:cxn>
                        <a:cxn ang="0">
                          <a:pos x="connsiteX188" y="connsiteY188"/>
                        </a:cxn>
                        <a:cxn ang="0">
                          <a:pos x="connsiteX189" y="connsiteY189"/>
                        </a:cxn>
                        <a:cxn ang="0">
                          <a:pos x="connsiteX190" y="connsiteY190"/>
                        </a:cxn>
                        <a:cxn ang="0">
                          <a:pos x="connsiteX191" y="connsiteY191"/>
                        </a:cxn>
                        <a:cxn ang="0">
                          <a:pos x="connsiteX192" y="connsiteY192"/>
                        </a:cxn>
                        <a:cxn ang="0">
                          <a:pos x="connsiteX193" y="connsiteY193"/>
                        </a:cxn>
                        <a:cxn ang="0">
                          <a:pos x="connsiteX194" y="connsiteY194"/>
                        </a:cxn>
                        <a:cxn ang="0">
                          <a:pos x="connsiteX195" y="connsiteY195"/>
                        </a:cxn>
                        <a:cxn ang="0">
                          <a:pos x="connsiteX196" y="connsiteY196"/>
                        </a:cxn>
                        <a:cxn ang="0">
                          <a:pos x="connsiteX197" y="connsiteY197"/>
                        </a:cxn>
                        <a:cxn ang="0">
                          <a:pos x="connsiteX198" y="connsiteY198"/>
                        </a:cxn>
                        <a:cxn ang="0">
                          <a:pos x="connsiteX199" y="connsiteY199"/>
                        </a:cxn>
                        <a:cxn ang="0">
                          <a:pos x="connsiteX200" y="connsiteY200"/>
                        </a:cxn>
                        <a:cxn ang="0">
                          <a:pos x="connsiteX201" y="connsiteY201"/>
                        </a:cxn>
                        <a:cxn ang="0">
                          <a:pos x="connsiteX202" y="connsiteY202"/>
                        </a:cxn>
                        <a:cxn ang="0">
                          <a:pos x="connsiteX203" y="connsiteY203"/>
                        </a:cxn>
                        <a:cxn ang="0">
                          <a:pos x="connsiteX204" y="connsiteY204"/>
                        </a:cxn>
                        <a:cxn ang="0">
                          <a:pos x="connsiteX205" y="connsiteY205"/>
                        </a:cxn>
                        <a:cxn ang="0">
                          <a:pos x="connsiteX206" y="connsiteY206"/>
                        </a:cxn>
                        <a:cxn ang="0">
                          <a:pos x="connsiteX207" y="connsiteY207"/>
                        </a:cxn>
                        <a:cxn ang="0">
                          <a:pos x="connsiteX208" y="connsiteY208"/>
                        </a:cxn>
                        <a:cxn ang="0">
                          <a:pos x="connsiteX209" y="connsiteY209"/>
                        </a:cxn>
                      </a:cxnLst>
                      <a:rect l="l" t="t" r="r" b="b"/>
                      <a:pathLst>
                        <a:path w="59687" h="117832">
                          <a:moveTo>
                            <a:pt x="59687" y="117833"/>
                          </a:moveTo>
                          <a:lnTo>
                            <a:pt x="0" y="117833"/>
                          </a:lnTo>
                          <a:lnTo>
                            <a:pt x="0" y="106980"/>
                          </a:lnTo>
                          <a:lnTo>
                            <a:pt x="3783" y="106532"/>
                          </a:lnTo>
                          <a:cubicBezTo>
                            <a:pt x="4182" y="106532"/>
                            <a:pt x="4928" y="105636"/>
                            <a:pt x="4928" y="104242"/>
                          </a:cubicBezTo>
                          <a:cubicBezTo>
                            <a:pt x="4928" y="102848"/>
                            <a:pt x="4131" y="102002"/>
                            <a:pt x="3783" y="102002"/>
                          </a:cubicBezTo>
                          <a:lnTo>
                            <a:pt x="0" y="101554"/>
                          </a:lnTo>
                          <a:lnTo>
                            <a:pt x="0" y="72382"/>
                          </a:lnTo>
                          <a:lnTo>
                            <a:pt x="3783" y="71934"/>
                          </a:lnTo>
                          <a:cubicBezTo>
                            <a:pt x="4182" y="71934"/>
                            <a:pt x="4928" y="71038"/>
                            <a:pt x="4928" y="69644"/>
                          </a:cubicBezTo>
                          <a:cubicBezTo>
                            <a:pt x="4928" y="68250"/>
                            <a:pt x="4131" y="67354"/>
                            <a:pt x="3783" y="67354"/>
                          </a:cubicBezTo>
                          <a:lnTo>
                            <a:pt x="0" y="66906"/>
                          </a:lnTo>
                          <a:lnTo>
                            <a:pt x="0" y="33404"/>
                          </a:lnTo>
                          <a:lnTo>
                            <a:pt x="3833" y="33055"/>
                          </a:lnTo>
                          <a:cubicBezTo>
                            <a:pt x="4182" y="33055"/>
                            <a:pt x="4928" y="32308"/>
                            <a:pt x="4928" y="30815"/>
                          </a:cubicBezTo>
                          <a:cubicBezTo>
                            <a:pt x="4928" y="29969"/>
                            <a:pt x="4679" y="29321"/>
                            <a:pt x="4231" y="28774"/>
                          </a:cubicBezTo>
                          <a:lnTo>
                            <a:pt x="2240" y="26534"/>
                          </a:lnTo>
                          <a:lnTo>
                            <a:pt x="3683" y="23895"/>
                          </a:lnTo>
                          <a:cubicBezTo>
                            <a:pt x="5227" y="21157"/>
                            <a:pt x="6820" y="18917"/>
                            <a:pt x="8562" y="16826"/>
                          </a:cubicBezTo>
                          <a:lnTo>
                            <a:pt x="10155" y="14984"/>
                          </a:lnTo>
                          <a:lnTo>
                            <a:pt x="12793" y="15482"/>
                          </a:lnTo>
                          <a:cubicBezTo>
                            <a:pt x="13093" y="15134"/>
                            <a:pt x="13491" y="14437"/>
                            <a:pt x="13540" y="13391"/>
                          </a:cubicBezTo>
                          <a:lnTo>
                            <a:pt x="13639" y="11599"/>
                          </a:lnTo>
                          <a:lnTo>
                            <a:pt x="14984" y="10404"/>
                          </a:lnTo>
                          <a:cubicBezTo>
                            <a:pt x="21356" y="4879"/>
                            <a:pt x="27479" y="1344"/>
                            <a:pt x="27728" y="1195"/>
                          </a:cubicBezTo>
                          <a:lnTo>
                            <a:pt x="29819" y="0"/>
                          </a:lnTo>
                          <a:lnTo>
                            <a:pt x="31909" y="1195"/>
                          </a:lnTo>
                          <a:cubicBezTo>
                            <a:pt x="32159" y="1344"/>
                            <a:pt x="38282" y="4829"/>
                            <a:pt x="44703" y="10404"/>
                          </a:cubicBezTo>
                          <a:lnTo>
                            <a:pt x="46047" y="11599"/>
                          </a:lnTo>
                          <a:lnTo>
                            <a:pt x="46147" y="13391"/>
                          </a:lnTo>
                          <a:cubicBezTo>
                            <a:pt x="46197" y="14437"/>
                            <a:pt x="46545" y="15134"/>
                            <a:pt x="46844" y="15532"/>
                          </a:cubicBezTo>
                          <a:lnTo>
                            <a:pt x="49482" y="14984"/>
                          </a:lnTo>
                          <a:lnTo>
                            <a:pt x="51076" y="16826"/>
                          </a:lnTo>
                          <a:cubicBezTo>
                            <a:pt x="52818" y="18867"/>
                            <a:pt x="54361" y="21157"/>
                            <a:pt x="55954" y="23895"/>
                          </a:cubicBezTo>
                          <a:lnTo>
                            <a:pt x="57398" y="26534"/>
                          </a:lnTo>
                          <a:lnTo>
                            <a:pt x="55406" y="28774"/>
                          </a:lnTo>
                          <a:cubicBezTo>
                            <a:pt x="54958" y="29321"/>
                            <a:pt x="54710" y="29969"/>
                            <a:pt x="54710" y="30815"/>
                          </a:cubicBezTo>
                          <a:cubicBezTo>
                            <a:pt x="54710" y="32308"/>
                            <a:pt x="55506" y="33055"/>
                            <a:pt x="55854" y="33055"/>
                          </a:cubicBezTo>
                          <a:lnTo>
                            <a:pt x="59687" y="33404"/>
                          </a:lnTo>
                          <a:lnTo>
                            <a:pt x="59687" y="67006"/>
                          </a:lnTo>
                          <a:lnTo>
                            <a:pt x="55905" y="67454"/>
                          </a:lnTo>
                          <a:cubicBezTo>
                            <a:pt x="55506" y="67454"/>
                            <a:pt x="54710" y="68350"/>
                            <a:pt x="54710" y="69744"/>
                          </a:cubicBezTo>
                          <a:cubicBezTo>
                            <a:pt x="54710" y="71138"/>
                            <a:pt x="55506" y="72034"/>
                            <a:pt x="55905" y="72034"/>
                          </a:cubicBezTo>
                          <a:lnTo>
                            <a:pt x="59687" y="72482"/>
                          </a:lnTo>
                          <a:lnTo>
                            <a:pt x="59687" y="101654"/>
                          </a:lnTo>
                          <a:lnTo>
                            <a:pt x="55905" y="102102"/>
                          </a:lnTo>
                          <a:cubicBezTo>
                            <a:pt x="55506" y="102102"/>
                            <a:pt x="54710" y="102948"/>
                            <a:pt x="54710" y="104342"/>
                          </a:cubicBezTo>
                          <a:cubicBezTo>
                            <a:pt x="54710" y="105736"/>
                            <a:pt x="55506" y="106632"/>
                            <a:pt x="55905" y="106632"/>
                          </a:cubicBezTo>
                          <a:lnTo>
                            <a:pt x="59687" y="107080"/>
                          </a:lnTo>
                          <a:lnTo>
                            <a:pt x="59687" y="117833"/>
                          </a:lnTo>
                          <a:close/>
                          <a:moveTo>
                            <a:pt x="46994" y="109370"/>
                          </a:moveTo>
                          <a:lnTo>
                            <a:pt x="47392" y="109370"/>
                          </a:lnTo>
                          <a:cubicBezTo>
                            <a:pt x="47342" y="109220"/>
                            <a:pt x="47292" y="109071"/>
                            <a:pt x="47193" y="108922"/>
                          </a:cubicBezTo>
                          <a:cubicBezTo>
                            <a:pt x="47143" y="109121"/>
                            <a:pt x="47093" y="109220"/>
                            <a:pt x="46994" y="109370"/>
                          </a:cubicBezTo>
                          <a:close/>
                          <a:moveTo>
                            <a:pt x="29669" y="109370"/>
                          </a:moveTo>
                          <a:lnTo>
                            <a:pt x="30018" y="109370"/>
                          </a:lnTo>
                          <a:cubicBezTo>
                            <a:pt x="29968" y="109220"/>
                            <a:pt x="29919" y="109121"/>
                            <a:pt x="29868" y="108972"/>
                          </a:cubicBezTo>
                          <a:cubicBezTo>
                            <a:pt x="29819" y="109171"/>
                            <a:pt x="29720" y="109220"/>
                            <a:pt x="29669" y="109370"/>
                          </a:cubicBezTo>
                          <a:close/>
                          <a:moveTo>
                            <a:pt x="12296" y="109370"/>
                          </a:moveTo>
                          <a:lnTo>
                            <a:pt x="12694" y="109370"/>
                          </a:lnTo>
                          <a:cubicBezTo>
                            <a:pt x="12594" y="109220"/>
                            <a:pt x="12545" y="109071"/>
                            <a:pt x="12495" y="108922"/>
                          </a:cubicBezTo>
                          <a:cubicBezTo>
                            <a:pt x="12395" y="109121"/>
                            <a:pt x="12346" y="109220"/>
                            <a:pt x="12296" y="109370"/>
                          </a:cubicBezTo>
                          <a:close/>
                          <a:moveTo>
                            <a:pt x="38530" y="101853"/>
                          </a:moveTo>
                          <a:cubicBezTo>
                            <a:pt x="38182" y="101853"/>
                            <a:pt x="37385" y="102699"/>
                            <a:pt x="37385" y="104292"/>
                          </a:cubicBezTo>
                          <a:cubicBezTo>
                            <a:pt x="37385" y="107229"/>
                            <a:pt x="39676" y="107628"/>
                            <a:pt x="39676" y="104292"/>
                          </a:cubicBezTo>
                          <a:cubicBezTo>
                            <a:pt x="39676" y="102699"/>
                            <a:pt x="38829" y="101853"/>
                            <a:pt x="38530" y="101853"/>
                          </a:cubicBezTo>
                          <a:close/>
                          <a:moveTo>
                            <a:pt x="21207" y="101853"/>
                          </a:moveTo>
                          <a:cubicBezTo>
                            <a:pt x="20908" y="101853"/>
                            <a:pt x="20062" y="102699"/>
                            <a:pt x="20062" y="104292"/>
                          </a:cubicBezTo>
                          <a:cubicBezTo>
                            <a:pt x="20062" y="107478"/>
                            <a:pt x="22351" y="107429"/>
                            <a:pt x="22351" y="104292"/>
                          </a:cubicBezTo>
                          <a:cubicBezTo>
                            <a:pt x="22302" y="102699"/>
                            <a:pt x="21505" y="101853"/>
                            <a:pt x="21207" y="101853"/>
                          </a:cubicBezTo>
                          <a:close/>
                          <a:moveTo>
                            <a:pt x="12246" y="99165"/>
                          </a:moveTo>
                          <a:cubicBezTo>
                            <a:pt x="12346" y="99314"/>
                            <a:pt x="12395" y="99463"/>
                            <a:pt x="12495" y="99663"/>
                          </a:cubicBezTo>
                          <a:cubicBezTo>
                            <a:pt x="12545" y="99463"/>
                            <a:pt x="12644" y="99314"/>
                            <a:pt x="12694" y="99165"/>
                          </a:cubicBezTo>
                          <a:cubicBezTo>
                            <a:pt x="12495" y="99115"/>
                            <a:pt x="12346" y="99115"/>
                            <a:pt x="12246" y="99165"/>
                          </a:cubicBezTo>
                          <a:close/>
                          <a:moveTo>
                            <a:pt x="47043" y="99165"/>
                          </a:moveTo>
                          <a:cubicBezTo>
                            <a:pt x="47093" y="99314"/>
                            <a:pt x="47143" y="99463"/>
                            <a:pt x="47242" y="99613"/>
                          </a:cubicBezTo>
                          <a:cubicBezTo>
                            <a:pt x="47292" y="99463"/>
                            <a:pt x="47342" y="99314"/>
                            <a:pt x="47441" y="99165"/>
                          </a:cubicBezTo>
                          <a:cubicBezTo>
                            <a:pt x="47242" y="99115"/>
                            <a:pt x="47193" y="99115"/>
                            <a:pt x="47043" y="99165"/>
                          </a:cubicBezTo>
                          <a:close/>
                          <a:moveTo>
                            <a:pt x="29720" y="99165"/>
                          </a:moveTo>
                          <a:cubicBezTo>
                            <a:pt x="29769" y="99264"/>
                            <a:pt x="29819" y="99414"/>
                            <a:pt x="29868" y="99513"/>
                          </a:cubicBezTo>
                          <a:cubicBezTo>
                            <a:pt x="29919" y="99414"/>
                            <a:pt x="29968" y="99264"/>
                            <a:pt x="30018" y="99165"/>
                          </a:cubicBezTo>
                          <a:cubicBezTo>
                            <a:pt x="29919" y="99165"/>
                            <a:pt x="29819" y="99165"/>
                            <a:pt x="29720" y="99165"/>
                          </a:cubicBezTo>
                          <a:close/>
                          <a:moveTo>
                            <a:pt x="21207" y="92992"/>
                          </a:moveTo>
                          <a:cubicBezTo>
                            <a:pt x="21107" y="93141"/>
                            <a:pt x="21057" y="93241"/>
                            <a:pt x="21008" y="93390"/>
                          </a:cubicBezTo>
                          <a:cubicBezTo>
                            <a:pt x="21107" y="93390"/>
                            <a:pt x="21257" y="93390"/>
                            <a:pt x="21356" y="93390"/>
                          </a:cubicBezTo>
                          <a:cubicBezTo>
                            <a:pt x="21306" y="93241"/>
                            <a:pt x="21257" y="93141"/>
                            <a:pt x="21207" y="92992"/>
                          </a:cubicBezTo>
                          <a:close/>
                          <a:moveTo>
                            <a:pt x="38481" y="92992"/>
                          </a:moveTo>
                          <a:cubicBezTo>
                            <a:pt x="38431" y="93141"/>
                            <a:pt x="38381" y="93241"/>
                            <a:pt x="38331" y="93390"/>
                          </a:cubicBezTo>
                          <a:cubicBezTo>
                            <a:pt x="38431" y="93390"/>
                            <a:pt x="38580" y="93390"/>
                            <a:pt x="38680" y="93390"/>
                          </a:cubicBezTo>
                          <a:cubicBezTo>
                            <a:pt x="38630" y="93241"/>
                            <a:pt x="38580" y="93141"/>
                            <a:pt x="38481" y="92992"/>
                          </a:cubicBezTo>
                          <a:close/>
                          <a:moveTo>
                            <a:pt x="47193" y="85823"/>
                          </a:moveTo>
                          <a:cubicBezTo>
                            <a:pt x="46894" y="85823"/>
                            <a:pt x="46047" y="86719"/>
                            <a:pt x="46047" y="88312"/>
                          </a:cubicBezTo>
                          <a:cubicBezTo>
                            <a:pt x="46047" y="91498"/>
                            <a:pt x="48337" y="91498"/>
                            <a:pt x="48337" y="88312"/>
                          </a:cubicBezTo>
                          <a:cubicBezTo>
                            <a:pt x="48337" y="86719"/>
                            <a:pt x="47491" y="85823"/>
                            <a:pt x="47193" y="85823"/>
                          </a:cubicBezTo>
                          <a:close/>
                          <a:moveTo>
                            <a:pt x="29819" y="85823"/>
                          </a:moveTo>
                          <a:cubicBezTo>
                            <a:pt x="29520" y="85823"/>
                            <a:pt x="28674" y="86719"/>
                            <a:pt x="28674" y="88312"/>
                          </a:cubicBezTo>
                          <a:cubicBezTo>
                            <a:pt x="28674" y="91498"/>
                            <a:pt x="31014" y="91498"/>
                            <a:pt x="31014" y="88312"/>
                          </a:cubicBezTo>
                          <a:cubicBezTo>
                            <a:pt x="31014" y="86670"/>
                            <a:pt x="30118" y="85823"/>
                            <a:pt x="29819" y="85823"/>
                          </a:cubicBezTo>
                          <a:close/>
                          <a:moveTo>
                            <a:pt x="12495" y="85823"/>
                          </a:moveTo>
                          <a:cubicBezTo>
                            <a:pt x="12196" y="85823"/>
                            <a:pt x="11350" y="86769"/>
                            <a:pt x="11350" y="88312"/>
                          </a:cubicBezTo>
                          <a:cubicBezTo>
                            <a:pt x="11350" y="91498"/>
                            <a:pt x="13639" y="91498"/>
                            <a:pt x="13639" y="88312"/>
                          </a:cubicBezTo>
                          <a:cubicBezTo>
                            <a:pt x="13639" y="86670"/>
                            <a:pt x="12793" y="85823"/>
                            <a:pt x="12495" y="85823"/>
                          </a:cubicBezTo>
                          <a:close/>
                          <a:moveTo>
                            <a:pt x="36539" y="80397"/>
                          </a:moveTo>
                          <a:cubicBezTo>
                            <a:pt x="37336" y="81343"/>
                            <a:pt x="37983" y="82338"/>
                            <a:pt x="38481" y="83533"/>
                          </a:cubicBezTo>
                          <a:cubicBezTo>
                            <a:pt x="39028" y="82338"/>
                            <a:pt x="39676" y="81293"/>
                            <a:pt x="40472" y="80397"/>
                          </a:cubicBezTo>
                          <a:cubicBezTo>
                            <a:pt x="39227" y="80696"/>
                            <a:pt x="37834" y="80696"/>
                            <a:pt x="36539" y="80397"/>
                          </a:cubicBezTo>
                          <a:close/>
                          <a:moveTo>
                            <a:pt x="19166" y="80397"/>
                          </a:moveTo>
                          <a:cubicBezTo>
                            <a:pt x="20012" y="81343"/>
                            <a:pt x="20659" y="82338"/>
                            <a:pt x="21207" y="83533"/>
                          </a:cubicBezTo>
                          <a:cubicBezTo>
                            <a:pt x="21704" y="82338"/>
                            <a:pt x="22351" y="81293"/>
                            <a:pt x="23148" y="80397"/>
                          </a:cubicBezTo>
                          <a:cubicBezTo>
                            <a:pt x="21854" y="80696"/>
                            <a:pt x="20509" y="80696"/>
                            <a:pt x="19166" y="80397"/>
                          </a:cubicBezTo>
                          <a:close/>
                          <a:moveTo>
                            <a:pt x="47193" y="77360"/>
                          </a:moveTo>
                          <a:cubicBezTo>
                            <a:pt x="47939" y="77360"/>
                            <a:pt x="48636" y="77460"/>
                            <a:pt x="49333" y="77659"/>
                          </a:cubicBezTo>
                          <a:cubicBezTo>
                            <a:pt x="48437" y="76713"/>
                            <a:pt x="47740" y="75618"/>
                            <a:pt x="47193" y="74423"/>
                          </a:cubicBezTo>
                          <a:cubicBezTo>
                            <a:pt x="46694" y="75618"/>
                            <a:pt x="46047" y="76713"/>
                            <a:pt x="45201" y="77610"/>
                          </a:cubicBezTo>
                          <a:cubicBezTo>
                            <a:pt x="45848" y="77460"/>
                            <a:pt x="46495" y="77360"/>
                            <a:pt x="47193" y="77360"/>
                          </a:cubicBezTo>
                          <a:close/>
                          <a:moveTo>
                            <a:pt x="12495" y="74374"/>
                          </a:moveTo>
                          <a:cubicBezTo>
                            <a:pt x="11947" y="75568"/>
                            <a:pt x="11250" y="76713"/>
                            <a:pt x="10354" y="77610"/>
                          </a:cubicBezTo>
                          <a:cubicBezTo>
                            <a:pt x="11649" y="77211"/>
                            <a:pt x="13142" y="77261"/>
                            <a:pt x="14536" y="77560"/>
                          </a:cubicBezTo>
                          <a:cubicBezTo>
                            <a:pt x="13639" y="76663"/>
                            <a:pt x="12993" y="75618"/>
                            <a:pt x="12495" y="74374"/>
                          </a:cubicBezTo>
                          <a:close/>
                          <a:moveTo>
                            <a:pt x="29819" y="74423"/>
                          </a:moveTo>
                          <a:cubicBezTo>
                            <a:pt x="29271" y="75568"/>
                            <a:pt x="28674" y="76663"/>
                            <a:pt x="27827" y="77560"/>
                          </a:cubicBezTo>
                          <a:cubicBezTo>
                            <a:pt x="29072" y="77261"/>
                            <a:pt x="30516" y="77261"/>
                            <a:pt x="31761" y="77560"/>
                          </a:cubicBezTo>
                          <a:cubicBezTo>
                            <a:pt x="30964" y="76663"/>
                            <a:pt x="30317" y="75618"/>
                            <a:pt x="29819" y="74423"/>
                          </a:cubicBezTo>
                          <a:close/>
                          <a:moveTo>
                            <a:pt x="38530" y="67255"/>
                          </a:moveTo>
                          <a:cubicBezTo>
                            <a:pt x="38182" y="67255"/>
                            <a:pt x="37385" y="68201"/>
                            <a:pt x="37385" y="69744"/>
                          </a:cubicBezTo>
                          <a:cubicBezTo>
                            <a:pt x="37385" y="72631"/>
                            <a:pt x="39676" y="73079"/>
                            <a:pt x="39676" y="69744"/>
                          </a:cubicBezTo>
                          <a:cubicBezTo>
                            <a:pt x="39676" y="68151"/>
                            <a:pt x="38829" y="67255"/>
                            <a:pt x="38530" y="67255"/>
                          </a:cubicBezTo>
                          <a:close/>
                          <a:moveTo>
                            <a:pt x="21207" y="67255"/>
                          </a:moveTo>
                          <a:cubicBezTo>
                            <a:pt x="20908" y="67255"/>
                            <a:pt x="20062" y="68151"/>
                            <a:pt x="20062" y="69744"/>
                          </a:cubicBezTo>
                          <a:cubicBezTo>
                            <a:pt x="20062" y="72930"/>
                            <a:pt x="22351" y="72880"/>
                            <a:pt x="22351" y="69744"/>
                          </a:cubicBezTo>
                          <a:cubicBezTo>
                            <a:pt x="22302" y="68151"/>
                            <a:pt x="21505" y="67255"/>
                            <a:pt x="21207" y="67255"/>
                          </a:cubicBezTo>
                          <a:close/>
                          <a:moveTo>
                            <a:pt x="8463" y="60286"/>
                          </a:moveTo>
                          <a:cubicBezTo>
                            <a:pt x="10205" y="61381"/>
                            <a:pt x="11599" y="63073"/>
                            <a:pt x="12495" y="65064"/>
                          </a:cubicBezTo>
                          <a:cubicBezTo>
                            <a:pt x="13988" y="61381"/>
                            <a:pt x="17374" y="58792"/>
                            <a:pt x="21207" y="58792"/>
                          </a:cubicBezTo>
                          <a:cubicBezTo>
                            <a:pt x="24990" y="58792"/>
                            <a:pt x="28326" y="61331"/>
                            <a:pt x="29868" y="65015"/>
                          </a:cubicBezTo>
                          <a:cubicBezTo>
                            <a:pt x="31362" y="61331"/>
                            <a:pt x="34697" y="58792"/>
                            <a:pt x="38580" y="58792"/>
                          </a:cubicBezTo>
                          <a:cubicBezTo>
                            <a:pt x="42413" y="58792"/>
                            <a:pt x="45749" y="61381"/>
                            <a:pt x="47242" y="65064"/>
                          </a:cubicBezTo>
                          <a:cubicBezTo>
                            <a:pt x="48138" y="63073"/>
                            <a:pt x="49532" y="61381"/>
                            <a:pt x="51275" y="60286"/>
                          </a:cubicBezTo>
                          <a:lnTo>
                            <a:pt x="51275" y="60036"/>
                          </a:lnTo>
                          <a:cubicBezTo>
                            <a:pt x="46794" y="62526"/>
                            <a:pt x="40721" y="59937"/>
                            <a:pt x="38530" y="54859"/>
                          </a:cubicBezTo>
                          <a:cubicBezTo>
                            <a:pt x="36987" y="58543"/>
                            <a:pt x="33702" y="61082"/>
                            <a:pt x="29868" y="61082"/>
                          </a:cubicBezTo>
                          <a:cubicBezTo>
                            <a:pt x="26035" y="61082"/>
                            <a:pt x="22750" y="58543"/>
                            <a:pt x="21207" y="54859"/>
                          </a:cubicBezTo>
                          <a:cubicBezTo>
                            <a:pt x="19016" y="59987"/>
                            <a:pt x="12943" y="62575"/>
                            <a:pt x="8463" y="60036"/>
                          </a:cubicBezTo>
                          <a:lnTo>
                            <a:pt x="8463" y="60286"/>
                          </a:lnTo>
                          <a:close/>
                          <a:moveTo>
                            <a:pt x="47193" y="47691"/>
                          </a:moveTo>
                          <a:cubicBezTo>
                            <a:pt x="46894" y="47691"/>
                            <a:pt x="46047" y="48537"/>
                            <a:pt x="46047" y="50130"/>
                          </a:cubicBezTo>
                          <a:cubicBezTo>
                            <a:pt x="46047" y="53316"/>
                            <a:pt x="48337" y="53266"/>
                            <a:pt x="48337" y="50130"/>
                          </a:cubicBezTo>
                          <a:cubicBezTo>
                            <a:pt x="48337" y="48537"/>
                            <a:pt x="47491" y="47691"/>
                            <a:pt x="47193" y="47691"/>
                          </a:cubicBezTo>
                          <a:close/>
                          <a:moveTo>
                            <a:pt x="29819" y="47691"/>
                          </a:moveTo>
                          <a:cubicBezTo>
                            <a:pt x="29520" y="47691"/>
                            <a:pt x="28674" y="48537"/>
                            <a:pt x="28674" y="50130"/>
                          </a:cubicBezTo>
                          <a:cubicBezTo>
                            <a:pt x="28674" y="53316"/>
                            <a:pt x="31014" y="53316"/>
                            <a:pt x="31014" y="50130"/>
                          </a:cubicBezTo>
                          <a:cubicBezTo>
                            <a:pt x="31014" y="48537"/>
                            <a:pt x="30118" y="47691"/>
                            <a:pt x="29819" y="47691"/>
                          </a:cubicBezTo>
                          <a:close/>
                          <a:moveTo>
                            <a:pt x="12495" y="47691"/>
                          </a:moveTo>
                          <a:cubicBezTo>
                            <a:pt x="12196" y="47691"/>
                            <a:pt x="11350" y="48537"/>
                            <a:pt x="11350" y="50130"/>
                          </a:cubicBezTo>
                          <a:cubicBezTo>
                            <a:pt x="11350" y="53266"/>
                            <a:pt x="13639" y="53316"/>
                            <a:pt x="13639" y="50130"/>
                          </a:cubicBezTo>
                          <a:cubicBezTo>
                            <a:pt x="13639" y="48537"/>
                            <a:pt x="12793" y="47691"/>
                            <a:pt x="12495" y="47691"/>
                          </a:cubicBezTo>
                          <a:close/>
                          <a:moveTo>
                            <a:pt x="35295" y="41120"/>
                          </a:moveTo>
                          <a:cubicBezTo>
                            <a:pt x="36639" y="42165"/>
                            <a:pt x="37783" y="43708"/>
                            <a:pt x="38481" y="45401"/>
                          </a:cubicBezTo>
                          <a:cubicBezTo>
                            <a:pt x="39278" y="43659"/>
                            <a:pt x="40372" y="42215"/>
                            <a:pt x="41766" y="41120"/>
                          </a:cubicBezTo>
                          <a:cubicBezTo>
                            <a:pt x="39725" y="41966"/>
                            <a:pt x="37286" y="41966"/>
                            <a:pt x="35295" y="41120"/>
                          </a:cubicBezTo>
                          <a:close/>
                          <a:moveTo>
                            <a:pt x="17871" y="41070"/>
                          </a:moveTo>
                          <a:cubicBezTo>
                            <a:pt x="19265" y="42115"/>
                            <a:pt x="20410" y="43659"/>
                            <a:pt x="21156" y="45401"/>
                          </a:cubicBezTo>
                          <a:cubicBezTo>
                            <a:pt x="21903" y="43659"/>
                            <a:pt x="22999" y="42215"/>
                            <a:pt x="24392" y="41120"/>
                          </a:cubicBezTo>
                          <a:cubicBezTo>
                            <a:pt x="22351" y="41966"/>
                            <a:pt x="19862" y="41966"/>
                            <a:pt x="17871" y="41070"/>
                          </a:cubicBezTo>
                          <a:close/>
                          <a:moveTo>
                            <a:pt x="47193" y="39228"/>
                          </a:moveTo>
                          <a:cubicBezTo>
                            <a:pt x="48536" y="39228"/>
                            <a:pt x="49881" y="39527"/>
                            <a:pt x="51026" y="40124"/>
                          </a:cubicBezTo>
                          <a:cubicBezTo>
                            <a:pt x="49383" y="39079"/>
                            <a:pt x="47989" y="37436"/>
                            <a:pt x="47193" y="35494"/>
                          </a:cubicBezTo>
                          <a:cubicBezTo>
                            <a:pt x="46446" y="37286"/>
                            <a:pt x="45301" y="38780"/>
                            <a:pt x="43907" y="39925"/>
                          </a:cubicBezTo>
                          <a:cubicBezTo>
                            <a:pt x="44902" y="39477"/>
                            <a:pt x="46047" y="39228"/>
                            <a:pt x="47193" y="39228"/>
                          </a:cubicBezTo>
                          <a:close/>
                          <a:moveTo>
                            <a:pt x="12495" y="35494"/>
                          </a:moveTo>
                          <a:cubicBezTo>
                            <a:pt x="11649" y="37436"/>
                            <a:pt x="10305" y="39029"/>
                            <a:pt x="8662" y="40124"/>
                          </a:cubicBezTo>
                          <a:cubicBezTo>
                            <a:pt x="10852" y="39029"/>
                            <a:pt x="13540" y="38979"/>
                            <a:pt x="15880" y="39925"/>
                          </a:cubicBezTo>
                          <a:cubicBezTo>
                            <a:pt x="14387" y="38780"/>
                            <a:pt x="13192" y="37286"/>
                            <a:pt x="12495" y="35494"/>
                          </a:cubicBezTo>
                          <a:close/>
                          <a:moveTo>
                            <a:pt x="29819" y="35544"/>
                          </a:moveTo>
                          <a:cubicBezTo>
                            <a:pt x="29022" y="37286"/>
                            <a:pt x="27927" y="38780"/>
                            <a:pt x="26533" y="39925"/>
                          </a:cubicBezTo>
                          <a:cubicBezTo>
                            <a:pt x="28525" y="39079"/>
                            <a:pt x="31014" y="38979"/>
                            <a:pt x="33055" y="39875"/>
                          </a:cubicBezTo>
                          <a:cubicBezTo>
                            <a:pt x="31661" y="38730"/>
                            <a:pt x="30516" y="37286"/>
                            <a:pt x="29819" y="35544"/>
                          </a:cubicBezTo>
                          <a:close/>
                          <a:moveTo>
                            <a:pt x="38530" y="28326"/>
                          </a:moveTo>
                          <a:cubicBezTo>
                            <a:pt x="38182" y="28326"/>
                            <a:pt x="37385" y="29272"/>
                            <a:pt x="37385" y="30815"/>
                          </a:cubicBezTo>
                          <a:cubicBezTo>
                            <a:pt x="37385" y="33702"/>
                            <a:pt x="39676" y="34101"/>
                            <a:pt x="39676" y="30815"/>
                          </a:cubicBezTo>
                          <a:cubicBezTo>
                            <a:pt x="39676" y="29272"/>
                            <a:pt x="38829" y="28326"/>
                            <a:pt x="38530" y="28326"/>
                          </a:cubicBezTo>
                          <a:close/>
                          <a:moveTo>
                            <a:pt x="21207" y="28326"/>
                          </a:moveTo>
                          <a:cubicBezTo>
                            <a:pt x="20908" y="28326"/>
                            <a:pt x="20062" y="29222"/>
                            <a:pt x="20062" y="30815"/>
                          </a:cubicBezTo>
                          <a:cubicBezTo>
                            <a:pt x="20062" y="34001"/>
                            <a:pt x="22351" y="33951"/>
                            <a:pt x="22351" y="30815"/>
                          </a:cubicBezTo>
                          <a:cubicBezTo>
                            <a:pt x="22302" y="29272"/>
                            <a:pt x="21505" y="28326"/>
                            <a:pt x="21207" y="28326"/>
                          </a:cubicBezTo>
                          <a:close/>
                          <a:moveTo>
                            <a:pt x="12395" y="25986"/>
                          </a:moveTo>
                          <a:cubicBezTo>
                            <a:pt x="12445" y="26086"/>
                            <a:pt x="12445" y="26135"/>
                            <a:pt x="12495" y="26185"/>
                          </a:cubicBezTo>
                          <a:cubicBezTo>
                            <a:pt x="12644" y="25787"/>
                            <a:pt x="12893" y="25339"/>
                            <a:pt x="13093" y="24940"/>
                          </a:cubicBezTo>
                          <a:cubicBezTo>
                            <a:pt x="12843" y="25289"/>
                            <a:pt x="12644" y="25637"/>
                            <a:pt x="12395" y="25986"/>
                          </a:cubicBezTo>
                          <a:close/>
                          <a:moveTo>
                            <a:pt x="46645" y="24991"/>
                          </a:moveTo>
                          <a:cubicBezTo>
                            <a:pt x="46844" y="25389"/>
                            <a:pt x="47043" y="25787"/>
                            <a:pt x="47193" y="26135"/>
                          </a:cubicBezTo>
                          <a:cubicBezTo>
                            <a:pt x="47242" y="26086"/>
                            <a:pt x="47292" y="26036"/>
                            <a:pt x="47292" y="25936"/>
                          </a:cubicBezTo>
                          <a:cubicBezTo>
                            <a:pt x="47093" y="25637"/>
                            <a:pt x="46844" y="25339"/>
                            <a:pt x="46645" y="24991"/>
                          </a:cubicBezTo>
                          <a:close/>
                          <a:moveTo>
                            <a:pt x="28823" y="24194"/>
                          </a:moveTo>
                          <a:cubicBezTo>
                            <a:pt x="29221" y="24791"/>
                            <a:pt x="29570" y="25389"/>
                            <a:pt x="29819" y="26086"/>
                          </a:cubicBezTo>
                          <a:cubicBezTo>
                            <a:pt x="30067" y="25389"/>
                            <a:pt x="30416" y="24791"/>
                            <a:pt x="30814" y="24194"/>
                          </a:cubicBezTo>
                          <a:cubicBezTo>
                            <a:pt x="30217" y="24294"/>
                            <a:pt x="29520" y="24294"/>
                            <a:pt x="28823" y="24194"/>
                          </a:cubicBezTo>
                          <a:close/>
                          <a:moveTo>
                            <a:pt x="21156" y="17921"/>
                          </a:moveTo>
                          <a:cubicBezTo>
                            <a:pt x="20858" y="18668"/>
                            <a:pt x="20460" y="19315"/>
                            <a:pt x="20111" y="19962"/>
                          </a:cubicBezTo>
                          <a:cubicBezTo>
                            <a:pt x="20758" y="19714"/>
                            <a:pt x="21555" y="19763"/>
                            <a:pt x="22202" y="19913"/>
                          </a:cubicBezTo>
                          <a:cubicBezTo>
                            <a:pt x="21754" y="19365"/>
                            <a:pt x="21456" y="18668"/>
                            <a:pt x="21156" y="17921"/>
                          </a:cubicBezTo>
                          <a:close/>
                          <a:moveTo>
                            <a:pt x="38530" y="19913"/>
                          </a:moveTo>
                          <a:cubicBezTo>
                            <a:pt x="38879" y="19913"/>
                            <a:pt x="39278" y="19913"/>
                            <a:pt x="39576" y="19962"/>
                          </a:cubicBezTo>
                          <a:cubicBezTo>
                            <a:pt x="39177" y="19365"/>
                            <a:pt x="38779" y="18718"/>
                            <a:pt x="38580" y="17971"/>
                          </a:cubicBezTo>
                          <a:cubicBezTo>
                            <a:pt x="38282" y="18718"/>
                            <a:pt x="37884" y="19315"/>
                            <a:pt x="37535" y="19962"/>
                          </a:cubicBezTo>
                          <a:cubicBezTo>
                            <a:pt x="37884" y="19913"/>
                            <a:pt x="38232" y="19913"/>
                            <a:pt x="38530" y="19913"/>
                          </a:cubicBezTo>
                          <a:close/>
                          <a:moveTo>
                            <a:pt x="29819" y="10902"/>
                          </a:moveTo>
                          <a:cubicBezTo>
                            <a:pt x="29520" y="10902"/>
                            <a:pt x="28674" y="11748"/>
                            <a:pt x="28674" y="13342"/>
                          </a:cubicBezTo>
                          <a:cubicBezTo>
                            <a:pt x="28674" y="16527"/>
                            <a:pt x="31014" y="16527"/>
                            <a:pt x="31014" y="13342"/>
                          </a:cubicBezTo>
                          <a:cubicBezTo>
                            <a:pt x="31014" y="11699"/>
                            <a:pt x="30118" y="10902"/>
                            <a:pt x="29819" y="10902"/>
                          </a:cubicBez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1" name="Freeform: Shape 260">
                      <a:extLst>
                        <a:ext uri="{FF2B5EF4-FFF2-40B4-BE49-F238E27FC236}">
                          <a16:creationId xmlns:a16="http://schemas.microsoft.com/office/drawing/2014/main" id="{BDE4081F-9776-B6DF-1DAF-B5AFA734C79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040888" y="4087301"/>
                      <a:ext cx="46246" cy="117832"/>
                    </a:xfrm>
                    <a:custGeom>
                      <a:avLst/>
                      <a:gdLst>
                        <a:gd name="connsiteX0" fmla="*/ 17623 w 46246"/>
                        <a:gd name="connsiteY0" fmla="*/ 117833 h 117832"/>
                        <a:gd name="connsiteX1" fmla="*/ 0 w 46246"/>
                        <a:gd name="connsiteY1" fmla="*/ 117833 h 117832"/>
                        <a:gd name="connsiteX2" fmla="*/ 0 w 46246"/>
                        <a:gd name="connsiteY2" fmla="*/ 36839 h 117832"/>
                        <a:gd name="connsiteX3" fmla="*/ 27828 w 46246"/>
                        <a:gd name="connsiteY3" fmla="*/ 1195 h 117832"/>
                        <a:gd name="connsiteX4" fmla="*/ 29869 w 46246"/>
                        <a:gd name="connsiteY4" fmla="*/ 0 h 117832"/>
                        <a:gd name="connsiteX5" fmla="*/ 31960 w 46246"/>
                        <a:gd name="connsiteY5" fmla="*/ 1195 h 117832"/>
                        <a:gd name="connsiteX6" fmla="*/ 41219 w 46246"/>
                        <a:gd name="connsiteY6" fmla="*/ 7517 h 117832"/>
                        <a:gd name="connsiteX7" fmla="*/ 46247 w 46246"/>
                        <a:gd name="connsiteY7" fmla="*/ 11400 h 117832"/>
                        <a:gd name="connsiteX8" fmla="*/ 40771 w 46246"/>
                        <a:gd name="connsiteY8" fmla="*/ 14536 h 117832"/>
                        <a:gd name="connsiteX9" fmla="*/ 17672 w 46246"/>
                        <a:gd name="connsiteY9" fmla="*/ 42563 h 117832"/>
                        <a:gd name="connsiteX10" fmla="*/ 17672 w 46246"/>
                        <a:gd name="connsiteY10" fmla="*/ 117833 h 117832"/>
                        <a:gd name="connsiteX11" fmla="*/ 8513 w 46246"/>
                        <a:gd name="connsiteY11" fmla="*/ 109370 h 117832"/>
                        <a:gd name="connsiteX12" fmla="*/ 9209 w 46246"/>
                        <a:gd name="connsiteY12" fmla="*/ 109370 h 117832"/>
                        <a:gd name="connsiteX13" fmla="*/ 9209 w 46246"/>
                        <a:gd name="connsiteY13" fmla="*/ 42563 h 117832"/>
                        <a:gd name="connsiteX14" fmla="*/ 31113 w 46246"/>
                        <a:gd name="connsiteY14" fmla="*/ 10653 h 117832"/>
                        <a:gd name="connsiteX15" fmla="*/ 29869 w 46246"/>
                        <a:gd name="connsiteY15" fmla="*/ 9807 h 117832"/>
                        <a:gd name="connsiteX16" fmla="*/ 8513 w 46246"/>
                        <a:gd name="connsiteY16" fmla="*/ 36789 h 117832"/>
                        <a:gd name="connsiteX17" fmla="*/ 8513 w 46246"/>
                        <a:gd name="connsiteY17" fmla="*/ 109370 h 11783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</a:cxnLst>
                      <a:rect l="l" t="t" r="r" b="b"/>
                      <a:pathLst>
                        <a:path w="46246" h="117832">
                          <a:moveTo>
                            <a:pt x="17623" y="117833"/>
                          </a:moveTo>
                          <a:lnTo>
                            <a:pt x="0" y="117833"/>
                          </a:lnTo>
                          <a:lnTo>
                            <a:pt x="0" y="36839"/>
                          </a:lnTo>
                          <a:cubicBezTo>
                            <a:pt x="0" y="16976"/>
                            <a:pt x="26633" y="1842"/>
                            <a:pt x="27828" y="1195"/>
                          </a:cubicBezTo>
                          <a:lnTo>
                            <a:pt x="29869" y="0"/>
                          </a:lnTo>
                          <a:lnTo>
                            <a:pt x="31960" y="1195"/>
                          </a:lnTo>
                          <a:cubicBezTo>
                            <a:pt x="32159" y="1294"/>
                            <a:pt x="36241" y="3634"/>
                            <a:pt x="41219" y="7517"/>
                          </a:cubicBezTo>
                          <a:lnTo>
                            <a:pt x="46247" y="11400"/>
                          </a:lnTo>
                          <a:lnTo>
                            <a:pt x="40771" y="14536"/>
                          </a:lnTo>
                          <a:cubicBezTo>
                            <a:pt x="32806" y="19066"/>
                            <a:pt x="17672" y="30765"/>
                            <a:pt x="17672" y="42563"/>
                          </a:cubicBezTo>
                          <a:lnTo>
                            <a:pt x="17672" y="117833"/>
                          </a:lnTo>
                          <a:close/>
                          <a:moveTo>
                            <a:pt x="8513" y="109370"/>
                          </a:moveTo>
                          <a:lnTo>
                            <a:pt x="9209" y="109370"/>
                          </a:lnTo>
                          <a:lnTo>
                            <a:pt x="9209" y="42563"/>
                          </a:lnTo>
                          <a:cubicBezTo>
                            <a:pt x="9209" y="28077"/>
                            <a:pt x="23049" y="16328"/>
                            <a:pt x="31113" y="10653"/>
                          </a:cubicBezTo>
                          <a:cubicBezTo>
                            <a:pt x="30665" y="10305"/>
                            <a:pt x="30217" y="10056"/>
                            <a:pt x="29869" y="9807"/>
                          </a:cubicBezTo>
                          <a:cubicBezTo>
                            <a:pt x="22452" y="14486"/>
                            <a:pt x="8513" y="25538"/>
                            <a:pt x="8513" y="36789"/>
                          </a:cubicBezTo>
                          <a:lnTo>
                            <a:pt x="8513" y="109370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48" name="Graphic 12">
                    <a:extLst>
                      <a:ext uri="{FF2B5EF4-FFF2-40B4-BE49-F238E27FC236}">
                        <a16:creationId xmlns:a16="http://schemas.microsoft.com/office/drawing/2014/main" id="{BA288531-77A1-BE1E-3E3D-C3F8B74E1453}"/>
                      </a:ext>
                    </a:extLst>
                  </p:cNvPr>
                  <p:cNvGrpSpPr/>
                  <p:nvPr/>
                </p:nvGrpSpPr>
                <p:grpSpPr>
                  <a:xfrm>
                    <a:off x="7134726" y="4084513"/>
                    <a:ext cx="49632" cy="118230"/>
                    <a:chOff x="7134726" y="4084513"/>
                    <a:chExt cx="49632" cy="118230"/>
                  </a:xfrm>
                  <a:grpFill/>
                </p:grpSpPr>
                <p:sp>
                  <p:nvSpPr>
                    <p:cNvPr id="256" name="Freeform: Shape 255">
                      <a:extLst>
                        <a:ext uri="{FF2B5EF4-FFF2-40B4-BE49-F238E27FC236}">
                          <a16:creationId xmlns:a16="http://schemas.microsoft.com/office/drawing/2014/main" id="{908C5806-99A6-6233-5253-D3A752A61FD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135224" y="4084613"/>
                      <a:ext cx="48586" cy="118131"/>
                    </a:xfrm>
                    <a:custGeom>
                      <a:avLst/>
                      <a:gdLst>
                        <a:gd name="connsiteX0" fmla="*/ 48587 w 48586"/>
                        <a:gd name="connsiteY0" fmla="*/ 118131 h 118131"/>
                        <a:gd name="connsiteX1" fmla="*/ 0 w 48586"/>
                        <a:gd name="connsiteY1" fmla="*/ 118131 h 118131"/>
                        <a:gd name="connsiteX2" fmla="*/ 0 w 48586"/>
                        <a:gd name="connsiteY2" fmla="*/ 37137 h 118131"/>
                        <a:gd name="connsiteX3" fmla="*/ 21804 w 48586"/>
                        <a:gd name="connsiteY3" fmla="*/ 1743 h 118131"/>
                        <a:gd name="connsiteX4" fmla="*/ 24293 w 48586"/>
                        <a:gd name="connsiteY4" fmla="*/ 0 h 118131"/>
                        <a:gd name="connsiteX5" fmla="*/ 26733 w 48586"/>
                        <a:gd name="connsiteY5" fmla="*/ 1743 h 118131"/>
                        <a:gd name="connsiteX6" fmla="*/ 48587 w 48586"/>
                        <a:gd name="connsiteY6" fmla="*/ 37137 h 118131"/>
                        <a:gd name="connsiteX7" fmla="*/ 48587 w 48586"/>
                        <a:gd name="connsiteY7" fmla="*/ 118131 h 118131"/>
                        <a:gd name="connsiteX8" fmla="*/ 8463 w 48586"/>
                        <a:gd name="connsiteY8" fmla="*/ 109718 h 118131"/>
                        <a:gd name="connsiteX9" fmla="*/ 40124 w 48586"/>
                        <a:gd name="connsiteY9" fmla="*/ 109718 h 118131"/>
                        <a:gd name="connsiteX10" fmla="*/ 40124 w 48586"/>
                        <a:gd name="connsiteY10" fmla="*/ 37187 h 118131"/>
                        <a:gd name="connsiteX11" fmla="*/ 24293 w 48586"/>
                        <a:gd name="connsiteY11" fmla="*/ 10653 h 118131"/>
                        <a:gd name="connsiteX12" fmla="*/ 8512 w 48586"/>
                        <a:gd name="connsiteY12" fmla="*/ 37187 h 118131"/>
                        <a:gd name="connsiteX13" fmla="*/ 8512 w 48586"/>
                        <a:gd name="connsiteY13" fmla="*/ 109718 h 11813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</a:cxnLst>
                      <a:rect l="l" t="t" r="r" b="b"/>
                      <a:pathLst>
                        <a:path w="48586" h="118131">
                          <a:moveTo>
                            <a:pt x="48587" y="118131"/>
                          </a:moveTo>
                          <a:lnTo>
                            <a:pt x="0" y="118131"/>
                          </a:lnTo>
                          <a:lnTo>
                            <a:pt x="0" y="37137"/>
                          </a:lnTo>
                          <a:cubicBezTo>
                            <a:pt x="0" y="17523"/>
                            <a:pt x="20908" y="2390"/>
                            <a:pt x="21804" y="1743"/>
                          </a:cubicBezTo>
                          <a:lnTo>
                            <a:pt x="24293" y="0"/>
                          </a:lnTo>
                          <a:lnTo>
                            <a:pt x="26733" y="1743"/>
                          </a:lnTo>
                          <a:cubicBezTo>
                            <a:pt x="27678" y="2390"/>
                            <a:pt x="48587" y="17523"/>
                            <a:pt x="48587" y="37137"/>
                          </a:cubicBezTo>
                          <a:lnTo>
                            <a:pt x="48587" y="118131"/>
                          </a:lnTo>
                          <a:close/>
                          <a:moveTo>
                            <a:pt x="8463" y="109718"/>
                          </a:moveTo>
                          <a:lnTo>
                            <a:pt x="40124" y="109718"/>
                          </a:lnTo>
                          <a:lnTo>
                            <a:pt x="40124" y="37187"/>
                          </a:lnTo>
                          <a:cubicBezTo>
                            <a:pt x="40124" y="25389"/>
                            <a:pt x="29271" y="14885"/>
                            <a:pt x="24293" y="10653"/>
                          </a:cubicBezTo>
                          <a:cubicBezTo>
                            <a:pt x="19315" y="14885"/>
                            <a:pt x="8512" y="25438"/>
                            <a:pt x="8512" y="37187"/>
                          </a:cubicBezTo>
                          <a:lnTo>
                            <a:pt x="8512" y="109718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7" name="Freeform: Shape 256">
                      <a:extLst>
                        <a:ext uri="{FF2B5EF4-FFF2-40B4-BE49-F238E27FC236}">
                          <a16:creationId xmlns:a16="http://schemas.microsoft.com/office/drawing/2014/main" id="{799E675B-195C-EA54-3FC3-57EF999419F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134726" y="4084513"/>
                      <a:ext cx="49632" cy="118230"/>
                    </a:xfrm>
                    <a:custGeom>
                      <a:avLst/>
                      <a:gdLst>
                        <a:gd name="connsiteX0" fmla="*/ 49085 w 49632"/>
                        <a:gd name="connsiteY0" fmla="*/ 118231 h 118230"/>
                        <a:gd name="connsiteX1" fmla="*/ 498 w 49632"/>
                        <a:gd name="connsiteY1" fmla="*/ 118231 h 118230"/>
                        <a:gd name="connsiteX2" fmla="*/ 498 w 49632"/>
                        <a:gd name="connsiteY2" fmla="*/ 107478 h 118230"/>
                        <a:gd name="connsiteX3" fmla="*/ 4132 w 49632"/>
                        <a:gd name="connsiteY3" fmla="*/ 106980 h 118230"/>
                        <a:gd name="connsiteX4" fmla="*/ 4381 w 49632"/>
                        <a:gd name="connsiteY4" fmla="*/ 104691 h 118230"/>
                        <a:gd name="connsiteX5" fmla="*/ 3635 w 49632"/>
                        <a:gd name="connsiteY5" fmla="*/ 102201 h 118230"/>
                        <a:gd name="connsiteX6" fmla="*/ 0 w 49632"/>
                        <a:gd name="connsiteY6" fmla="*/ 101654 h 118230"/>
                        <a:gd name="connsiteX7" fmla="*/ 498 w 49632"/>
                        <a:gd name="connsiteY7" fmla="*/ 98169 h 118230"/>
                        <a:gd name="connsiteX8" fmla="*/ 498 w 49632"/>
                        <a:gd name="connsiteY8" fmla="*/ 72880 h 118230"/>
                        <a:gd name="connsiteX9" fmla="*/ 4132 w 49632"/>
                        <a:gd name="connsiteY9" fmla="*/ 72382 h 118230"/>
                        <a:gd name="connsiteX10" fmla="*/ 4381 w 49632"/>
                        <a:gd name="connsiteY10" fmla="*/ 70043 h 118230"/>
                        <a:gd name="connsiteX11" fmla="*/ 3684 w 49632"/>
                        <a:gd name="connsiteY11" fmla="*/ 67603 h 118230"/>
                        <a:gd name="connsiteX12" fmla="*/ 50 w 49632"/>
                        <a:gd name="connsiteY12" fmla="*/ 67105 h 118230"/>
                        <a:gd name="connsiteX13" fmla="*/ 498 w 49632"/>
                        <a:gd name="connsiteY13" fmla="*/ 63571 h 118230"/>
                        <a:gd name="connsiteX14" fmla="*/ 498 w 49632"/>
                        <a:gd name="connsiteY14" fmla="*/ 33951 h 118230"/>
                        <a:gd name="connsiteX15" fmla="*/ 4132 w 49632"/>
                        <a:gd name="connsiteY15" fmla="*/ 33453 h 118230"/>
                        <a:gd name="connsiteX16" fmla="*/ 4381 w 49632"/>
                        <a:gd name="connsiteY16" fmla="*/ 31113 h 118230"/>
                        <a:gd name="connsiteX17" fmla="*/ 3734 w 49632"/>
                        <a:gd name="connsiteY17" fmla="*/ 28674 h 118230"/>
                        <a:gd name="connsiteX18" fmla="*/ 2440 w 49632"/>
                        <a:gd name="connsiteY18" fmla="*/ 26733 h 118230"/>
                        <a:gd name="connsiteX19" fmla="*/ 3386 w 49632"/>
                        <a:gd name="connsiteY19" fmla="*/ 24592 h 118230"/>
                        <a:gd name="connsiteX20" fmla="*/ 7169 w 49632"/>
                        <a:gd name="connsiteY20" fmla="*/ 17573 h 118230"/>
                        <a:gd name="connsiteX21" fmla="*/ 8811 w 49632"/>
                        <a:gd name="connsiteY21" fmla="*/ 15134 h 118230"/>
                        <a:gd name="connsiteX22" fmla="*/ 10852 w 49632"/>
                        <a:gd name="connsiteY22" fmla="*/ 15632 h 118230"/>
                        <a:gd name="connsiteX23" fmla="*/ 11102 w 49632"/>
                        <a:gd name="connsiteY23" fmla="*/ 13740 h 118230"/>
                        <a:gd name="connsiteX24" fmla="*/ 11152 w 49632"/>
                        <a:gd name="connsiteY24" fmla="*/ 12246 h 118230"/>
                        <a:gd name="connsiteX25" fmla="*/ 12197 w 49632"/>
                        <a:gd name="connsiteY25" fmla="*/ 11151 h 118230"/>
                        <a:gd name="connsiteX26" fmla="*/ 22303 w 49632"/>
                        <a:gd name="connsiteY26" fmla="*/ 1792 h 118230"/>
                        <a:gd name="connsiteX27" fmla="*/ 24791 w 49632"/>
                        <a:gd name="connsiteY27" fmla="*/ 0 h 118230"/>
                        <a:gd name="connsiteX28" fmla="*/ 27280 w 49632"/>
                        <a:gd name="connsiteY28" fmla="*/ 1743 h 118230"/>
                        <a:gd name="connsiteX29" fmla="*/ 37386 w 49632"/>
                        <a:gd name="connsiteY29" fmla="*/ 11101 h 118230"/>
                        <a:gd name="connsiteX30" fmla="*/ 38431 w 49632"/>
                        <a:gd name="connsiteY30" fmla="*/ 12246 h 118230"/>
                        <a:gd name="connsiteX31" fmla="*/ 38482 w 49632"/>
                        <a:gd name="connsiteY31" fmla="*/ 13690 h 118230"/>
                        <a:gd name="connsiteX32" fmla="*/ 38830 w 49632"/>
                        <a:gd name="connsiteY32" fmla="*/ 15582 h 118230"/>
                        <a:gd name="connsiteX33" fmla="*/ 40722 w 49632"/>
                        <a:gd name="connsiteY33" fmla="*/ 15084 h 118230"/>
                        <a:gd name="connsiteX34" fmla="*/ 42365 w 49632"/>
                        <a:gd name="connsiteY34" fmla="*/ 17474 h 118230"/>
                        <a:gd name="connsiteX35" fmla="*/ 46247 w 49632"/>
                        <a:gd name="connsiteY35" fmla="*/ 24542 h 118230"/>
                        <a:gd name="connsiteX36" fmla="*/ 47193 w 49632"/>
                        <a:gd name="connsiteY36" fmla="*/ 26683 h 118230"/>
                        <a:gd name="connsiteX37" fmla="*/ 45899 w 49632"/>
                        <a:gd name="connsiteY37" fmla="*/ 28625 h 118230"/>
                        <a:gd name="connsiteX38" fmla="*/ 45202 w 49632"/>
                        <a:gd name="connsiteY38" fmla="*/ 31064 h 118230"/>
                        <a:gd name="connsiteX39" fmla="*/ 45899 w 49632"/>
                        <a:gd name="connsiteY39" fmla="*/ 33553 h 118230"/>
                        <a:gd name="connsiteX40" fmla="*/ 49582 w 49632"/>
                        <a:gd name="connsiteY40" fmla="*/ 34051 h 118230"/>
                        <a:gd name="connsiteX41" fmla="*/ 49134 w 49632"/>
                        <a:gd name="connsiteY41" fmla="*/ 37585 h 118230"/>
                        <a:gd name="connsiteX42" fmla="*/ 49134 w 49632"/>
                        <a:gd name="connsiteY42" fmla="*/ 67205 h 118230"/>
                        <a:gd name="connsiteX43" fmla="*/ 45451 w 49632"/>
                        <a:gd name="connsiteY43" fmla="*/ 67703 h 118230"/>
                        <a:gd name="connsiteX44" fmla="*/ 45202 w 49632"/>
                        <a:gd name="connsiteY44" fmla="*/ 69993 h 118230"/>
                        <a:gd name="connsiteX45" fmla="*/ 45899 w 49632"/>
                        <a:gd name="connsiteY45" fmla="*/ 72482 h 118230"/>
                        <a:gd name="connsiteX46" fmla="*/ 49582 w 49632"/>
                        <a:gd name="connsiteY46" fmla="*/ 72980 h 118230"/>
                        <a:gd name="connsiteX47" fmla="*/ 49134 w 49632"/>
                        <a:gd name="connsiteY47" fmla="*/ 76514 h 118230"/>
                        <a:gd name="connsiteX48" fmla="*/ 49134 w 49632"/>
                        <a:gd name="connsiteY48" fmla="*/ 101803 h 118230"/>
                        <a:gd name="connsiteX49" fmla="*/ 45451 w 49632"/>
                        <a:gd name="connsiteY49" fmla="*/ 102301 h 118230"/>
                        <a:gd name="connsiteX50" fmla="*/ 45202 w 49632"/>
                        <a:gd name="connsiteY50" fmla="*/ 104641 h 118230"/>
                        <a:gd name="connsiteX51" fmla="*/ 45899 w 49632"/>
                        <a:gd name="connsiteY51" fmla="*/ 107080 h 118230"/>
                        <a:gd name="connsiteX52" fmla="*/ 49633 w 49632"/>
                        <a:gd name="connsiteY52" fmla="*/ 107528 h 118230"/>
                        <a:gd name="connsiteX53" fmla="*/ 49134 w 49632"/>
                        <a:gd name="connsiteY53" fmla="*/ 113950 h 118230"/>
                        <a:gd name="connsiteX54" fmla="*/ 49134 w 49632"/>
                        <a:gd name="connsiteY54" fmla="*/ 118231 h 118230"/>
                        <a:gd name="connsiteX55" fmla="*/ 30865 w 49632"/>
                        <a:gd name="connsiteY55" fmla="*/ 80994 h 118230"/>
                        <a:gd name="connsiteX56" fmla="*/ 31562 w 49632"/>
                        <a:gd name="connsiteY56" fmla="*/ 82040 h 118230"/>
                        <a:gd name="connsiteX57" fmla="*/ 32308 w 49632"/>
                        <a:gd name="connsiteY57" fmla="*/ 80994 h 118230"/>
                        <a:gd name="connsiteX58" fmla="*/ 30865 w 49632"/>
                        <a:gd name="connsiteY58" fmla="*/ 80994 h 118230"/>
                        <a:gd name="connsiteX59" fmla="*/ 17274 w 49632"/>
                        <a:gd name="connsiteY59" fmla="*/ 80994 h 118230"/>
                        <a:gd name="connsiteX60" fmla="*/ 18021 w 49632"/>
                        <a:gd name="connsiteY60" fmla="*/ 82040 h 118230"/>
                        <a:gd name="connsiteX61" fmla="*/ 18718 w 49632"/>
                        <a:gd name="connsiteY61" fmla="*/ 80994 h 118230"/>
                        <a:gd name="connsiteX62" fmla="*/ 17274 w 49632"/>
                        <a:gd name="connsiteY62" fmla="*/ 80994 h 118230"/>
                        <a:gd name="connsiteX63" fmla="*/ 38332 w 49632"/>
                        <a:gd name="connsiteY63" fmla="*/ 77809 h 118230"/>
                        <a:gd name="connsiteX64" fmla="*/ 39228 w 49632"/>
                        <a:gd name="connsiteY64" fmla="*/ 77858 h 118230"/>
                        <a:gd name="connsiteX65" fmla="*/ 38382 w 49632"/>
                        <a:gd name="connsiteY65" fmla="*/ 76663 h 118230"/>
                        <a:gd name="connsiteX66" fmla="*/ 37585 w 49632"/>
                        <a:gd name="connsiteY66" fmla="*/ 77858 h 118230"/>
                        <a:gd name="connsiteX67" fmla="*/ 38332 w 49632"/>
                        <a:gd name="connsiteY67" fmla="*/ 77809 h 118230"/>
                        <a:gd name="connsiteX68" fmla="*/ 11152 w 49632"/>
                        <a:gd name="connsiteY68" fmla="*/ 76663 h 118230"/>
                        <a:gd name="connsiteX69" fmla="*/ 10305 w 49632"/>
                        <a:gd name="connsiteY69" fmla="*/ 77809 h 118230"/>
                        <a:gd name="connsiteX70" fmla="*/ 11848 w 49632"/>
                        <a:gd name="connsiteY70" fmla="*/ 77809 h 118230"/>
                        <a:gd name="connsiteX71" fmla="*/ 11152 w 49632"/>
                        <a:gd name="connsiteY71" fmla="*/ 76663 h 118230"/>
                        <a:gd name="connsiteX72" fmla="*/ 24791 w 49632"/>
                        <a:gd name="connsiteY72" fmla="*/ 76713 h 118230"/>
                        <a:gd name="connsiteX73" fmla="*/ 24045 w 49632"/>
                        <a:gd name="connsiteY73" fmla="*/ 77809 h 118230"/>
                        <a:gd name="connsiteX74" fmla="*/ 25438 w 49632"/>
                        <a:gd name="connsiteY74" fmla="*/ 77809 h 118230"/>
                        <a:gd name="connsiteX75" fmla="*/ 24791 w 49632"/>
                        <a:gd name="connsiteY75" fmla="*/ 76713 h 118230"/>
                        <a:gd name="connsiteX76" fmla="*/ 9111 w 49632"/>
                        <a:gd name="connsiteY76" fmla="*/ 61132 h 118230"/>
                        <a:gd name="connsiteX77" fmla="*/ 11152 w 49632"/>
                        <a:gd name="connsiteY77" fmla="*/ 63621 h 118230"/>
                        <a:gd name="connsiteX78" fmla="*/ 13043 w 49632"/>
                        <a:gd name="connsiteY78" fmla="*/ 61231 h 118230"/>
                        <a:gd name="connsiteX79" fmla="*/ 9111 w 49632"/>
                        <a:gd name="connsiteY79" fmla="*/ 61132 h 118230"/>
                        <a:gd name="connsiteX80" fmla="*/ 36490 w 49632"/>
                        <a:gd name="connsiteY80" fmla="*/ 61231 h 118230"/>
                        <a:gd name="connsiteX81" fmla="*/ 38382 w 49632"/>
                        <a:gd name="connsiteY81" fmla="*/ 63621 h 118230"/>
                        <a:gd name="connsiteX82" fmla="*/ 40523 w 49632"/>
                        <a:gd name="connsiteY82" fmla="*/ 61132 h 118230"/>
                        <a:gd name="connsiteX83" fmla="*/ 36490 w 49632"/>
                        <a:gd name="connsiteY83" fmla="*/ 61231 h 118230"/>
                        <a:gd name="connsiteX84" fmla="*/ 22950 w 49632"/>
                        <a:gd name="connsiteY84" fmla="*/ 61231 h 118230"/>
                        <a:gd name="connsiteX85" fmla="*/ 24791 w 49632"/>
                        <a:gd name="connsiteY85" fmla="*/ 63571 h 118230"/>
                        <a:gd name="connsiteX86" fmla="*/ 26683 w 49632"/>
                        <a:gd name="connsiteY86" fmla="*/ 61231 h 118230"/>
                        <a:gd name="connsiteX87" fmla="*/ 22950 w 49632"/>
                        <a:gd name="connsiteY87" fmla="*/ 61231 h 118230"/>
                        <a:gd name="connsiteX88" fmla="*/ 31562 w 49632"/>
                        <a:gd name="connsiteY88" fmla="*/ 57199 h 118230"/>
                        <a:gd name="connsiteX89" fmla="*/ 29720 w 49632"/>
                        <a:gd name="connsiteY89" fmla="*/ 59489 h 118230"/>
                        <a:gd name="connsiteX90" fmla="*/ 33354 w 49632"/>
                        <a:gd name="connsiteY90" fmla="*/ 59489 h 118230"/>
                        <a:gd name="connsiteX91" fmla="*/ 31562 w 49632"/>
                        <a:gd name="connsiteY91" fmla="*/ 57199 h 118230"/>
                        <a:gd name="connsiteX92" fmla="*/ 18021 w 49632"/>
                        <a:gd name="connsiteY92" fmla="*/ 57199 h 118230"/>
                        <a:gd name="connsiteX93" fmla="*/ 16180 w 49632"/>
                        <a:gd name="connsiteY93" fmla="*/ 59489 h 118230"/>
                        <a:gd name="connsiteX94" fmla="*/ 19763 w 49632"/>
                        <a:gd name="connsiteY94" fmla="*/ 59489 h 118230"/>
                        <a:gd name="connsiteX95" fmla="*/ 18021 w 49632"/>
                        <a:gd name="connsiteY95" fmla="*/ 57199 h 118230"/>
                        <a:gd name="connsiteX96" fmla="*/ 30068 w 49632"/>
                        <a:gd name="connsiteY96" fmla="*/ 42016 h 118230"/>
                        <a:gd name="connsiteX97" fmla="*/ 31512 w 49632"/>
                        <a:gd name="connsiteY97" fmla="*/ 43957 h 118230"/>
                        <a:gd name="connsiteX98" fmla="*/ 32955 w 49632"/>
                        <a:gd name="connsiteY98" fmla="*/ 42016 h 118230"/>
                        <a:gd name="connsiteX99" fmla="*/ 30068 w 49632"/>
                        <a:gd name="connsiteY99" fmla="*/ 42016 h 118230"/>
                        <a:gd name="connsiteX100" fmla="*/ 16578 w 49632"/>
                        <a:gd name="connsiteY100" fmla="*/ 42016 h 118230"/>
                        <a:gd name="connsiteX101" fmla="*/ 18021 w 49632"/>
                        <a:gd name="connsiteY101" fmla="*/ 43957 h 118230"/>
                        <a:gd name="connsiteX102" fmla="*/ 19415 w 49632"/>
                        <a:gd name="connsiteY102" fmla="*/ 42016 h 118230"/>
                        <a:gd name="connsiteX103" fmla="*/ 16578 w 49632"/>
                        <a:gd name="connsiteY103" fmla="*/ 42016 h 118230"/>
                        <a:gd name="connsiteX104" fmla="*/ 38332 w 49632"/>
                        <a:gd name="connsiteY104" fmla="*/ 39626 h 118230"/>
                        <a:gd name="connsiteX105" fmla="*/ 40024 w 49632"/>
                        <a:gd name="connsiteY105" fmla="*/ 39825 h 118230"/>
                        <a:gd name="connsiteX106" fmla="*/ 38382 w 49632"/>
                        <a:gd name="connsiteY106" fmla="*/ 37734 h 118230"/>
                        <a:gd name="connsiteX107" fmla="*/ 36889 w 49632"/>
                        <a:gd name="connsiteY107" fmla="*/ 39776 h 118230"/>
                        <a:gd name="connsiteX108" fmla="*/ 38332 w 49632"/>
                        <a:gd name="connsiteY108" fmla="*/ 39626 h 118230"/>
                        <a:gd name="connsiteX109" fmla="*/ 11152 w 49632"/>
                        <a:gd name="connsiteY109" fmla="*/ 37734 h 118230"/>
                        <a:gd name="connsiteX110" fmla="*/ 9558 w 49632"/>
                        <a:gd name="connsiteY110" fmla="*/ 39825 h 118230"/>
                        <a:gd name="connsiteX111" fmla="*/ 12695 w 49632"/>
                        <a:gd name="connsiteY111" fmla="*/ 39776 h 118230"/>
                        <a:gd name="connsiteX112" fmla="*/ 11152 w 49632"/>
                        <a:gd name="connsiteY112" fmla="*/ 37734 h 118230"/>
                        <a:gd name="connsiteX113" fmla="*/ 24791 w 49632"/>
                        <a:gd name="connsiteY113" fmla="*/ 39626 h 118230"/>
                        <a:gd name="connsiteX114" fmla="*/ 26285 w 49632"/>
                        <a:gd name="connsiteY114" fmla="*/ 39776 h 118230"/>
                        <a:gd name="connsiteX115" fmla="*/ 24791 w 49632"/>
                        <a:gd name="connsiteY115" fmla="*/ 37784 h 118230"/>
                        <a:gd name="connsiteX116" fmla="*/ 23348 w 49632"/>
                        <a:gd name="connsiteY116" fmla="*/ 39776 h 118230"/>
                        <a:gd name="connsiteX117" fmla="*/ 24791 w 49632"/>
                        <a:gd name="connsiteY117" fmla="*/ 39626 h 118230"/>
                        <a:gd name="connsiteX118" fmla="*/ 24791 w 49632"/>
                        <a:gd name="connsiteY118" fmla="*/ 24692 h 118230"/>
                        <a:gd name="connsiteX119" fmla="*/ 24791 w 49632"/>
                        <a:gd name="connsiteY119" fmla="*/ 24692 h 118230"/>
                        <a:gd name="connsiteX120" fmla="*/ 24791 w 49632"/>
                        <a:gd name="connsiteY120" fmla="*/ 24692 h 118230"/>
                        <a:gd name="connsiteX121" fmla="*/ 24791 w 49632"/>
                        <a:gd name="connsiteY121" fmla="*/ 24692 h 118230"/>
                        <a:gd name="connsiteX122" fmla="*/ 17971 w 49632"/>
                        <a:gd name="connsiteY122" fmla="*/ 20311 h 118230"/>
                        <a:gd name="connsiteX123" fmla="*/ 17971 w 49632"/>
                        <a:gd name="connsiteY123" fmla="*/ 20311 h 118230"/>
                        <a:gd name="connsiteX124" fmla="*/ 17971 w 49632"/>
                        <a:gd name="connsiteY124" fmla="*/ 20311 h 118230"/>
                        <a:gd name="connsiteX125" fmla="*/ 17971 w 49632"/>
                        <a:gd name="connsiteY125" fmla="*/ 20311 h 11823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  <a:cxn ang="0">
                          <a:pos x="connsiteX22" y="connsiteY22"/>
                        </a:cxn>
                        <a:cxn ang="0">
                          <a:pos x="connsiteX23" y="connsiteY23"/>
                        </a:cxn>
                        <a:cxn ang="0">
                          <a:pos x="connsiteX24" y="connsiteY24"/>
                        </a:cxn>
                        <a:cxn ang="0">
                          <a:pos x="connsiteX25" y="connsiteY25"/>
                        </a:cxn>
                        <a:cxn ang="0">
                          <a:pos x="connsiteX26" y="connsiteY26"/>
                        </a:cxn>
                        <a:cxn ang="0">
                          <a:pos x="connsiteX27" y="connsiteY27"/>
                        </a:cxn>
                        <a:cxn ang="0">
                          <a:pos x="connsiteX28" y="connsiteY28"/>
                        </a:cxn>
                        <a:cxn ang="0">
                          <a:pos x="connsiteX29" y="connsiteY29"/>
                        </a:cxn>
                        <a:cxn ang="0">
                          <a:pos x="connsiteX30" y="connsiteY30"/>
                        </a:cxn>
                        <a:cxn ang="0">
                          <a:pos x="connsiteX31" y="connsiteY31"/>
                        </a:cxn>
                        <a:cxn ang="0">
                          <a:pos x="connsiteX32" y="connsiteY32"/>
                        </a:cxn>
                        <a:cxn ang="0">
                          <a:pos x="connsiteX33" y="connsiteY33"/>
                        </a:cxn>
                        <a:cxn ang="0">
                          <a:pos x="connsiteX34" y="connsiteY34"/>
                        </a:cxn>
                        <a:cxn ang="0">
                          <a:pos x="connsiteX35" y="connsiteY35"/>
                        </a:cxn>
                        <a:cxn ang="0">
                          <a:pos x="connsiteX36" y="connsiteY36"/>
                        </a:cxn>
                        <a:cxn ang="0">
                          <a:pos x="connsiteX37" y="connsiteY37"/>
                        </a:cxn>
                        <a:cxn ang="0">
                          <a:pos x="connsiteX38" y="connsiteY38"/>
                        </a:cxn>
                        <a:cxn ang="0">
                          <a:pos x="connsiteX39" y="connsiteY39"/>
                        </a:cxn>
                        <a:cxn ang="0">
                          <a:pos x="connsiteX40" y="connsiteY40"/>
                        </a:cxn>
                        <a:cxn ang="0">
                          <a:pos x="connsiteX41" y="connsiteY41"/>
                        </a:cxn>
                        <a:cxn ang="0">
                          <a:pos x="connsiteX42" y="connsiteY42"/>
                        </a:cxn>
                        <a:cxn ang="0">
                          <a:pos x="connsiteX43" y="connsiteY43"/>
                        </a:cxn>
                        <a:cxn ang="0">
                          <a:pos x="connsiteX44" y="connsiteY44"/>
                        </a:cxn>
                        <a:cxn ang="0">
                          <a:pos x="connsiteX45" y="connsiteY45"/>
                        </a:cxn>
                        <a:cxn ang="0">
                          <a:pos x="connsiteX46" y="connsiteY46"/>
                        </a:cxn>
                        <a:cxn ang="0">
                          <a:pos x="connsiteX47" y="connsiteY47"/>
                        </a:cxn>
                        <a:cxn ang="0">
                          <a:pos x="connsiteX48" y="connsiteY48"/>
                        </a:cxn>
                        <a:cxn ang="0">
                          <a:pos x="connsiteX49" y="connsiteY49"/>
                        </a:cxn>
                        <a:cxn ang="0">
                          <a:pos x="connsiteX50" y="connsiteY50"/>
                        </a:cxn>
                        <a:cxn ang="0">
                          <a:pos x="connsiteX51" y="connsiteY51"/>
                        </a:cxn>
                        <a:cxn ang="0">
                          <a:pos x="connsiteX52" y="connsiteY52"/>
                        </a:cxn>
                        <a:cxn ang="0">
                          <a:pos x="connsiteX53" y="connsiteY53"/>
                        </a:cxn>
                        <a:cxn ang="0">
                          <a:pos x="connsiteX54" y="connsiteY54"/>
                        </a:cxn>
                        <a:cxn ang="0">
                          <a:pos x="connsiteX55" y="connsiteY55"/>
                        </a:cxn>
                        <a:cxn ang="0">
                          <a:pos x="connsiteX56" y="connsiteY56"/>
                        </a:cxn>
                        <a:cxn ang="0">
                          <a:pos x="connsiteX57" y="connsiteY57"/>
                        </a:cxn>
                        <a:cxn ang="0">
                          <a:pos x="connsiteX58" y="connsiteY58"/>
                        </a:cxn>
                        <a:cxn ang="0">
                          <a:pos x="connsiteX59" y="connsiteY59"/>
                        </a:cxn>
                        <a:cxn ang="0">
                          <a:pos x="connsiteX60" y="connsiteY60"/>
                        </a:cxn>
                        <a:cxn ang="0">
                          <a:pos x="connsiteX61" y="connsiteY61"/>
                        </a:cxn>
                        <a:cxn ang="0">
                          <a:pos x="connsiteX62" y="connsiteY62"/>
                        </a:cxn>
                        <a:cxn ang="0">
                          <a:pos x="connsiteX63" y="connsiteY63"/>
                        </a:cxn>
                        <a:cxn ang="0">
                          <a:pos x="connsiteX64" y="connsiteY64"/>
                        </a:cxn>
                        <a:cxn ang="0">
                          <a:pos x="connsiteX65" y="connsiteY65"/>
                        </a:cxn>
                        <a:cxn ang="0">
                          <a:pos x="connsiteX66" y="connsiteY66"/>
                        </a:cxn>
                        <a:cxn ang="0">
                          <a:pos x="connsiteX67" y="connsiteY67"/>
                        </a:cxn>
                        <a:cxn ang="0">
                          <a:pos x="connsiteX68" y="connsiteY68"/>
                        </a:cxn>
                        <a:cxn ang="0">
                          <a:pos x="connsiteX69" y="connsiteY69"/>
                        </a:cxn>
                        <a:cxn ang="0">
                          <a:pos x="connsiteX70" y="connsiteY70"/>
                        </a:cxn>
                        <a:cxn ang="0">
                          <a:pos x="connsiteX71" y="connsiteY71"/>
                        </a:cxn>
                        <a:cxn ang="0">
                          <a:pos x="connsiteX72" y="connsiteY72"/>
                        </a:cxn>
                        <a:cxn ang="0">
                          <a:pos x="connsiteX73" y="connsiteY73"/>
                        </a:cxn>
                        <a:cxn ang="0">
                          <a:pos x="connsiteX74" y="connsiteY74"/>
                        </a:cxn>
                        <a:cxn ang="0">
                          <a:pos x="connsiteX75" y="connsiteY75"/>
                        </a:cxn>
                        <a:cxn ang="0">
                          <a:pos x="connsiteX76" y="connsiteY76"/>
                        </a:cxn>
                        <a:cxn ang="0">
                          <a:pos x="connsiteX77" y="connsiteY77"/>
                        </a:cxn>
                        <a:cxn ang="0">
                          <a:pos x="connsiteX78" y="connsiteY78"/>
                        </a:cxn>
                        <a:cxn ang="0">
                          <a:pos x="connsiteX79" y="connsiteY79"/>
                        </a:cxn>
                        <a:cxn ang="0">
                          <a:pos x="connsiteX80" y="connsiteY80"/>
                        </a:cxn>
                        <a:cxn ang="0">
                          <a:pos x="connsiteX81" y="connsiteY81"/>
                        </a:cxn>
                        <a:cxn ang="0">
                          <a:pos x="connsiteX82" y="connsiteY82"/>
                        </a:cxn>
                        <a:cxn ang="0">
                          <a:pos x="connsiteX83" y="connsiteY83"/>
                        </a:cxn>
                        <a:cxn ang="0">
                          <a:pos x="connsiteX84" y="connsiteY84"/>
                        </a:cxn>
                        <a:cxn ang="0">
                          <a:pos x="connsiteX85" y="connsiteY85"/>
                        </a:cxn>
                        <a:cxn ang="0">
                          <a:pos x="connsiteX86" y="connsiteY86"/>
                        </a:cxn>
                        <a:cxn ang="0">
                          <a:pos x="connsiteX87" y="connsiteY87"/>
                        </a:cxn>
                        <a:cxn ang="0">
                          <a:pos x="connsiteX88" y="connsiteY88"/>
                        </a:cxn>
                        <a:cxn ang="0">
                          <a:pos x="connsiteX89" y="connsiteY89"/>
                        </a:cxn>
                        <a:cxn ang="0">
                          <a:pos x="connsiteX90" y="connsiteY90"/>
                        </a:cxn>
                        <a:cxn ang="0">
                          <a:pos x="connsiteX91" y="connsiteY91"/>
                        </a:cxn>
                        <a:cxn ang="0">
                          <a:pos x="connsiteX92" y="connsiteY92"/>
                        </a:cxn>
                        <a:cxn ang="0">
                          <a:pos x="connsiteX93" y="connsiteY93"/>
                        </a:cxn>
                        <a:cxn ang="0">
                          <a:pos x="connsiteX94" y="connsiteY94"/>
                        </a:cxn>
                        <a:cxn ang="0">
                          <a:pos x="connsiteX95" y="connsiteY95"/>
                        </a:cxn>
                        <a:cxn ang="0">
                          <a:pos x="connsiteX96" y="connsiteY96"/>
                        </a:cxn>
                        <a:cxn ang="0">
                          <a:pos x="connsiteX97" y="connsiteY97"/>
                        </a:cxn>
                        <a:cxn ang="0">
                          <a:pos x="connsiteX98" y="connsiteY98"/>
                        </a:cxn>
                        <a:cxn ang="0">
                          <a:pos x="connsiteX99" y="connsiteY99"/>
                        </a:cxn>
                        <a:cxn ang="0">
                          <a:pos x="connsiteX100" y="connsiteY100"/>
                        </a:cxn>
                        <a:cxn ang="0">
                          <a:pos x="connsiteX101" y="connsiteY101"/>
                        </a:cxn>
                        <a:cxn ang="0">
                          <a:pos x="connsiteX102" y="connsiteY102"/>
                        </a:cxn>
                        <a:cxn ang="0">
                          <a:pos x="connsiteX103" y="connsiteY103"/>
                        </a:cxn>
                        <a:cxn ang="0">
                          <a:pos x="connsiteX104" y="connsiteY104"/>
                        </a:cxn>
                        <a:cxn ang="0">
                          <a:pos x="connsiteX105" y="connsiteY105"/>
                        </a:cxn>
                        <a:cxn ang="0">
                          <a:pos x="connsiteX106" y="connsiteY106"/>
                        </a:cxn>
                        <a:cxn ang="0">
                          <a:pos x="connsiteX107" y="connsiteY107"/>
                        </a:cxn>
                        <a:cxn ang="0">
                          <a:pos x="connsiteX108" y="connsiteY108"/>
                        </a:cxn>
                        <a:cxn ang="0">
                          <a:pos x="connsiteX109" y="connsiteY109"/>
                        </a:cxn>
                        <a:cxn ang="0">
                          <a:pos x="connsiteX110" y="connsiteY110"/>
                        </a:cxn>
                        <a:cxn ang="0">
                          <a:pos x="connsiteX111" y="connsiteY111"/>
                        </a:cxn>
                        <a:cxn ang="0">
                          <a:pos x="connsiteX112" y="connsiteY112"/>
                        </a:cxn>
                        <a:cxn ang="0">
                          <a:pos x="connsiteX113" y="connsiteY113"/>
                        </a:cxn>
                        <a:cxn ang="0">
                          <a:pos x="connsiteX114" y="connsiteY114"/>
                        </a:cxn>
                        <a:cxn ang="0">
                          <a:pos x="connsiteX115" y="connsiteY115"/>
                        </a:cxn>
                        <a:cxn ang="0">
                          <a:pos x="connsiteX116" y="connsiteY116"/>
                        </a:cxn>
                        <a:cxn ang="0">
                          <a:pos x="connsiteX117" y="connsiteY117"/>
                        </a:cxn>
                        <a:cxn ang="0">
                          <a:pos x="connsiteX118" y="connsiteY118"/>
                        </a:cxn>
                        <a:cxn ang="0">
                          <a:pos x="connsiteX119" y="connsiteY119"/>
                        </a:cxn>
                        <a:cxn ang="0">
                          <a:pos x="connsiteX120" y="connsiteY120"/>
                        </a:cxn>
                        <a:cxn ang="0">
                          <a:pos x="connsiteX121" y="connsiteY121"/>
                        </a:cxn>
                        <a:cxn ang="0">
                          <a:pos x="connsiteX122" y="connsiteY122"/>
                        </a:cxn>
                        <a:cxn ang="0">
                          <a:pos x="connsiteX123" y="connsiteY123"/>
                        </a:cxn>
                        <a:cxn ang="0">
                          <a:pos x="connsiteX124" y="connsiteY124"/>
                        </a:cxn>
                        <a:cxn ang="0">
                          <a:pos x="connsiteX125" y="connsiteY125"/>
                        </a:cxn>
                      </a:cxnLst>
                      <a:rect l="l" t="t" r="r" b="b"/>
                      <a:pathLst>
                        <a:path w="49632" h="118230">
                          <a:moveTo>
                            <a:pt x="49085" y="118231"/>
                          </a:moveTo>
                          <a:lnTo>
                            <a:pt x="498" y="118231"/>
                          </a:lnTo>
                          <a:lnTo>
                            <a:pt x="498" y="107478"/>
                          </a:lnTo>
                          <a:lnTo>
                            <a:pt x="4132" y="106980"/>
                          </a:lnTo>
                          <a:cubicBezTo>
                            <a:pt x="3883" y="106931"/>
                            <a:pt x="4381" y="106084"/>
                            <a:pt x="4381" y="104691"/>
                          </a:cubicBezTo>
                          <a:cubicBezTo>
                            <a:pt x="4381" y="103297"/>
                            <a:pt x="3883" y="102400"/>
                            <a:pt x="3635" y="102201"/>
                          </a:cubicBezTo>
                          <a:lnTo>
                            <a:pt x="0" y="101654"/>
                          </a:lnTo>
                          <a:lnTo>
                            <a:pt x="498" y="98169"/>
                          </a:lnTo>
                          <a:lnTo>
                            <a:pt x="498" y="72880"/>
                          </a:lnTo>
                          <a:lnTo>
                            <a:pt x="4132" y="72382"/>
                          </a:lnTo>
                          <a:cubicBezTo>
                            <a:pt x="3883" y="72333"/>
                            <a:pt x="4381" y="71437"/>
                            <a:pt x="4381" y="70043"/>
                          </a:cubicBezTo>
                          <a:cubicBezTo>
                            <a:pt x="4381" y="68649"/>
                            <a:pt x="3883" y="67802"/>
                            <a:pt x="3684" y="67603"/>
                          </a:cubicBezTo>
                          <a:lnTo>
                            <a:pt x="50" y="67105"/>
                          </a:lnTo>
                          <a:lnTo>
                            <a:pt x="498" y="63571"/>
                          </a:lnTo>
                          <a:lnTo>
                            <a:pt x="498" y="33951"/>
                          </a:lnTo>
                          <a:lnTo>
                            <a:pt x="4132" y="33453"/>
                          </a:lnTo>
                          <a:cubicBezTo>
                            <a:pt x="3883" y="33404"/>
                            <a:pt x="4381" y="32507"/>
                            <a:pt x="4381" y="31113"/>
                          </a:cubicBezTo>
                          <a:cubicBezTo>
                            <a:pt x="4381" y="29819"/>
                            <a:pt x="3983" y="29023"/>
                            <a:pt x="3734" y="28674"/>
                          </a:cubicBezTo>
                          <a:lnTo>
                            <a:pt x="2440" y="26733"/>
                          </a:lnTo>
                          <a:lnTo>
                            <a:pt x="3386" y="24592"/>
                          </a:lnTo>
                          <a:cubicBezTo>
                            <a:pt x="4530" y="21954"/>
                            <a:pt x="5775" y="19664"/>
                            <a:pt x="7169" y="17573"/>
                          </a:cubicBezTo>
                          <a:lnTo>
                            <a:pt x="8811" y="15134"/>
                          </a:lnTo>
                          <a:lnTo>
                            <a:pt x="10852" y="15632"/>
                          </a:lnTo>
                          <a:cubicBezTo>
                            <a:pt x="10903" y="15233"/>
                            <a:pt x="11051" y="14586"/>
                            <a:pt x="11102" y="13740"/>
                          </a:cubicBezTo>
                          <a:lnTo>
                            <a:pt x="11152" y="12246"/>
                          </a:lnTo>
                          <a:lnTo>
                            <a:pt x="12197" y="11151"/>
                          </a:lnTo>
                          <a:cubicBezTo>
                            <a:pt x="17274" y="5476"/>
                            <a:pt x="22103" y="1942"/>
                            <a:pt x="22303" y="1792"/>
                          </a:cubicBezTo>
                          <a:lnTo>
                            <a:pt x="24791" y="0"/>
                          </a:lnTo>
                          <a:lnTo>
                            <a:pt x="27280" y="1743"/>
                          </a:lnTo>
                          <a:cubicBezTo>
                            <a:pt x="27479" y="1892"/>
                            <a:pt x="32358" y="5426"/>
                            <a:pt x="37386" y="11101"/>
                          </a:cubicBezTo>
                          <a:lnTo>
                            <a:pt x="38431" y="12246"/>
                          </a:lnTo>
                          <a:lnTo>
                            <a:pt x="38482" y="13690"/>
                          </a:lnTo>
                          <a:cubicBezTo>
                            <a:pt x="38531" y="14536"/>
                            <a:pt x="38681" y="15134"/>
                            <a:pt x="38830" y="15582"/>
                          </a:cubicBezTo>
                          <a:lnTo>
                            <a:pt x="40722" y="15084"/>
                          </a:lnTo>
                          <a:lnTo>
                            <a:pt x="42365" y="17474"/>
                          </a:lnTo>
                          <a:cubicBezTo>
                            <a:pt x="43759" y="19515"/>
                            <a:pt x="45053" y="21804"/>
                            <a:pt x="46247" y="24542"/>
                          </a:cubicBezTo>
                          <a:lnTo>
                            <a:pt x="47193" y="26683"/>
                          </a:lnTo>
                          <a:lnTo>
                            <a:pt x="45899" y="28625"/>
                          </a:lnTo>
                          <a:cubicBezTo>
                            <a:pt x="45650" y="29023"/>
                            <a:pt x="45202" y="29819"/>
                            <a:pt x="45202" y="31064"/>
                          </a:cubicBezTo>
                          <a:cubicBezTo>
                            <a:pt x="45202" y="32458"/>
                            <a:pt x="45700" y="33354"/>
                            <a:pt x="45899" y="33553"/>
                          </a:cubicBezTo>
                          <a:lnTo>
                            <a:pt x="49582" y="34051"/>
                          </a:lnTo>
                          <a:lnTo>
                            <a:pt x="49134" y="37585"/>
                          </a:lnTo>
                          <a:lnTo>
                            <a:pt x="49134" y="67205"/>
                          </a:lnTo>
                          <a:lnTo>
                            <a:pt x="45451" y="67703"/>
                          </a:lnTo>
                          <a:cubicBezTo>
                            <a:pt x="45700" y="67753"/>
                            <a:pt x="45202" y="68599"/>
                            <a:pt x="45202" y="69993"/>
                          </a:cubicBezTo>
                          <a:cubicBezTo>
                            <a:pt x="45202" y="71387"/>
                            <a:pt x="45700" y="72283"/>
                            <a:pt x="45899" y="72482"/>
                          </a:cubicBezTo>
                          <a:lnTo>
                            <a:pt x="49582" y="72980"/>
                          </a:lnTo>
                          <a:lnTo>
                            <a:pt x="49134" y="76514"/>
                          </a:lnTo>
                          <a:lnTo>
                            <a:pt x="49134" y="101803"/>
                          </a:lnTo>
                          <a:lnTo>
                            <a:pt x="45451" y="102301"/>
                          </a:lnTo>
                          <a:cubicBezTo>
                            <a:pt x="45700" y="102351"/>
                            <a:pt x="45202" y="103247"/>
                            <a:pt x="45202" y="104641"/>
                          </a:cubicBezTo>
                          <a:cubicBezTo>
                            <a:pt x="45202" y="106035"/>
                            <a:pt x="45700" y="106881"/>
                            <a:pt x="45899" y="107080"/>
                          </a:cubicBezTo>
                          <a:lnTo>
                            <a:pt x="49633" y="107528"/>
                          </a:lnTo>
                          <a:lnTo>
                            <a:pt x="49134" y="113950"/>
                          </a:lnTo>
                          <a:lnTo>
                            <a:pt x="49134" y="118231"/>
                          </a:lnTo>
                          <a:close/>
                          <a:moveTo>
                            <a:pt x="30865" y="80994"/>
                          </a:moveTo>
                          <a:cubicBezTo>
                            <a:pt x="31113" y="81343"/>
                            <a:pt x="31363" y="81741"/>
                            <a:pt x="31562" y="82040"/>
                          </a:cubicBezTo>
                          <a:cubicBezTo>
                            <a:pt x="31811" y="81691"/>
                            <a:pt x="32060" y="81293"/>
                            <a:pt x="32308" y="80994"/>
                          </a:cubicBezTo>
                          <a:cubicBezTo>
                            <a:pt x="31761" y="81094"/>
                            <a:pt x="31363" y="81094"/>
                            <a:pt x="30865" y="80994"/>
                          </a:cubicBezTo>
                          <a:close/>
                          <a:moveTo>
                            <a:pt x="17274" y="80994"/>
                          </a:moveTo>
                          <a:cubicBezTo>
                            <a:pt x="17523" y="81343"/>
                            <a:pt x="17772" y="81691"/>
                            <a:pt x="18021" y="82040"/>
                          </a:cubicBezTo>
                          <a:cubicBezTo>
                            <a:pt x="18221" y="81641"/>
                            <a:pt x="18469" y="81293"/>
                            <a:pt x="18718" y="80994"/>
                          </a:cubicBezTo>
                          <a:cubicBezTo>
                            <a:pt x="18221" y="81094"/>
                            <a:pt x="17772" y="81094"/>
                            <a:pt x="17274" y="80994"/>
                          </a:cubicBezTo>
                          <a:close/>
                          <a:moveTo>
                            <a:pt x="38332" y="77809"/>
                          </a:moveTo>
                          <a:cubicBezTo>
                            <a:pt x="38630" y="77809"/>
                            <a:pt x="38930" y="77809"/>
                            <a:pt x="39228" y="77858"/>
                          </a:cubicBezTo>
                          <a:cubicBezTo>
                            <a:pt x="38930" y="77460"/>
                            <a:pt x="38630" y="77062"/>
                            <a:pt x="38382" y="76663"/>
                          </a:cubicBezTo>
                          <a:cubicBezTo>
                            <a:pt x="38133" y="77112"/>
                            <a:pt x="37884" y="77510"/>
                            <a:pt x="37585" y="77858"/>
                          </a:cubicBezTo>
                          <a:cubicBezTo>
                            <a:pt x="37834" y="77809"/>
                            <a:pt x="38083" y="77809"/>
                            <a:pt x="38332" y="77809"/>
                          </a:cubicBezTo>
                          <a:close/>
                          <a:moveTo>
                            <a:pt x="11152" y="76663"/>
                          </a:moveTo>
                          <a:cubicBezTo>
                            <a:pt x="10903" y="77112"/>
                            <a:pt x="10604" y="77510"/>
                            <a:pt x="10305" y="77809"/>
                          </a:cubicBezTo>
                          <a:cubicBezTo>
                            <a:pt x="10852" y="77709"/>
                            <a:pt x="11450" y="77709"/>
                            <a:pt x="11848" y="77809"/>
                          </a:cubicBezTo>
                          <a:cubicBezTo>
                            <a:pt x="11649" y="77460"/>
                            <a:pt x="11400" y="77062"/>
                            <a:pt x="11152" y="76663"/>
                          </a:cubicBezTo>
                          <a:close/>
                          <a:moveTo>
                            <a:pt x="24791" y="76713"/>
                          </a:moveTo>
                          <a:cubicBezTo>
                            <a:pt x="24543" y="77112"/>
                            <a:pt x="24294" y="77510"/>
                            <a:pt x="24045" y="77809"/>
                          </a:cubicBezTo>
                          <a:cubicBezTo>
                            <a:pt x="24543" y="77709"/>
                            <a:pt x="25040" y="77709"/>
                            <a:pt x="25438" y="77809"/>
                          </a:cubicBezTo>
                          <a:cubicBezTo>
                            <a:pt x="25190" y="77510"/>
                            <a:pt x="24991" y="77112"/>
                            <a:pt x="24791" y="76713"/>
                          </a:cubicBezTo>
                          <a:close/>
                          <a:moveTo>
                            <a:pt x="9111" y="61132"/>
                          </a:moveTo>
                          <a:cubicBezTo>
                            <a:pt x="9907" y="61829"/>
                            <a:pt x="10604" y="62625"/>
                            <a:pt x="11152" y="63621"/>
                          </a:cubicBezTo>
                          <a:cubicBezTo>
                            <a:pt x="11699" y="62675"/>
                            <a:pt x="12296" y="61928"/>
                            <a:pt x="13043" y="61231"/>
                          </a:cubicBezTo>
                          <a:cubicBezTo>
                            <a:pt x="11848" y="61580"/>
                            <a:pt x="10355" y="61629"/>
                            <a:pt x="9111" y="61132"/>
                          </a:cubicBezTo>
                          <a:close/>
                          <a:moveTo>
                            <a:pt x="36490" y="61231"/>
                          </a:moveTo>
                          <a:cubicBezTo>
                            <a:pt x="37237" y="61928"/>
                            <a:pt x="37834" y="62675"/>
                            <a:pt x="38382" y="63621"/>
                          </a:cubicBezTo>
                          <a:cubicBezTo>
                            <a:pt x="38979" y="62625"/>
                            <a:pt x="39676" y="61829"/>
                            <a:pt x="40523" y="61132"/>
                          </a:cubicBezTo>
                          <a:cubicBezTo>
                            <a:pt x="39178" y="61629"/>
                            <a:pt x="37784" y="61580"/>
                            <a:pt x="36490" y="61231"/>
                          </a:cubicBezTo>
                          <a:close/>
                          <a:moveTo>
                            <a:pt x="22950" y="61231"/>
                          </a:moveTo>
                          <a:cubicBezTo>
                            <a:pt x="23697" y="61878"/>
                            <a:pt x="24244" y="62675"/>
                            <a:pt x="24791" y="63571"/>
                          </a:cubicBezTo>
                          <a:cubicBezTo>
                            <a:pt x="25339" y="62625"/>
                            <a:pt x="25937" y="61878"/>
                            <a:pt x="26683" y="61231"/>
                          </a:cubicBezTo>
                          <a:cubicBezTo>
                            <a:pt x="25389" y="61530"/>
                            <a:pt x="24095" y="61530"/>
                            <a:pt x="22950" y="61231"/>
                          </a:cubicBezTo>
                          <a:close/>
                          <a:moveTo>
                            <a:pt x="31562" y="57199"/>
                          </a:moveTo>
                          <a:cubicBezTo>
                            <a:pt x="31064" y="58095"/>
                            <a:pt x="30417" y="58842"/>
                            <a:pt x="29720" y="59489"/>
                          </a:cubicBezTo>
                          <a:cubicBezTo>
                            <a:pt x="30914" y="59240"/>
                            <a:pt x="32259" y="59190"/>
                            <a:pt x="33354" y="59489"/>
                          </a:cubicBezTo>
                          <a:cubicBezTo>
                            <a:pt x="32657" y="58842"/>
                            <a:pt x="32060" y="58045"/>
                            <a:pt x="31562" y="57199"/>
                          </a:cubicBezTo>
                          <a:close/>
                          <a:moveTo>
                            <a:pt x="18021" y="57199"/>
                          </a:moveTo>
                          <a:cubicBezTo>
                            <a:pt x="17474" y="58095"/>
                            <a:pt x="16926" y="58842"/>
                            <a:pt x="16180" y="59489"/>
                          </a:cubicBezTo>
                          <a:cubicBezTo>
                            <a:pt x="17324" y="59240"/>
                            <a:pt x="18668" y="59190"/>
                            <a:pt x="19763" y="59489"/>
                          </a:cubicBezTo>
                          <a:cubicBezTo>
                            <a:pt x="19116" y="58842"/>
                            <a:pt x="18519" y="58045"/>
                            <a:pt x="18021" y="57199"/>
                          </a:cubicBezTo>
                          <a:close/>
                          <a:moveTo>
                            <a:pt x="30068" y="42016"/>
                          </a:moveTo>
                          <a:cubicBezTo>
                            <a:pt x="30666" y="42563"/>
                            <a:pt x="31113" y="43210"/>
                            <a:pt x="31512" y="43957"/>
                          </a:cubicBezTo>
                          <a:cubicBezTo>
                            <a:pt x="31960" y="43210"/>
                            <a:pt x="32408" y="42613"/>
                            <a:pt x="32955" y="42016"/>
                          </a:cubicBezTo>
                          <a:cubicBezTo>
                            <a:pt x="32010" y="42215"/>
                            <a:pt x="31064" y="42215"/>
                            <a:pt x="30068" y="42016"/>
                          </a:cubicBezTo>
                          <a:close/>
                          <a:moveTo>
                            <a:pt x="16578" y="42016"/>
                          </a:moveTo>
                          <a:cubicBezTo>
                            <a:pt x="17125" y="42563"/>
                            <a:pt x="17623" y="43210"/>
                            <a:pt x="18021" y="43957"/>
                          </a:cubicBezTo>
                          <a:cubicBezTo>
                            <a:pt x="18420" y="43210"/>
                            <a:pt x="18917" y="42613"/>
                            <a:pt x="19415" y="42016"/>
                          </a:cubicBezTo>
                          <a:cubicBezTo>
                            <a:pt x="18469" y="42215"/>
                            <a:pt x="17523" y="42215"/>
                            <a:pt x="16578" y="42016"/>
                          </a:cubicBezTo>
                          <a:close/>
                          <a:moveTo>
                            <a:pt x="38332" y="39626"/>
                          </a:moveTo>
                          <a:cubicBezTo>
                            <a:pt x="38930" y="39626"/>
                            <a:pt x="39477" y="39676"/>
                            <a:pt x="40024" y="39825"/>
                          </a:cubicBezTo>
                          <a:cubicBezTo>
                            <a:pt x="39377" y="39228"/>
                            <a:pt x="38830" y="38581"/>
                            <a:pt x="38382" y="37734"/>
                          </a:cubicBezTo>
                          <a:cubicBezTo>
                            <a:pt x="37934" y="38531"/>
                            <a:pt x="37436" y="39178"/>
                            <a:pt x="36889" y="39776"/>
                          </a:cubicBezTo>
                          <a:cubicBezTo>
                            <a:pt x="37386" y="39676"/>
                            <a:pt x="37834" y="39626"/>
                            <a:pt x="38332" y="39626"/>
                          </a:cubicBezTo>
                          <a:close/>
                          <a:moveTo>
                            <a:pt x="11152" y="37734"/>
                          </a:moveTo>
                          <a:cubicBezTo>
                            <a:pt x="10704" y="38531"/>
                            <a:pt x="10156" y="39228"/>
                            <a:pt x="9558" y="39825"/>
                          </a:cubicBezTo>
                          <a:cubicBezTo>
                            <a:pt x="10554" y="39527"/>
                            <a:pt x="11699" y="39577"/>
                            <a:pt x="12695" y="39776"/>
                          </a:cubicBezTo>
                          <a:cubicBezTo>
                            <a:pt x="12147" y="39228"/>
                            <a:pt x="11599" y="38531"/>
                            <a:pt x="11152" y="37734"/>
                          </a:cubicBezTo>
                          <a:close/>
                          <a:moveTo>
                            <a:pt x="24791" y="39626"/>
                          </a:moveTo>
                          <a:cubicBezTo>
                            <a:pt x="25289" y="39626"/>
                            <a:pt x="25837" y="39676"/>
                            <a:pt x="26285" y="39776"/>
                          </a:cubicBezTo>
                          <a:cubicBezTo>
                            <a:pt x="25688" y="39178"/>
                            <a:pt x="25239" y="38581"/>
                            <a:pt x="24791" y="37784"/>
                          </a:cubicBezTo>
                          <a:cubicBezTo>
                            <a:pt x="24344" y="38581"/>
                            <a:pt x="23845" y="39178"/>
                            <a:pt x="23348" y="39776"/>
                          </a:cubicBezTo>
                          <a:cubicBezTo>
                            <a:pt x="23796" y="39676"/>
                            <a:pt x="24294" y="39626"/>
                            <a:pt x="24791" y="39626"/>
                          </a:cubicBezTo>
                          <a:close/>
                          <a:moveTo>
                            <a:pt x="24791" y="24692"/>
                          </a:moveTo>
                          <a:lnTo>
                            <a:pt x="24791" y="24692"/>
                          </a:lnTo>
                          <a:lnTo>
                            <a:pt x="24791" y="24692"/>
                          </a:lnTo>
                          <a:lnTo>
                            <a:pt x="24791" y="24692"/>
                          </a:lnTo>
                          <a:close/>
                          <a:moveTo>
                            <a:pt x="17971" y="20311"/>
                          </a:moveTo>
                          <a:cubicBezTo>
                            <a:pt x="17971" y="20361"/>
                            <a:pt x="17971" y="20361"/>
                            <a:pt x="17971" y="20311"/>
                          </a:cubicBezTo>
                          <a:lnTo>
                            <a:pt x="17971" y="20311"/>
                          </a:lnTo>
                          <a:cubicBezTo>
                            <a:pt x="17971" y="20361"/>
                            <a:pt x="17971" y="20361"/>
                            <a:pt x="17971" y="20311"/>
                          </a:cubicBez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8" name="Freeform: Shape 257">
                      <a:extLst>
                        <a:ext uri="{FF2B5EF4-FFF2-40B4-BE49-F238E27FC236}">
                          <a16:creationId xmlns:a16="http://schemas.microsoft.com/office/drawing/2014/main" id="{FAF90B0B-3450-63B4-ACFF-00C73A79CD9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135224" y="4084613"/>
                      <a:ext cx="37634" cy="118131"/>
                    </a:xfrm>
                    <a:custGeom>
                      <a:avLst/>
                      <a:gdLst>
                        <a:gd name="connsiteX0" fmla="*/ 15631 w 37634"/>
                        <a:gd name="connsiteY0" fmla="*/ 118131 h 118131"/>
                        <a:gd name="connsiteX1" fmla="*/ 0 w 37634"/>
                        <a:gd name="connsiteY1" fmla="*/ 118131 h 118131"/>
                        <a:gd name="connsiteX2" fmla="*/ 0 w 37634"/>
                        <a:gd name="connsiteY2" fmla="*/ 37137 h 118131"/>
                        <a:gd name="connsiteX3" fmla="*/ 21804 w 37634"/>
                        <a:gd name="connsiteY3" fmla="*/ 1743 h 118131"/>
                        <a:gd name="connsiteX4" fmla="*/ 24293 w 37634"/>
                        <a:gd name="connsiteY4" fmla="*/ 0 h 118131"/>
                        <a:gd name="connsiteX5" fmla="*/ 26782 w 37634"/>
                        <a:gd name="connsiteY5" fmla="*/ 1743 h 118131"/>
                        <a:gd name="connsiteX6" fmla="*/ 34150 w 37634"/>
                        <a:gd name="connsiteY6" fmla="*/ 8164 h 118131"/>
                        <a:gd name="connsiteX7" fmla="*/ 37635 w 37634"/>
                        <a:gd name="connsiteY7" fmla="*/ 11699 h 118131"/>
                        <a:gd name="connsiteX8" fmla="*/ 33603 w 37634"/>
                        <a:gd name="connsiteY8" fmla="*/ 14636 h 118131"/>
                        <a:gd name="connsiteX9" fmla="*/ 15631 w 37634"/>
                        <a:gd name="connsiteY9" fmla="*/ 42862 h 118131"/>
                        <a:gd name="connsiteX10" fmla="*/ 15631 w 37634"/>
                        <a:gd name="connsiteY10" fmla="*/ 118131 h 118131"/>
                        <a:gd name="connsiteX11" fmla="*/ 24293 w 37634"/>
                        <a:gd name="connsiteY11" fmla="*/ 10604 h 118131"/>
                        <a:gd name="connsiteX12" fmla="*/ 8960 w 37634"/>
                        <a:gd name="connsiteY12" fmla="*/ 32707 h 118131"/>
                        <a:gd name="connsiteX13" fmla="*/ 24642 w 37634"/>
                        <a:gd name="connsiteY13" fmla="*/ 10952 h 118131"/>
                        <a:gd name="connsiteX14" fmla="*/ 24293 w 37634"/>
                        <a:gd name="connsiteY14" fmla="*/ 10604 h 11813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</a:cxnLst>
                      <a:rect l="l" t="t" r="r" b="b"/>
                      <a:pathLst>
                        <a:path w="37634" h="118131">
                          <a:moveTo>
                            <a:pt x="15631" y="118131"/>
                          </a:moveTo>
                          <a:lnTo>
                            <a:pt x="0" y="118131"/>
                          </a:lnTo>
                          <a:lnTo>
                            <a:pt x="0" y="37137"/>
                          </a:lnTo>
                          <a:cubicBezTo>
                            <a:pt x="0" y="17523"/>
                            <a:pt x="20908" y="2390"/>
                            <a:pt x="21804" y="1743"/>
                          </a:cubicBezTo>
                          <a:lnTo>
                            <a:pt x="24293" y="0"/>
                          </a:lnTo>
                          <a:lnTo>
                            <a:pt x="26782" y="1743"/>
                          </a:lnTo>
                          <a:cubicBezTo>
                            <a:pt x="26932" y="1842"/>
                            <a:pt x="30168" y="4232"/>
                            <a:pt x="34150" y="8164"/>
                          </a:cubicBezTo>
                          <a:lnTo>
                            <a:pt x="37635" y="11699"/>
                          </a:lnTo>
                          <a:lnTo>
                            <a:pt x="33603" y="14636"/>
                          </a:lnTo>
                          <a:cubicBezTo>
                            <a:pt x="33403" y="14736"/>
                            <a:pt x="15631" y="27629"/>
                            <a:pt x="15631" y="42862"/>
                          </a:cubicBezTo>
                          <a:lnTo>
                            <a:pt x="15631" y="118131"/>
                          </a:lnTo>
                          <a:close/>
                          <a:moveTo>
                            <a:pt x="24293" y="10604"/>
                          </a:moveTo>
                          <a:cubicBezTo>
                            <a:pt x="19912" y="14287"/>
                            <a:pt x="11151" y="22800"/>
                            <a:pt x="8960" y="32707"/>
                          </a:cubicBezTo>
                          <a:cubicBezTo>
                            <a:pt x="12395" y="22900"/>
                            <a:pt x="20012" y="15084"/>
                            <a:pt x="24642" y="10952"/>
                          </a:cubicBezTo>
                          <a:cubicBezTo>
                            <a:pt x="24592" y="10852"/>
                            <a:pt x="24443" y="10753"/>
                            <a:pt x="24293" y="10604"/>
                          </a:cubicBez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49" name="Graphic 12">
                    <a:extLst>
                      <a:ext uri="{FF2B5EF4-FFF2-40B4-BE49-F238E27FC236}">
                        <a16:creationId xmlns:a16="http://schemas.microsoft.com/office/drawing/2014/main" id="{061D4B01-5F51-3E62-5BA8-9FB380F2A310}"/>
                      </a:ext>
                    </a:extLst>
                  </p:cNvPr>
                  <p:cNvGrpSpPr/>
                  <p:nvPr/>
                </p:nvGrpSpPr>
                <p:grpSpPr>
                  <a:xfrm>
                    <a:off x="6782423" y="4087550"/>
                    <a:ext cx="78455" cy="117583"/>
                    <a:chOff x="6782423" y="4087550"/>
                    <a:chExt cx="78455" cy="117583"/>
                  </a:xfrm>
                  <a:grpFill/>
                </p:grpSpPr>
                <p:sp>
                  <p:nvSpPr>
                    <p:cNvPr id="253" name="Freeform: Shape 252">
                      <a:extLst>
                        <a:ext uri="{FF2B5EF4-FFF2-40B4-BE49-F238E27FC236}">
                          <a16:creationId xmlns:a16="http://schemas.microsoft.com/office/drawing/2014/main" id="{E9005DF4-4BC0-3C5B-8210-1EA3562B2D9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782473" y="4087600"/>
                      <a:ext cx="78356" cy="117533"/>
                    </a:xfrm>
                    <a:custGeom>
                      <a:avLst/>
                      <a:gdLst>
                        <a:gd name="connsiteX0" fmla="*/ 78356 w 78356"/>
                        <a:gd name="connsiteY0" fmla="*/ 117534 h 117533"/>
                        <a:gd name="connsiteX1" fmla="*/ 0 w 78356"/>
                        <a:gd name="connsiteY1" fmla="*/ 117534 h 117533"/>
                        <a:gd name="connsiteX2" fmla="*/ 0 w 78356"/>
                        <a:gd name="connsiteY2" fmla="*/ 36540 h 117533"/>
                        <a:gd name="connsiteX3" fmla="*/ 37585 w 78356"/>
                        <a:gd name="connsiteY3" fmla="*/ 647 h 117533"/>
                        <a:gd name="connsiteX4" fmla="*/ 39178 w 78356"/>
                        <a:gd name="connsiteY4" fmla="*/ 0 h 117533"/>
                        <a:gd name="connsiteX5" fmla="*/ 40771 w 78356"/>
                        <a:gd name="connsiteY5" fmla="*/ 647 h 117533"/>
                        <a:gd name="connsiteX6" fmla="*/ 78356 w 78356"/>
                        <a:gd name="connsiteY6" fmla="*/ 36540 h 117533"/>
                        <a:gd name="connsiteX7" fmla="*/ 78356 w 78356"/>
                        <a:gd name="connsiteY7" fmla="*/ 117534 h 117533"/>
                        <a:gd name="connsiteX8" fmla="*/ 8413 w 78356"/>
                        <a:gd name="connsiteY8" fmla="*/ 109071 h 117533"/>
                        <a:gd name="connsiteX9" fmla="*/ 69843 w 78356"/>
                        <a:gd name="connsiteY9" fmla="*/ 109071 h 117533"/>
                        <a:gd name="connsiteX10" fmla="*/ 69843 w 78356"/>
                        <a:gd name="connsiteY10" fmla="*/ 36540 h 117533"/>
                        <a:gd name="connsiteX11" fmla="*/ 39128 w 78356"/>
                        <a:gd name="connsiteY11" fmla="*/ 9209 h 117533"/>
                        <a:gd name="connsiteX12" fmla="*/ 8413 w 78356"/>
                        <a:gd name="connsiteY12" fmla="*/ 36540 h 117533"/>
                        <a:gd name="connsiteX13" fmla="*/ 8413 w 78356"/>
                        <a:gd name="connsiteY13" fmla="*/ 109071 h 11753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</a:cxnLst>
                      <a:rect l="l" t="t" r="r" b="b"/>
                      <a:pathLst>
                        <a:path w="78356" h="117533">
                          <a:moveTo>
                            <a:pt x="78356" y="117534"/>
                          </a:moveTo>
                          <a:lnTo>
                            <a:pt x="0" y="117534"/>
                          </a:lnTo>
                          <a:lnTo>
                            <a:pt x="0" y="36540"/>
                          </a:lnTo>
                          <a:cubicBezTo>
                            <a:pt x="0" y="16627"/>
                            <a:pt x="33752" y="2290"/>
                            <a:pt x="37585" y="647"/>
                          </a:cubicBezTo>
                          <a:lnTo>
                            <a:pt x="39178" y="0"/>
                          </a:lnTo>
                          <a:lnTo>
                            <a:pt x="40771" y="647"/>
                          </a:lnTo>
                          <a:cubicBezTo>
                            <a:pt x="44604" y="2240"/>
                            <a:pt x="78356" y="16577"/>
                            <a:pt x="78356" y="36540"/>
                          </a:cubicBezTo>
                          <a:lnTo>
                            <a:pt x="78356" y="117534"/>
                          </a:lnTo>
                          <a:close/>
                          <a:moveTo>
                            <a:pt x="8413" y="109071"/>
                          </a:moveTo>
                          <a:lnTo>
                            <a:pt x="69843" y="109071"/>
                          </a:lnTo>
                          <a:lnTo>
                            <a:pt x="69843" y="36540"/>
                          </a:lnTo>
                          <a:cubicBezTo>
                            <a:pt x="69843" y="25139"/>
                            <a:pt x="48587" y="13391"/>
                            <a:pt x="39128" y="9209"/>
                          </a:cubicBezTo>
                          <a:cubicBezTo>
                            <a:pt x="29670" y="13391"/>
                            <a:pt x="8413" y="25139"/>
                            <a:pt x="8413" y="36540"/>
                          </a:cubicBezTo>
                          <a:lnTo>
                            <a:pt x="8413" y="109071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4" name="Freeform: Shape 253">
                      <a:extLst>
                        <a:ext uri="{FF2B5EF4-FFF2-40B4-BE49-F238E27FC236}">
                          <a16:creationId xmlns:a16="http://schemas.microsoft.com/office/drawing/2014/main" id="{F79C484F-877A-4DA9-B1C7-39C00623171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782473" y="4087550"/>
                      <a:ext cx="78405" cy="117583"/>
                    </a:xfrm>
                    <a:custGeom>
                      <a:avLst/>
                      <a:gdLst>
                        <a:gd name="connsiteX0" fmla="*/ 78356 w 78405"/>
                        <a:gd name="connsiteY0" fmla="*/ 117584 h 117583"/>
                        <a:gd name="connsiteX1" fmla="*/ 0 w 78405"/>
                        <a:gd name="connsiteY1" fmla="*/ 117584 h 117583"/>
                        <a:gd name="connsiteX2" fmla="*/ 0 w 78405"/>
                        <a:gd name="connsiteY2" fmla="*/ 106582 h 117583"/>
                        <a:gd name="connsiteX3" fmla="*/ 3883 w 78405"/>
                        <a:gd name="connsiteY3" fmla="*/ 106283 h 117583"/>
                        <a:gd name="connsiteX4" fmla="*/ 6770 w 78405"/>
                        <a:gd name="connsiteY4" fmla="*/ 103993 h 117583"/>
                        <a:gd name="connsiteX5" fmla="*/ 3883 w 78405"/>
                        <a:gd name="connsiteY5" fmla="*/ 101753 h 117583"/>
                        <a:gd name="connsiteX6" fmla="*/ 0 w 78405"/>
                        <a:gd name="connsiteY6" fmla="*/ 101454 h 117583"/>
                        <a:gd name="connsiteX7" fmla="*/ 0 w 78405"/>
                        <a:gd name="connsiteY7" fmla="*/ 71984 h 117583"/>
                        <a:gd name="connsiteX8" fmla="*/ 3883 w 78405"/>
                        <a:gd name="connsiteY8" fmla="*/ 71685 h 117583"/>
                        <a:gd name="connsiteX9" fmla="*/ 6770 w 78405"/>
                        <a:gd name="connsiteY9" fmla="*/ 69395 h 117583"/>
                        <a:gd name="connsiteX10" fmla="*/ 3883 w 78405"/>
                        <a:gd name="connsiteY10" fmla="*/ 67105 h 117583"/>
                        <a:gd name="connsiteX11" fmla="*/ 0 w 78405"/>
                        <a:gd name="connsiteY11" fmla="*/ 66806 h 117583"/>
                        <a:gd name="connsiteX12" fmla="*/ 0 w 78405"/>
                        <a:gd name="connsiteY12" fmla="*/ 32955 h 117583"/>
                        <a:gd name="connsiteX13" fmla="*/ 3933 w 78405"/>
                        <a:gd name="connsiteY13" fmla="*/ 32706 h 117583"/>
                        <a:gd name="connsiteX14" fmla="*/ 6820 w 78405"/>
                        <a:gd name="connsiteY14" fmla="*/ 30466 h 117583"/>
                        <a:gd name="connsiteX15" fmla="*/ 5924 w 78405"/>
                        <a:gd name="connsiteY15" fmla="*/ 28873 h 117583"/>
                        <a:gd name="connsiteX16" fmla="*/ 2888 w 78405"/>
                        <a:gd name="connsiteY16" fmla="*/ 26235 h 117583"/>
                        <a:gd name="connsiteX17" fmla="*/ 5327 w 78405"/>
                        <a:gd name="connsiteY17" fmla="*/ 23098 h 117583"/>
                        <a:gd name="connsiteX18" fmla="*/ 11848 w 78405"/>
                        <a:gd name="connsiteY18" fmla="*/ 16079 h 117583"/>
                        <a:gd name="connsiteX19" fmla="*/ 13292 w 78405"/>
                        <a:gd name="connsiteY19" fmla="*/ 14835 h 117583"/>
                        <a:gd name="connsiteX20" fmla="*/ 16328 w 78405"/>
                        <a:gd name="connsiteY20" fmla="*/ 15382 h 117583"/>
                        <a:gd name="connsiteX21" fmla="*/ 18519 w 78405"/>
                        <a:gd name="connsiteY21" fmla="*/ 13043 h 117583"/>
                        <a:gd name="connsiteX22" fmla="*/ 18668 w 78405"/>
                        <a:gd name="connsiteY22" fmla="*/ 10902 h 117583"/>
                        <a:gd name="connsiteX23" fmla="*/ 20460 w 78405"/>
                        <a:gd name="connsiteY23" fmla="*/ 9757 h 117583"/>
                        <a:gd name="connsiteX24" fmla="*/ 37635 w 78405"/>
                        <a:gd name="connsiteY24" fmla="*/ 697 h 117583"/>
                        <a:gd name="connsiteX25" fmla="*/ 39228 w 78405"/>
                        <a:gd name="connsiteY25" fmla="*/ 0 h 117583"/>
                        <a:gd name="connsiteX26" fmla="*/ 40821 w 78405"/>
                        <a:gd name="connsiteY26" fmla="*/ 697 h 117583"/>
                        <a:gd name="connsiteX27" fmla="*/ 57995 w 78405"/>
                        <a:gd name="connsiteY27" fmla="*/ 9757 h 117583"/>
                        <a:gd name="connsiteX28" fmla="*/ 59788 w 78405"/>
                        <a:gd name="connsiteY28" fmla="*/ 10902 h 117583"/>
                        <a:gd name="connsiteX29" fmla="*/ 59937 w 78405"/>
                        <a:gd name="connsiteY29" fmla="*/ 13043 h 117583"/>
                        <a:gd name="connsiteX30" fmla="*/ 62177 w 78405"/>
                        <a:gd name="connsiteY30" fmla="*/ 15382 h 117583"/>
                        <a:gd name="connsiteX31" fmla="*/ 65164 w 78405"/>
                        <a:gd name="connsiteY31" fmla="*/ 14835 h 117583"/>
                        <a:gd name="connsiteX32" fmla="*/ 66608 w 78405"/>
                        <a:gd name="connsiteY32" fmla="*/ 16079 h 117583"/>
                        <a:gd name="connsiteX33" fmla="*/ 73129 w 78405"/>
                        <a:gd name="connsiteY33" fmla="*/ 23098 h 117583"/>
                        <a:gd name="connsiteX34" fmla="*/ 75568 w 78405"/>
                        <a:gd name="connsiteY34" fmla="*/ 26235 h 117583"/>
                        <a:gd name="connsiteX35" fmla="*/ 72532 w 78405"/>
                        <a:gd name="connsiteY35" fmla="*/ 28873 h 117583"/>
                        <a:gd name="connsiteX36" fmla="*/ 71586 w 78405"/>
                        <a:gd name="connsiteY36" fmla="*/ 30466 h 117583"/>
                        <a:gd name="connsiteX37" fmla="*/ 74473 w 78405"/>
                        <a:gd name="connsiteY37" fmla="*/ 32706 h 117583"/>
                        <a:gd name="connsiteX38" fmla="*/ 78406 w 78405"/>
                        <a:gd name="connsiteY38" fmla="*/ 32955 h 117583"/>
                        <a:gd name="connsiteX39" fmla="*/ 78406 w 78405"/>
                        <a:gd name="connsiteY39" fmla="*/ 66806 h 117583"/>
                        <a:gd name="connsiteX40" fmla="*/ 74523 w 78405"/>
                        <a:gd name="connsiteY40" fmla="*/ 67105 h 117583"/>
                        <a:gd name="connsiteX41" fmla="*/ 71586 w 78405"/>
                        <a:gd name="connsiteY41" fmla="*/ 69395 h 117583"/>
                        <a:gd name="connsiteX42" fmla="*/ 74523 w 78405"/>
                        <a:gd name="connsiteY42" fmla="*/ 71685 h 117583"/>
                        <a:gd name="connsiteX43" fmla="*/ 78406 w 78405"/>
                        <a:gd name="connsiteY43" fmla="*/ 71984 h 117583"/>
                        <a:gd name="connsiteX44" fmla="*/ 78406 w 78405"/>
                        <a:gd name="connsiteY44" fmla="*/ 101454 h 117583"/>
                        <a:gd name="connsiteX45" fmla="*/ 74523 w 78405"/>
                        <a:gd name="connsiteY45" fmla="*/ 101753 h 117583"/>
                        <a:gd name="connsiteX46" fmla="*/ 71586 w 78405"/>
                        <a:gd name="connsiteY46" fmla="*/ 103993 h 117583"/>
                        <a:gd name="connsiteX47" fmla="*/ 74523 w 78405"/>
                        <a:gd name="connsiteY47" fmla="*/ 106283 h 117583"/>
                        <a:gd name="connsiteX48" fmla="*/ 78406 w 78405"/>
                        <a:gd name="connsiteY48" fmla="*/ 106582 h 117583"/>
                        <a:gd name="connsiteX49" fmla="*/ 78406 w 78405"/>
                        <a:gd name="connsiteY49" fmla="*/ 117584 h 117583"/>
                        <a:gd name="connsiteX50" fmla="*/ 61231 w 78405"/>
                        <a:gd name="connsiteY50" fmla="*/ 109121 h 117583"/>
                        <a:gd name="connsiteX51" fmla="*/ 64417 w 78405"/>
                        <a:gd name="connsiteY51" fmla="*/ 109121 h 117583"/>
                        <a:gd name="connsiteX52" fmla="*/ 63073 w 78405"/>
                        <a:gd name="connsiteY52" fmla="*/ 103993 h 117583"/>
                        <a:gd name="connsiteX53" fmla="*/ 64517 w 78405"/>
                        <a:gd name="connsiteY53" fmla="*/ 98816 h 117583"/>
                        <a:gd name="connsiteX54" fmla="*/ 61132 w 78405"/>
                        <a:gd name="connsiteY54" fmla="*/ 98816 h 117583"/>
                        <a:gd name="connsiteX55" fmla="*/ 62526 w 78405"/>
                        <a:gd name="connsiteY55" fmla="*/ 103993 h 117583"/>
                        <a:gd name="connsiteX56" fmla="*/ 61231 w 78405"/>
                        <a:gd name="connsiteY56" fmla="*/ 109121 h 117583"/>
                        <a:gd name="connsiteX57" fmla="*/ 37535 w 78405"/>
                        <a:gd name="connsiteY57" fmla="*/ 109121 h 117583"/>
                        <a:gd name="connsiteX58" fmla="*/ 40721 w 78405"/>
                        <a:gd name="connsiteY58" fmla="*/ 109121 h 117583"/>
                        <a:gd name="connsiteX59" fmla="*/ 39427 w 78405"/>
                        <a:gd name="connsiteY59" fmla="*/ 103993 h 117583"/>
                        <a:gd name="connsiteX60" fmla="*/ 40821 w 78405"/>
                        <a:gd name="connsiteY60" fmla="*/ 98816 h 117583"/>
                        <a:gd name="connsiteX61" fmla="*/ 37436 w 78405"/>
                        <a:gd name="connsiteY61" fmla="*/ 98816 h 117583"/>
                        <a:gd name="connsiteX62" fmla="*/ 38830 w 78405"/>
                        <a:gd name="connsiteY62" fmla="*/ 103993 h 117583"/>
                        <a:gd name="connsiteX63" fmla="*/ 37535 w 78405"/>
                        <a:gd name="connsiteY63" fmla="*/ 109121 h 117583"/>
                        <a:gd name="connsiteX64" fmla="*/ 13889 w 78405"/>
                        <a:gd name="connsiteY64" fmla="*/ 109121 h 117583"/>
                        <a:gd name="connsiteX65" fmla="*/ 17075 w 78405"/>
                        <a:gd name="connsiteY65" fmla="*/ 109121 h 117583"/>
                        <a:gd name="connsiteX66" fmla="*/ 15781 w 78405"/>
                        <a:gd name="connsiteY66" fmla="*/ 103993 h 117583"/>
                        <a:gd name="connsiteX67" fmla="*/ 17175 w 78405"/>
                        <a:gd name="connsiteY67" fmla="*/ 98816 h 117583"/>
                        <a:gd name="connsiteX68" fmla="*/ 13789 w 78405"/>
                        <a:gd name="connsiteY68" fmla="*/ 98766 h 117583"/>
                        <a:gd name="connsiteX69" fmla="*/ 15233 w 78405"/>
                        <a:gd name="connsiteY69" fmla="*/ 103993 h 117583"/>
                        <a:gd name="connsiteX70" fmla="*/ 13889 w 78405"/>
                        <a:gd name="connsiteY70" fmla="*/ 109121 h 117583"/>
                        <a:gd name="connsiteX71" fmla="*/ 50976 w 78405"/>
                        <a:gd name="connsiteY71" fmla="*/ 101604 h 117583"/>
                        <a:gd name="connsiteX72" fmla="*/ 47890 w 78405"/>
                        <a:gd name="connsiteY72" fmla="*/ 104043 h 117583"/>
                        <a:gd name="connsiteX73" fmla="*/ 54063 w 78405"/>
                        <a:gd name="connsiteY73" fmla="*/ 104043 h 117583"/>
                        <a:gd name="connsiteX74" fmla="*/ 50976 w 78405"/>
                        <a:gd name="connsiteY74" fmla="*/ 101604 h 117583"/>
                        <a:gd name="connsiteX75" fmla="*/ 27330 w 78405"/>
                        <a:gd name="connsiteY75" fmla="*/ 101604 h 117583"/>
                        <a:gd name="connsiteX76" fmla="*/ 24194 w 78405"/>
                        <a:gd name="connsiteY76" fmla="*/ 104043 h 117583"/>
                        <a:gd name="connsiteX77" fmla="*/ 30367 w 78405"/>
                        <a:gd name="connsiteY77" fmla="*/ 104043 h 117583"/>
                        <a:gd name="connsiteX78" fmla="*/ 27330 w 78405"/>
                        <a:gd name="connsiteY78" fmla="*/ 101604 h 117583"/>
                        <a:gd name="connsiteX79" fmla="*/ 50976 w 78405"/>
                        <a:gd name="connsiteY79" fmla="*/ 93141 h 117583"/>
                        <a:gd name="connsiteX80" fmla="*/ 52669 w 78405"/>
                        <a:gd name="connsiteY80" fmla="*/ 93241 h 117583"/>
                        <a:gd name="connsiteX81" fmla="*/ 51275 w 78405"/>
                        <a:gd name="connsiteY81" fmla="*/ 88063 h 117583"/>
                        <a:gd name="connsiteX82" fmla="*/ 55656 w 78405"/>
                        <a:gd name="connsiteY82" fmla="*/ 79501 h 117583"/>
                        <a:gd name="connsiteX83" fmla="*/ 46397 w 78405"/>
                        <a:gd name="connsiteY83" fmla="*/ 79551 h 117583"/>
                        <a:gd name="connsiteX84" fmla="*/ 50727 w 78405"/>
                        <a:gd name="connsiteY84" fmla="*/ 88063 h 117583"/>
                        <a:gd name="connsiteX85" fmla="*/ 49334 w 78405"/>
                        <a:gd name="connsiteY85" fmla="*/ 93241 h 117583"/>
                        <a:gd name="connsiteX86" fmla="*/ 50976 w 78405"/>
                        <a:gd name="connsiteY86" fmla="*/ 93141 h 117583"/>
                        <a:gd name="connsiteX87" fmla="*/ 22750 w 78405"/>
                        <a:gd name="connsiteY87" fmla="*/ 79501 h 117583"/>
                        <a:gd name="connsiteX88" fmla="*/ 27081 w 78405"/>
                        <a:gd name="connsiteY88" fmla="*/ 88063 h 117583"/>
                        <a:gd name="connsiteX89" fmla="*/ 25688 w 78405"/>
                        <a:gd name="connsiteY89" fmla="*/ 93241 h 117583"/>
                        <a:gd name="connsiteX90" fmla="*/ 29023 w 78405"/>
                        <a:gd name="connsiteY90" fmla="*/ 93241 h 117583"/>
                        <a:gd name="connsiteX91" fmla="*/ 27629 w 78405"/>
                        <a:gd name="connsiteY91" fmla="*/ 88063 h 117583"/>
                        <a:gd name="connsiteX92" fmla="*/ 31960 w 78405"/>
                        <a:gd name="connsiteY92" fmla="*/ 79551 h 117583"/>
                        <a:gd name="connsiteX93" fmla="*/ 22750 w 78405"/>
                        <a:gd name="connsiteY93" fmla="*/ 79501 h 117583"/>
                        <a:gd name="connsiteX94" fmla="*/ 62824 w 78405"/>
                        <a:gd name="connsiteY94" fmla="*/ 85574 h 117583"/>
                        <a:gd name="connsiteX95" fmla="*/ 59688 w 78405"/>
                        <a:gd name="connsiteY95" fmla="*/ 88063 h 117583"/>
                        <a:gd name="connsiteX96" fmla="*/ 65861 w 78405"/>
                        <a:gd name="connsiteY96" fmla="*/ 88063 h 117583"/>
                        <a:gd name="connsiteX97" fmla="*/ 62824 w 78405"/>
                        <a:gd name="connsiteY97" fmla="*/ 85574 h 117583"/>
                        <a:gd name="connsiteX98" fmla="*/ 39178 w 78405"/>
                        <a:gd name="connsiteY98" fmla="*/ 85574 h 117583"/>
                        <a:gd name="connsiteX99" fmla="*/ 36042 w 78405"/>
                        <a:gd name="connsiteY99" fmla="*/ 88063 h 117583"/>
                        <a:gd name="connsiteX100" fmla="*/ 42265 w 78405"/>
                        <a:gd name="connsiteY100" fmla="*/ 88063 h 117583"/>
                        <a:gd name="connsiteX101" fmla="*/ 39178 w 78405"/>
                        <a:gd name="connsiteY101" fmla="*/ 85574 h 117583"/>
                        <a:gd name="connsiteX102" fmla="*/ 15532 w 78405"/>
                        <a:gd name="connsiteY102" fmla="*/ 85574 h 117583"/>
                        <a:gd name="connsiteX103" fmla="*/ 12396 w 78405"/>
                        <a:gd name="connsiteY103" fmla="*/ 88063 h 117583"/>
                        <a:gd name="connsiteX104" fmla="*/ 18569 w 78405"/>
                        <a:gd name="connsiteY104" fmla="*/ 88063 h 117583"/>
                        <a:gd name="connsiteX105" fmla="*/ 15532 w 78405"/>
                        <a:gd name="connsiteY105" fmla="*/ 85574 h 117583"/>
                        <a:gd name="connsiteX106" fmla="*/ 8413 w 78405"/>
                        <a:gd name="connsiteY106" fmla="*/ 79302 h 117583"/>
                        <a:gd name="connsiteX107" fmla="*/ 8413 w 78405"/>
                        <a:gd name="connsiteY107" fmla="*/ 79401 h 117583"/>
                        <a:gd name="connsiteX108" fmla="*/ 8961 w 78405"/>
                        <a:gd name="connsiteY108" fmla="*/ 79053 h 117583"/>
                        <a:gd name="connsiteX109" fmla="*/ 8413 w 78405"/>
                        <a:gd name="connsiteY109" fmla="*/ 79302 h 117583"/>
                        <a:gd name="connsiteX110" fmla="*/ 69396 w 78405"/>
                        <a:gd name="connsiteY110" fmla="*/ 79053 h 117583"/>
                        <a:gd name="connsiteX111" fmla="*/ 69893 w 78405"/>
                        <a:gd name="connsiteY111" fmla="*/ 79401 h 117583"/>
                        <a:gd name="connsiteX112" fmla="*/ 69893 w 78405"/>
                        <a:gd name="connsiteY112" fmla="*/ 79302 h 117583"/>
                        <a:gd name="connsiteX113" fmla="*/ 69396 w 78405"/>
                        <a:gd name="connsiteY113" fmla="*/ 79053 h 117583"/>
                        <a:gd name="connsiteX114" fmla="*/ 8413 w 78405"/>
                        <a:gd name="connsiteY114" fmla="*/ 59638 h 117583"/>
                        <a:gd name="connsiteX115" fmla="*/ 15233 w 78405"/>
                        <a:gd name="connsiteY115" fmla="*/ 69445 h 117583"/>
                        <a:gd name="connsiteX116" fmla="*/ 10305 w 78405"/>
                        <a:gd name="connsiteY116" fmla="*/ 78256 h 117583"/>
                        <a:gd name="connsiteX117" fmla="*/ 20062 w 78405"/>
                        <a:gd name="connsiteY117" fmla="*/ 77957 h 117583"/>
                        <a:gd name="connsiteX118" fmla="*/ 15731 w 78405"/>
                        <a:gd name="connsiteY118" fmla="*/ 69445 h 117583"/>
                        <a:gd name="connsiteX119" fmla="*/ 27280 w 78405"/>
                        <a:gd name="connsiteY119" fmla="*/ 58493 h 117583"/>
                        <a:gd name="connsiteX120" fmla="*/ 38780 w 78405"/>
                        <a:gd name="connsiteY120" fmla="*/ 69445 h 117583"/>
                        <a:gd name="connsiteX121" fmla="*/ 34449 w 78405"/>
                        <a:gd name="connsiteY121" fmla="*/ 78008 h 117583"/>
                        <a:gd name="connsiteX122" fmla="*/ 43708 w 78405"/>
                        <a:gd name="connsiteY122" fmla="*/ 78008 h 117583"/>
                        <a:gd name="connsiteX123" fmla="*/ 39377 w 78405"/>
                        <a:gd name="connsiteY123" fmla="*/ 69445 h 117583"/>
                        <a:gd name="connsiteX124" fmla="*/ 50877 w 78405"/>
                        <a:gd name="connsiteY124" fmla="*/ 58493 h 117583"/>
                        <a:gd name="connsiteX125" fmla="*/ 62426 w 78405"/>
                        <a:gd name="connsiteY125" fmla="*/ 69445 h 117583"/>
                        <a:gd name="connsiteX126" fmla="*/ 58045 w 78405"/>
                        <a:gd name="connsiteY126" fmla="*/ 78008 h 117583"/>
                        <a:gd name="connsiteX127" fmla="*/ 67753 w 78405"/>
                        <a:gd name="connsiteY127" fmla="*/ 78207 h 117583"/>
                        <a:gd name="connsiteX128" fmla="*/ 62924 w 78405"/>
                        <a:gd name="connsiteY128" fmla="*/ 69445 h 117583"/>
                        <a:gd name="connsiteX129" fmla="*/ 69744 w 78405"/>
                        <a:gd name="connsiteY129" fmla="*/ 59638 h 117583"/>
                        <a:gd name="connsiteX130" fmla="*/ 69744 w 78405"/>
                        <a:gd name="connsiteY130" fmla="*/ 58543 h 117583"/>
                        <a:gd name="connsiteX131" fmla="*/ 62675 w 78405"/>
                        <a:gd name="connsiteY131" fmla="*/ 60833 h 117583"/>
                        <a:gd name="connsiteX132" fmla="*/ 51126 w 78405"/>
                        <a:gd name="connsiteY132" fmla="*/ 49881 h 117583"/>
                        <a:gd name="connsiteX133" fmla="*/ 62675 w 78405"/>
                        <a:gd name="connsiteY133" fmla="*/ 38979 h 117583"/>
                        <a:gd name="connsiteX134" fmla="*/ 69744 w 78405"/>
                        <a:gd name="connsiteY134" fmla="*/ 41269 h 117583"/>
                        <a:gd name="connsiteX135" fmla="*/ 69744 w 78405"/>
                        <a:gd name="connsiteY135" fmla="*/ 40323 h 117583"/>
                        <a:gd name="connsiteX136" fmla="*/ 62924 w 78405"/>
                        <a:gd name="connsiteY136" fmla="*/ 30566 h 117583"/>
                        <a:gd name="connsiteX137" fmla="*/ 64119 w 78405"/>
                        <a:gd name="connsiteY137" fmla="*/ 25836 h 117583"/>
                        <a:gd name="connsiteX138" fmla="*/ 62376 w 78405"/>
                        <a:gd name="connsiteY138" fmla="*/ 23994 h 117583"/>
                        <a:gd name="connsiteX139" fmla="*/ 59738 w 78405"/>
                        <a:gd name="connsiteY139" fmla="*/ 23646 h 117583"/>
                        <a:gd name="connsiteX140" fmla="*/ 62376 w 78405"/>
                        <a:gd name="connsiteY140" fmla="*/ 30566 h 117583"/>
                        <a:gd name="connsiteX141" fmla="*/ 50827 w 78405"/>
                        <a:gd name="connsiteY141" fmla="*/ 41518 h 117583"/>
                        <a:gd name="connsiteX142" fmla="*/ 39327 w 78405"/>
                        <a:gd name="connsiteY142" fmla="*/ 30566 h 117583"/>
                        <a:gd name="connsiteX143" fmla="*/ 41916 w 78405"/>
                        <a:gd name="connsiteY143" fmla="*/ 23646 h 117583"/>
                        <a:gd name="connsiteX144" fmla="*/ 36191 w 78405"/>
                        <a:gd name="connsiteY144" fmla="*/ 23646 h 117583"/>
                        <a:gd name="connsiteX145" fmla="*/ 38780 w 78405"/>
                        <a:gd name="connsiteY145" fmla="*/ 30566 h 117583"/>
                        <a:gd name="connsiteX146" fmla="*/ 27280 w 78405"/>
                        <a:gd name="connsiteY146" fmla="*/ 41518 h 117583"/>
                        <a:gd name="connsiteX147" fmla="*/ 15731 w 78405"/>
                        <a:gd name="connsiteY147" fmla="*/ 30566 h 117583"/>
                        <a:gd name="connsiteX148" fmla="*/ 18370 w 78405"/>
                        <a:gd name="connsiteY148" fmla="*/ 23646 h 117583"/>
                        <a:gd name="connsiteX149" fmla="*/ 15731 w 78405"/>
                        <a:gd name="connsiteY149" fmla="*/ 23994 h 117583"/>
                        <a:gd name="connsiteX150" fmla="*/ 13989 w 78405"/>
                        <a:gd name="connsiteY150" fmla="*/ 25836 h 117583"/>
                        <a:gd name="connsiteX151" fmla="*/ 15183 w 78405"/>
                        <a:gd name="connsiteY151" fmla="*/ 30566 h 117583"/>
                        <a:gd name="connsiteX152" fmla="*/ 8364 w 78405"/>
                        <a:gd name="connsiteY152" fmla="*/ 40323 h 117583"/>
                        <a:gd name="connsiteX153" fmla="*/ 8364 w 78405"/>
                        <a:gd name="connsiteY153" fmla="*/ 41269 h 117583"/>
                        <a:gd name="connsiteX154" fmla="*/ 15482 w 78405"/>
                        <a:gd name="connsiteY154" fmla="*/ 38979 h 117583"/>
                        <a:gd name="connsiteX155" fmla="*/ 26982 w 78405"/>
                        <a:gd name="connsiteY155" fmla="*/ 49881 h 117583"/>
                        <a:gd name="connsiteX156" fmla="*/ 15482 w 78405"/>
                        <a:gd name="connsiteY156" fmla="*/ 60833 h 117583"/>
                        <a:gd name="connsiteX157" fmla="*/ 8364 w 78405"/>
                        <a:gd name="connsiteY157" fmla="*/ 58543 h 117583"/>
                        <a:gd name="connsiteX158" fmla="*/ 8364 w 78405"/>
                        <a:gd name="connsiteY158" fmla="*/ 59638 h 117583"/>
                        <a:gd name="connsiteX159" fmla="*/ 50976 w 78405"/>
                        <a:gd name="connsiteY159" fmla="*/ 67006 h 117583"/>
                        <a:gd name="connsiteX160" fmla="*/ 47890 w 78405"/>
                        <a:gd name="connsiteY160" fmla="*/ 69495 h 117583"/>
                        <a:gd name="connsiteX161" fmla="*/ 54063 w 78405"/>
                        <a:gd name="connsiteY161" fmla="*/ 69495 h 117583"/>
                        <a:gd name="connsiteX162" fmla="*/ 50976 w 78405"/>
                        <a:gd name="connsiteY162" fmla="*/ 67006 h 117583"/>
                        <a:gd name="connsiteX163" fmla="*/ 27330 w 78405"/>
                        <a:gd name="connsiteY163" fmla="*/ 67006 h 117583"/>
                        <a:gd name="connsiteX164" fmla="*/ 24194 w 78405"/>
                        <a:gd name="connsiteY164" fmla="*/ 69495 h 117583"/>
                        <a:gd name="connsiteX165" fmla="*/ 30367 w 78405"/>
                        <a:gd name="connsiteY165" fmla="*/ 69495 h 117583"/>
                        <a:gd name="connsiteX166" fmla="*/ 27330 w 78405"/>
                        <a:gd name="connsiteY166" fmla="*/ 67006 h 117583"/>
                        <a:gd name="connsiteX167" fmla="*/ 62824 w 78405"/>
                        <a:gd name="connsiteY167" fmla="*/ 47441 h 117583"/>
                        <a:gd name="connsiteX168" fmla="*/ 59688 w 78405"/>
                        <a:gd name="connsiteY168" fmla="*/ 49881 h 117583"/>
                        <a:gd name="connsiteX169" fmla="*/ 65861 w 78405"/>
                        <a:gd name="connsiteY169" fmla="*/ 49881 h 117583"/>
                        <a:gd name="connsiteX170" fmla="*/ 62824 w 78405"/>
                        <a:gd name="connsiteY170" fmla="*/ 47441 h 117583"/>
                        <a:gd name="connsiteX171" fmla="*/ 15532 w 78405"/>
                        <a:gd name="connsiteY171" fmla="*/ 47441 h 117583"/>
                        <a:gd name="connsiteX172" fmla="*/ 12396 w 78405"/>
                        <a:gd name="connsiteY172" fmla="*/ 49881 h 117583"/>
                        <a:gd name="connsiteX173" fmla="*/ 18569 w 78405"/>
                        <a:gd name="connsiteY173" fmla="*/ 49881 h 117583"/>
                        <a:gd name="connsiteX174" fmla="*/ 15532 w 78405"/>
                        <a:gd name="connsiteY174" fmla="*/ 47441 h 117583"/>
                        <a:gd name="connsiteX175" fmla="*/ 50976 w 78405"/>
                        <a:gd name="connsiteY175" fmla="*/ 28076 h 117583"/>
                        <a:gd name="connsiteX176" fmla="*/ 47890 w 78405"/>
                        <a:gd name="connsiteY176" fmla="*/ 30566 h 117583"/>
                        <a:gd name="connsiteX177" fmla="*/ 54063 w 78405"/>
                        <a:gd name="connsiteY177" fmla="*/ 30566 h 117583"/>
                        <a:gd name="connsiteX178" fmla="*/ 50976 w 78405"/>
                        <a:gd name="connsiteY178" fmla="*/ 28076 h 117583"/>
                        <a:gd name="connsiteX179" fmla="*/ 27330 w 78405"/>
                        <a:gd name="connsiteY179" fmla="*/ 28076 h 117583"/>
                        <a:gd name="connsiteX180" fmla="*/ 24194 w 78405"/>
                        <a:gd name="connsiteY180" fmla="*/ 30566 h 117583"/>
                        <a:gd name="connsiteX181" fmla="*/ 30367 w 78405"/>
                        <a:gd name="connsiteY181" fmla="*/ 30566 h 117583"/>
                        <a:gd name="connsiteX182" fmla="*/ 27330 w 78405"/>
                        <a:gd name="connsiteY182" fmla="*/ 28076 h 117583"/>
                        <a:gd name="connsiteX183" fmla="*/ 50976 w 78405"/>
                        <a:gd name="connsiteY183" fmla="*/ 19663 h 117583"/>
                        <a:gd name="connsiteX184" fmla="*/ 54063 w 78405"/>
                        <a:gd name="connsiteY184" fmla="*/ 20062 h 117583"/>
                        <a:gd name="connsiteX185" fmla="*/ 51822 w 78405"/>
                        <a:gd name="connsiteY185" fmla="*/ 16030 h 117583"/>
                        <a:gd name="connsiteX186" fmla="*/ 50578 w 78405"/>
                        <a:gd name="connsiteY186" fmla="*/ 15183 h 117583"/>
                        <a:gd name="connsiteX187" fmla="*/ 48189 w 78405"/>
                        <a:gd name="connsiteY187" fmla="*/ 20012 h 117583"/>
                        <a:gd name="connsiteX188" fmla="*/ 50976 w 78405"/>
                        <a:gd name="connsiteY188" fmla="*/ 19663 h 117583"/>
                        <a:gd name="connsiteX189" fmla="*/ 26534 w 78405"/>
                        <a:gd name="connsiteY189" fmla="*/ 15980 h 117583"/>
                        <a:gd name="connsiteX190" fmla="*/ 24343 w 78405"/>
                        <a:gd name="connsiteY190" fmla="*/ 20012 h 117583"/>
                        <a:gd name="connsiteX191" fmla="*/ 30168 w 78405"/>
                        <a:gd name="connsiteY191" fmla="*/ 19962 h 117583"/>
                        <a:gd name="connsiteX192" fmla="*/ 27778 w 78405"/>
                        <a:gd name="connsiteY192" fmla="*/ 15134 h 117583"/>
                        <a:gd name="connsiteX193" fmla="*/ 26534 w 78405"/>
                        <a:gd name="connsiteY193" fmla="*/ 15980 h 117583"/>
                        <a:gd name="connsiteX194" fmla="*/ 39178 w 78405"/>
                        <a:gd name="connsiteY194" fmla="*/ 10603 h 117583"/>
                        <a:gd name="connsiteX195" fmla="*/ 36042 w 78405"/>
                        <a:gd name="connsiteY195" fmla="*/ 13093 h 117583"/>
                        <a:gd name="connsiteX196" fmla="*/ 42265 w 78405"/>
                        <a:gd name="connsiteY196" fmla="*/ 13093 h 117583"/>
                        <a:gd name="connsiteX197" fmla="*/ 39178 w 78405"/>
                        <a:gd name="connsiteY197" fmla="*/ 10603 h 117583"/>
                        <a:gd name="connsiteX198" fmla="*/ 39178 w 78405"/>
                        <a:gd name="connsiteY198" fmla="*/ 60833 h 117583"/>
                        <a:gd name="connsiteX199" fmla="*/ 27629 w 78405"/>
                        <a:gd name="connsiteY199" fmla="*/ 49881 h 117583"/>
                        <a:gd name="connsiteX200" fmla="*/ 39178 w 78405"/>
                        <a:gd name="connsiteY200" fmla="*/ 38979 h 117583"/>
                        <a:gd name="connsiteX201" fmla="*/ 50727 w 78405"/>
                        <a:gd name="connsiteY201" fmla="*/ 49881 h 117583"/>
                        <a:gd name="connsiteX202" fmla="*/ 39178 w 78405"/>
                        <a:gd name="connsiteY202" fmla="*/ 60833 h 117583"/>
                        <a:gd name="connsiteX203" fmla="*/ 39178 w 78405"/>
                        <a:gd name="connsiteY203" fmla="*/ 47441 h 117583"/>
                        <a:gd name="connsiteX204" fmla="*/ 36042 w 78405"/>
                        <a:gd name="connsiteY204" fmla="*/ 49881 h 117583"/>
                        <a:gd name="connsiteX205" fmla="*/ 42265 w 78405"/>
                        <a:gd name="connsiteY205" fmla="*/ 49881 h 117583"/>
                        <a:gd name="connsiteX206" fmla="*/ 39178 w 78405"/>
                        <a:gd name="connsiteY206" fmla="*/ 47441 h 11758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  <a:cxn ang="0">
                          <a:pos x="connsiteX22" y="connsiteY22"/>
                        </a:cxn>
                        <a:cxn ang="0">
                          <a:pos x="connsiteX23" y="connsiteY23"/>
                        </a:cxn>
                        <a:cxn ang="0">
                          <a:pos x="connsiteX24" y="connsiteY24"/>
                        </a:cxn>
                        <a:cxn ang="0">
                          <a:pos x="connsiteX25" y="connsiteY25"/>
                        </a:cxn>
                        <a:cxn ang="0">
                          <a:pos x="connsiteX26" y="connsiteY26"/>
                        </a:cxn>
                        <a:cxn ang="0">
                          <a:pos x="connsiteX27" y="connsiteY27"/>
                        </a:cxn>
                        <a:cxn ang="0">
                          <a:pos x="connsiteX28" y="connsiteY28"/>
                        </a:cxn>
                        <a:cxn ang="0">
                          <a:pos x="connsiteX29" y="connsiteY29"/>
                        </a:cxn>
                        <a:cxn ang="0">
                          <a:pos x="connsiteX30" y="connsiteY30"/>
                        </a:cxn>
                        <a:cxn ang="0">
                          <a:pos x="connsiteX31" y="connsiteY31"/>
                        </a:cxn>
                        <a:cxn ang="0">
                          <a:pos x="connsiteX32" y="connsiteY32"/>
                        </a:cxn>
                        <a:cxn ang="0">
                          <a:pos x="connsiteX33" y="connsiteY33"/>
                        </a:cxn>
                        <a:cxn ang="0">
                          <a:pos x="connsiteX34" y="connsiteY34"/>
                        </a:cxn>
                        <a:cxn ang="0">
                          <a:pos x="connsiteX35" y="connsiteY35"/>
                        </a:cxn>
                        <a:cxn ang="0">
                          <a:pos x="connsiteX36" y="connsiteY36"/>
                        </a:cxn>
                        <a:cxn ang="0">
                          <a:pos x="connsiteX37" y="connsiteY37"/>
                        </a:cxn>
                        <a:cxn ang="0">
                          <a:pos x="connsiteX38" y="connsiteY38"/>
                        </a:cxn>
                        <a:cxn ang="0">
                          <a:pos x="connsiteX39" y="connsiteY39"/>
                        </a:cxn>
                        <a:cxn ang="0">
                          <a:pos x="connsiteX40" y="connsiteY40"/>
                        </a:cxn>
                        <a:cxn ang="0">
                          <a:pos x="connsiteX41" y="connsiteY41"/>
                        </a:cxn>
                        <a:cxn ang="0">
                          <a:pos x="connsiteX42" y="connsiteY42"/>
                        </a:cxn>
                        <a:cxn ang="0">
                          <a:pos x="connsiteX43" y="connsiteY43"/>
                        </a:cxn>
                        <a:cxn ang="0">
                          <a:pos x="connsiteX44" y="connsiteY44"/>
                        </a:cxn>
                        <a:cxn ang="0">
                          <a:pos x="connsiteX45" y="connsiteY45"/>
                        </a:cxn>
                        <a:cxn ang="0">
                          <a:pos x="connsiteX46" y="connsiteY46"/>
                        </a:cxn>
                        <a:cxn ang="0">
                          <a:pos x="connsiteX47" y="connsiteY47"/>
                        </a:cxn>
                        <a:cxn ang="0">
                          <a:pos x="connsiteX48" y="connsiteY48"/>
                        </a:cxn>
                        <a:cxn ang="0">
                          <a:pos x="connsiteX49" y="connsiteY49"/>
                        </a:cxn>
                        <a:cxn ang="0">
                          <a:pos x="connsiteX50" y="connsiteY50"/>
                        </a:cxn>
                        <a:cxn ang="0">
                          <a:pos x="connsiteX51" y="connsiteY51"/>
                        </a:cxn>
                        <a:cxn ang="0">
                          <a:pos x="connsiteX52" y="connsiteY52"/>
                        </a:cxn>
                        <a:cxn ang="0">
                          <a:pos x="connsiteX53" y="connsiteY53"/>
                        </a:cxn>
                        <a:cxn ang="0">
                          <a:pos x="connsiteX54" y="connsiteY54"/>
                        </a:cxn>
                        <a:cxn ang="0">
                          <a:pos x="connsiteX55" y="connsiteY55"/>
                        </a:cxn>
                        <a:cxn ang="0">
                          <a:pos x="connsiteX56" y="connsiteY56"/>
                        </a:cxn>
                        <a:cxn ang="0">
                          <a:pos x="connsiteX57" y="connsiteY57"/>
                        </a:cxn>
                        <a:cxn ang="0">
                          <a:pos x="connsiteX58" y="connsiteY58"/>
                        </a:cxn>
                        <a:cxn ang="0">
                          <a:pos x="connsiteX59" y="connsiteY59"/>
                        </a:cxn>
                        <a:cxn ang="0">
                          <a:pos x="connsiteX60" y="connsiteY60"/>
                        </a:cxn>
                        <a:cxn ang="0">
                          <a:pos x="connsiteX61" y="connsiteY61"/>
                        </a:cxn>
                        <a:cxn ang="0">
                          <a:pos x="connsiteX62" y="connsiteY62"/>
                        </a:cxn>
                        <a:cxn ang="0">
                          <a:pos x="connsiteX63" y="connsiteY63"/>
                        </a:cxn>
                        <a:cxn ang="0">
                          <a:pos x="connsiteX64" y="connsiteY64"/>
                        </a:cxn>
                        <a:cxn ang="0">
                          <a:pos x="connsiteX65" y="connsiteY65"/>
                        </a:cxn>
                        <a:cxn ang="0">
                          <a:pos x="connsiteX66" y="connsiteY66"/>
                        </a:cxn>
                        <a:cxn ang="0">
                          <a:pos x="connsiteX67" y="connsiteY67"/>
                        </a:cxn>
                        <a:cxn ang="0">
                          <a:pos x="connsiteX68" y="connsiteY68"/>
                        </a:cxn>
                        <a:cxn ang="0">
                          <a:pos x="connsiteX69" y="connsiteY69"/>
                        </a:cxn>
                        <a:cxn ang="0">
                          <a:pos x="connsiteX70" y="connsiteY70"/>
                        </a:cxn>
                        <a:cxn ang="0">
                          <a:pos x="connsiteX71" y="connsiteY71"/>
                        </a:cxn>
                        <a:cxn ang="0">
                          <a:pos x="connsiteX72" y="connsiteY72"/>
                        </a:cxn>
                        <a:cxn ang="0">
                          <a:pos x="connsiteX73" y="connsiteY73"/>
                        </a:cxn>
                        <a:cxn ang="0">
                          <a:pos x="connsiteX74" y="connsiteY74"/>
                        </a:cxn>
                        <a:cxn ang="0">
                          <a:pos x="connsiteX75" y="connsiteY75"/>
                        </a:cxn>
                        <a:cxn ang="0">
                          <a:pos x="connsiteX76" y="connsiteY76"/>
                        </a:cxn>
                        <a:cxn ang="0">
                          <a:pos x="connsiteX77" y="connsiteY77"/>
                        </a:cxn>
                        <a:cxn ang="0">
                          <a:pos x="connsiteX78" y="connsiteY78"/>
                        </a:cxn>
                        <a:cxn ang="0">
                          <a:pos x="connsiteX79" y="connsiteY79"/>
                        </a:cxn>
                        <a:cxn ang="0">
                          <a:pos x="connsiteX80" y="connsiteY80"/>
                        </a:cxn>
                        <a:cxn ang="0">
                          <a:pos x="connsiteX81" y="connsiteY81"/>
                        </a:cxn>
                        <a:cxn ang="0">
                          <a:pos x="connsiteX82" y="connsiteY82"/>
                        </a:cxn>
                        <a:cxn ang="0">
                          <a:pos x="connsiteX83" y="connsiteY83"/>
                        </a:cxn>
                        <a:cxn ang="0">
                          <a:pos x="connsiteX84" y="connsiteY84"/>
                        </a:cxn>
                        <a:cxn ang="0">
                          <a:pos x="connsiteX85" y="connsiteY85"/>
                        </a:cxn>
                        <a:cxn ang="0">
                          <a:pos x="connsiteX86" y="connsiteY86"/>
                        </a:cxn>
                        <a:cxn ang="0">
                          <a:pos x="connsiteX87" y="connsiteY87"/>
                        </a:cxn>
                        <a:cxn ang="0">
                          <a:pos x="connsiteX88" y="connsiteY88"/>
                        </a:cxn>
                        <a:cxn ang="0">
                          <a:pos x="connsiteX89" y="connsiteY89"/>
                        </a:cxn>
                        <a:cxn ang="0">
                          <a:pos x="connsiteX90" y="connsiteY90"/>
                        </a:cxn>
                        <a:cxn ang="0">
                          <a:pos x="connsiteX91" y="connsiteY91"/>
                        </a:cxn>
                        <a:cxn ang="0">
                          <a:pos x="connsiteX92" y="connsiteY92"/>
                        </a:cxn>
                        <a:cxn ang="0">
                          <a:pos x="connsiteX93" y="connsiteY93"/>
                        </a:cxn>
                        <a:cxn ang="0">
                          <a:pos x="connsiteX94" y="connsiteY94"/>
                        </a:cxn>
                        <a:cxn ang="0">
                          <a:pos x="connsiteX95" y="connsiteY95"/>
                        </a:cxn>
                        <a:cxn ang="0">
                          <a:pos x="connsiteX96" y="connsiteY96"/>
                        </a:cxn>
                        <a:cxn ang="0">
                          <a:pos x="connsiteX97" y="connsiteY97"/>
                        </a:cxn>
                        <a:cxn ang="0">
                          <a:pos x="connsiteX98" y="connsiteY98"/>
                        </a:cxn>
                        <a:cxn ang="0">
                          <a:pos x="connsiteX99" y="connsiteY99"/>
                        </a:cxn>
                        <a:cxn ang="0">
                          <a:pos x="connsiteX100" y="connsiteY100"/>
                        </a:cxn>
                        <a:cxn ang="0">
                          <a:pos x="connsiteX101" y="connsiteY101"/>
                        </a:cxn>
                        <a:cxn ang="0">
                          <a:pos x="connsiteX102" y="connsiteY102"/>
                        </a:cxn>
                        <a:cxn ang="0">
                          <a:pos x="connsiteX103" y="connsiteY103"/>
                        </a:cxn>
                        <a:cxn ang="0">
                          <a:pos x="connsiteX104" y="connsiteY104"/>
                        </a:cxn>
                        <a:cxn ang="0">
                          <a:pos x="connsiteX105" y="connsiteY105"/>
                        </a:cxn>
                        <a:cxn ang="0">
                          <a:pos x="connsiteX106" y="connsiteY106"/>
                        </a:cxn>
                        <a:cxn ang="0">
                          <a:pos x="connsiteX107" y="connsiteY107"/>
                        </a:cxn>
                        <a:cxn ang="0">
                          <a:pos x="connsiteX108" y="connsiteY108"/>
                        </a:cxn>
                        <a:cxn ang="0">
                          <a:pos x="connsiteX109" y="connsiteY109"/>
                        </a:cxn>
                        <a:cxn ang="0">
                          <a:pos x="connsiteX110" y="connsiteY110"/>
                        </a:cxn>
                        <a:cxn ang="0">
                          <a:pos x="connsiteX111" y="connsiteY111"/>
                        </a:cxn>
                        <a:cxn ang="0">
                          <a:pos x="connsiteX112" y="connsiteY112"/>
                        </a:cxn>
                        <a:cxn ang="0">
                          <a:pos x="connsiteX113" y="connsiteY113"/>
                        </a:cxn>
                        <a:cxn ang="0">
                          <a:pos x="connsiteX114" y="connsiteY114"/>
                        </a:cxn>
                        <a:cxn ang="0">
                          <a:pos x="connsiteX115" y="connsiteY115"/>
                        </a:cxn>
                        <a:cxn ang="0">
                          <a:pos x="connsiteX116" y="connsiteY116"/>
                        </a:cxn>
                        <a:cxn ang="0">
                          <a:pos x="connsiteX117" y="connsiteY117"/>
                        </a:cxn>
                        <a:cxn ang="0">
                          <a:pos x="connsiteX118" y="connsiteY118"/>
                        </a:cxn>
                        <a:cxn ang="0">
                          <a:pos x="connsiteX119" y="connsiteY119"/>
                        </a:cxn>
                        <a:cxn ang="0">
                          <a:pos x="connsiteX120" y="connsiteY120"/>
                        </a:cxn>
                        <a:cxn ang="0">
                          <a:pos x="connsiteX121" y="connsiteY121"/>
                        </a:cxn>
                        <a:cxn ang="0">
                          <a:pos x="connsiteX122" y="connsiteY122"/>
                        </a:cxn>
                        <a:cxn ang="0">
                          <a:pos x="connsiteX123" y="connsiteY123"/>
                        </a:cxn>
                        <a:cxn ang="0">
                          <a:pos x="connsiteX124" y="connsiteY124"/>
                        </a:cxn>
                        <a:cxn ang="0">
                          <a:pos x="connsiteX125" y="connsiteY125"/>
                        </a:cxn>
                        <a:cxn ang="0">
                          <a:pos x="connsiteX126" y="connsiteY126"/>
                        </a:cxn>
                        <a:cxn ang="0">
                          <a:pos x="connsiteX127" y="connsiteY127"/>
                        </a:cxn>
                        <a:cxn ang="0">
                          <a:pos x="connsiteX128" y="connsiteY128"/>
                        </a:cxn>
                        <a:cxn ang="0">
                          <a:pos x="connsiteX129" y="connsiteY129"/>
                        </a:cxn>
                        <a:cxn ang="0">
                          <a:pos x="connsiteX130" y="connsiteY130"/>
                        </a:cxn>
                        <a:cxn ang="0">
                          <a:pos x="connsiteX131" y="connsiteY131"/>
                        </a:cxn>
                        <a:cxn ang="0">
                          <a:pos x="connsiteX132" y="connsiteY132"/>
                        </a:cxn>
                        <a:cxn ang="0">
                          <a:pos x="connsiteX133" y="connsiteY133"/>
                        </a:cxn>
                        <a:cxn ang="0">
                          <a:pos x="connsiteX134" y="connsiteY134"/>
                        </a:cxn>
                        <a:cxn ang="0">
                          <a:pos x="connsiteX135" y="connsiteY135"/>
                        </a:cxn>
                        <a:cxn ang="0">
                          <a:pos x="connsiteX136" y="connsiteY136"/>
                        </a:cxn>
                        <a:cxn ang="0">
                          <a:pos x="connsiteX137" y="connsiteY137"/>
                        </a:cxn>
                        <a:cxn ang="0">
                          <a:pos x="connsiteX138" y="connsiteY138"/>
                        </a:cxn>
                        <a:cxn ang="0">
                          <a:pos x="connsiteX139" y="connsiteY139"/>
                        </a:cxn>
                        <a:cxn ang="0">
                          <a:pos x="connsiteX140" y="connsiteY140"/>
                        </a:cxn>
                        <a:cxn ang="0">
                          <a:pos x="connsiteX141" y="connsiteY141"/>
                        </a:cxn>
                        <a:cxn ang="0">
                          <a:pos x="connsiteX142" y="connsiteY142"/>
                        </a:cxn>
                        <a:cxn ang="0">
                          <a:pos x="connsiteX143" y="connsiteY143"/>
                        </a:cxn>
                        <a:cxn ang="0">
                          <a:pos x="connsiteX144" y="connsiteY144"/>
                        </a:cxn>
                        <a:cxn ang="0">
                          <a:pos x="connsiteX145" y="connsiteY145"/>
                        </a:cxn>
                        <a:cxn ang="0">
                          <a:pos x="connsiteX146" y="connsiteY146"/>
                        </a:cxn>
                        <a:cxn ang="0">
                          <a:pos x="connsiteX147" y="connsiteY147"/>
                        </a:cxn>
                        <a:cxn ang="0">
                          <a:pos x="connsiteX148" y="connsiteY148"/>
                        </a:cxn>
                        <a:cxn ang="0">
                          <a:pos x="connsiteX149" y="connsiteY149"/>
                        </a:cxn>
                        <a:cxn ang="0">
                          <a:pos x="connsiteX150" y="connsiteY150"/>
                        </a:cxn>
                        <a:cxn ang="0">
                          <a:pos x="connsiteX151" y="connsiteY151"/>
                        </a:cxn>
                        <a:cxn ang="0">
                          <a:pos x="connsiteX152" y="connsiteY152"/>
                        </a:cxn>
                        <a:cxn ang="0">
                          <a:pos x="connsiteX153" y="connsiteY153"/>
                        </a:cxn>
                        <a:cxn ang="0">
                          <a:pos x="connsiteX154" y="connsiteY154"/>
                        </a:cxn>
                        <a:cxn ang="0">
                          <a:pos x="connsiteX155" y="connsiteY155"/>
                        </a:cxn>
                        <a:cxn ang="0">
                          <a:pos x="connsiteX156" y="connsiteY156"/>
                        </a:cxn>
                        <a:cxn ang="0">
                          <a:pos x="connsiteX157" y="connsiteY157"/>
                        </a:cxn>
                        <a:cxn ang="0">
                          <a:pos x="connsiteX158" y="connsiteY158"/>
                        </a:cxn>
                        <a:cxn ang="0">
                          <a:pos x="connsiteX159" y="connsiteY159"/>
                        </a:cxn>
                        <a:cxn ang="0">
                          <a:pos x="connsiteX160" y="connsiteY160"/>
                        </a:cxn>
                        <a:cxn ang="0">
                          <a:pos x="connsiteX161" y="connsiteY161"/>
                        </a:cxn>
                        <a:cxn ang="0">
                          <a:pos x="connsiteX162" y="connsiteY162"/>
                        </a:cxn>
                        <a:cxn ang="0">
                          <a:pos x="connsiteX163" y="connsiteY163"/>
                        </a:cxn>
                        <a:cxn ang="0">
                          <a:pos x="connsiteX164" y="connsiteY164"/>
                        </a:cxn>
                        <a:cxn ang="0">
                          <a:pos x="connsiteX165" y="connsiteY165"/>
                        </a:cxn>
                        <a:cxn ang="0">
                          <a:pos x="connsiteX166" y="connsiteY166"/>
                        </a:cxn>
                        <a:cxn ang="0">
                          <a:pos x="connsiteX167" y="connsiteY167"/>
                        </a:cxn>
                        <a:cxn ang="0">
                          <a:pos x="connsiteX168" y="connsiteY168"/>
                        </a:cxn>
                        <a:cxn ang="0">
                          <a:pos x="connsiteX169" y="connsiteY169"/>
                        </a:cxn>
                        <a:cxn ang="0">
                          <a:pos x="connsiteX170" y="connsiteY170"/>
                        </a:cxn>
                        <a:cxn ang="0">
                          <a:pos x="connsiteX171" y="connsiteY171"/>
                        </a:cxn>
                        <a:cxn ang="0">
                          <a:pos x="connsiteX172" y="connsiteY172"/>
                        </a:cxn>
                        <a:cxn ang="0">
                          <a:pos x="connsiteX173" y="connsiteY173"/>
                        </a:cxn>
                        <a:cxn ang="0">
                          <a:pos x="connsiteX174" y="connsiteY174"/>
                        </a:cxn>
                        <a:cxn ang="0">
                          <a:pos x="connsiteX175" y="connsiteY175"/>
                        </a:cxn>
                        <a:cxn ang="0">
                          <a:pos x="connsiteX176" y="connsiteY176"/>
                        </a:cxn>
                        <a:cxn ang="0">
                          <a:pos x="connsiteX177" y="connsiteY177"/>
                        </a:cxn>
                        <a:cxn ang="0">
                          <a:pos x="connsiteX178" y="connsiteY178"/>
                        </a:cxn>
                        <a:cxn ang="0">
                          <a:pos x="connsiteX179" y="connsiteY179"/>
                        </a:cxn>
                        <a:cxn ang="0">
                          <a:pos x="connsiteX180" y="connsiteY180"/>
                        </a:cxn>
                        <a:cxn ang="0">
                          <a:pos x="connsiteX181" y="connsiteY181"/>
                        </a:cxn>
                        <a:cxn ang="0">
                          <a:pos x="connsiteX182" y="connsiteY182"/>
                        </a:cxn>
                        <a:cxn ang="0">
                          <a:pos x="connsiteX183" y="connsiteY183"/>
                        </a:cxn>
                        <a:cxn ang="0">
                          <a:pos x="connsiteX184" y="connsiteY184"/>
                        </a:cxn>
                        <a:cxn ang="0">
                          <a:pos x="connsiteX185" y="connsiteY185"/>
                        </a:cxn>
                        <a:cxn ang="0">
                          <a:pos x="connsiteX186" y="connsiteY186"/>
                        </a:cxn>
                        <a:cxn ang="0">
                          <a:pos x="connsiteX187" y="connsiteY187"/>
                        </a:cxn>
                        <a:cxn ang="0">
                          <a:pos x="connsiteX188" y="connsiteY188"/>
                        </a:cxn>
                        <a:cxn ang="0">
                          <a:pos x="connsiteX189" y="connsiteY189"/>
                        </a:cxn>
                        <a:cxn ang="0">
                          <a:pos x="connsiteX190" y="connsiteY190"/>
                        </a:cxn>
                        <a:cxn ang="0">
                          <a:pos x="connsiteX191" y="connsiteY191"/>
                        </a:cxn>
                        <a:cxn ang="0">
                          <a:pos x="connsiteX192" y="connsiteY192"/>
                        </a:cxn>
                        <a:cxn ang="0">
                          <a:pos x="connsiteX193" y="connsiteY193"/>
                        </a:cxn>
                        <a:cxn ang="0">
                          <a:pos x="connsiteX194" y="connsiteY194"/>
                        </a:cxn>
                        <a:cxn ang="0">
                          <a:pos x="connsiteX195" y="connsiteY195"/>
                        </a:cxn>
                        <a:cxn ang="0">
                          <a:pos x="connsiteX196" y="connsiteY196"/>
                        </a:cxn>
                        <a:cxn ang="0">
                          <a:pos x="connsiteX197" y="connsiteY197"/>
                        </a:cxn>
                        <a:cxn ang="0">
                          <a:pos x="connsiteX198" y="connsiteY198"/>
                        </a:cxn>
                        <a:cxn ang="0">
                          <a:pos x="connsiteX199" y="connsiteY199"/>
                        </a:cxn>
                        <a:cxn ang="0">
                          <a:pos x="connsiteX200" y="connsiteY200"/>
                        </a:cxn>
                        <a:cxn ang="0">
                          <a:pos x="connsiteX201" y="connsiteY201"/>
                        </a:cxn>
                        <a:cxn ang="0">
                          <a:pos x="connsiteX202" y="connsiteY202"/>
                        </a:cxn>
                        <a:cxn ang="0">
                          <a:pos x="connsiteX203" y="connsiteY203"/>
                        </a:cxn>
                        <a:cxn ang="0">
                          <a:pos x="connsiteX204" y="connsiteY204"/>
                        </a:cxn>
                        <a:cxn ang="0">
                          <a:pos x="connsiteX205" y="connsiteY205"/>
                        </a:cxn>
                        <a:cxn ang="0">
                          <a:pos x="connsiteX206" y="connsiteY206"/>
                        </a:cxn>
                      </a:cxnLst>
                      <a:rect l="l" t="t" r="r" b="b"/>
                      <a:pathLst>
                        <a:path w="78405" h="117583">
                          <a:moveTo>
                            <a:pt x="78356" y="117584"/>
                          </a:moveTo>
                          <a:lnTo>
                            <a:pt x="0" y="117584"/>
                          </a:lnTo>
                          <a:lnTo>
                            <a:pt x="0" y="106582"/>
                          </a:lnTo>
                          <a:lnTo>
                            <a:pt x="3883" y="106283"/>
                          </a:lnTo>
                          <a:cubicBezTo>
                            <a:pt x="5526" y="106184"/>
                            <a:pt x="6770" y="105188"/>
                            <a:pt x="6770" y="103993"/>
                          </a:cubicBezTo>
                          <a:cubicBezTo>
                            <a:pt x="6770" y="102699"/>
                            <a:pt x="5277" y="101853"/>
                            <a:pt x="3883" y="101753"/>
                          </a:cubicBezTo>
                          <a:lnTo>
                            <a:pt x="0" y="101454"/>
                          </a:lnTo>
                          <a:lnTo>
                            <a:pt x="0" y="71984"/>
                          </a:lnTo>
                          <a:lnTo>
                            <a:pt x="3883" y="71685"/>
                          </a:lnTo>
                          <a:cubicBezTo>
                            <a:pt x="5526" y="71585"/>
                            <a:pt x="6770" y="70590"/>
                            <a:pt x="6770" y="69395"/>
                          </a:cubicBezTo>
                          <a:cubicBezTo>
                            <a:pt x="6770" y="68250"/>
                            <a:pt x="5526" y="67205"/>
                            <a:pt x="3883" y="67105"/>
                          </a:cubicBezTo>
                          <a:lnTo>
                            <a:pt x="0" y="66806"/>
                          </a:lnTo>
                          <a:lnTo>
                            <a:pt x="0" y="32955"/>
                          </a:lnTo>
                          <a:lnTo>
                            <a:pt x="3933" y="32706"/>
                          </a:lnTo>
                          <a:cubicBezTo>
                            <a:pt x="5526" y="32607"/>
                            <a:pt x="6820" y="31661"/>
                            <a:pt x="6820" y="30466"/>
                          </a:cubicBezTo>
                          <a:cubicBezTo>
                            <a:pt x="6820" y="29769"/>
                            <a:pt x="6323" y="29222"/>
                            <a:pt x="5924" y="28873"/>
                          </a:cubicBezTo>
                          <a:lnTo>
                            <a:pt x="2888" y="26235"/>
                          </a:lnTo>
                          <a:lnTo>
                            <a:pt x="5327" y="23098"/>
                          </a:lnTo>
                          <a:cubicBezTo>
                            <a:pt x="7318" y="20460"/>
                            <a:pt x="9459" y="18170"/>
                            <a:pt x="11848" y="16079"/>
                          </a:cubicBezTo>
                          <a:lnTo>
                            <a:pt x="13292" y="14835"/>
                          </a:lnTo>
                          <a:lnTo>
                            <a:pt x="16328" y="15382"/>
                          </a:lnTo>
                          <a:cubicBezTo>
                            <a:pt x="17523" y="15134"/>
                            <a:pt x="18469" y="14237"/>
                            <a:pt x="18519" y="13043"/>
                          </a:cubicBezTo>
                          <a:lnTo>
                            <a:pt x="18668" y="10902"/>
                          </a:lnTo>
                          <a:lnTo>
                            <a:pt x="20460" y="9757"/>
                          </a:lnTo>
                          <a:cubicBezTo>
                            <a:pt x="29122" y="4281"/>
                            <a:pt x="37286" y="846"/>
                            <a:pt x="37635" y="697"/>
                          </a:cubicBezTo>
                          <a:lnTo>
                            <a:pt x="39228" y="0"/>
                          </a:lnTo>
                          <a:lnTo>
                            <a:pt x="40821" y="697"/>
                          </a:lnTo>
                          <a:cubicBezTo>
                            <a:pt x="41169" y="846"/>
                            <a:pt x="49334" y="4231"/>
                            <a:pt x="57995" y="9757"/>
                          </a:cubicBezTo>
                          <a:lnTo>
                            <a:pt x="59788" y="10902"/>
                          </a:lnTo>
                          <a:lnTo>
                            <a:pt x="59937" y="13043"/>
                          </a:lnTo>
                          <a:cubicBezTo>
                            <a:pt x="59987" y="14188"/>
                            <a:pt x="60933" y="15134"/>
                            <a:pt x="62177" y="15382"/>
                          </a:cubicBezTo>
                          <a:lnTo>
                            <a:pt x="65164" y="14835"/>
                          </a:lnTo>
                          <a:lnTo>
                            <a:pt x="66608" y="16079"/>
                          </a:lnTo>
                          <a:cubicBezTo>
                            <a:pt x="68997" y="18170"/>
                            <a:pt x="71138" y="20460"/>
                            <a:pt x="73129" y="23098"/>
                          </a:cubicBezTo>
                          <a:lnTo>
                            <a:pt x="75568" y="26235"/>
                          </a:lnTo>
                          <a:lnTo>
                            <a:pt x="72532" y="28873"/>
                          </a:lnTo>
                          <a:cubicBezTo>
                            <a:pt x="72084" y="29222"/>
                            <a:pt x="71586" y="29769"/>
                            <a:pt x="71586" y="30466"/>
                          </a:cubicBezTo>
                          <a:cubicBezTo>
                            <a:pt x="71586" y="31561"/>
                            <a:pt x="72830" y="32607"/>
                            <a:pt x="74473" y="32706"/>
                          </a:cubicBezTo>
                          <a:lnTo>
                            <a:pt x="78406" y="32955"/>
                          </a:lnTo>
                          <a:lnTo>
                            <a:pt x="78406" y="66806"/>
                          </a:lnTo>
                          <a:lnTo>
                            <a:pt x="74523" y="67105"/>
                          </a:lnTo>
                          <a:cubicBezTo>
                            <a:pt x="72930" y="67205"/>
                            <a:pt x="71586" y="68250"/>
                            <a:pt x="71586" y="69395"/>
                          </a:cubicBezTo>
                          <a:cubicBezTo>
                            <a:pt x="71586" y="70491"/>
                            <a:pt x="72880" y="71585"/>
                            <a:pt x="74523" y="71685"/>
                          </a:cubicBezTo>
                          <a:lnTo>
                            <a:pt x="78406" y="71984"/>
                          </a:lnTo>
                          <a:lnTo>
                            <a:pt x="78406" y="101454"/>
                          </a:lnTo>
                          <a:lnTo>
                            <a:pt x="74523" y="101753"/>
                          </a:lnTo>
                          <a:cubicBezTo>
                            <a:pt x="72880" y="101853"/>
                            <a:pt x="71586" y="102848"/>
                            <a:pt x="71586" y="103993"/>
                          </a:cubicBezTo>
                          <a:cubicBezTo>
                            <a:pt x="71586" y="105138"/>
                            <a:pt x="72880" y="106184"/>
                            <a:pt x="74523" y="106283"/>
                          </a:cubicBezTo>
                          <a:lnTo>
                            <a:pt x="78406" y="106582"/>
                          </a:lnTo>
                          <a:lnTo>
                            <a:pt x="78406" y="117584"/>
                          </a:lnTo>
                          <a:close/>
                          <a:moveTo>
                            <a:pt x="61231" y="109121"/>
                          </a:moveTo>
                          <a:lnTo>
                            <a:pt x="64417" y="109121"/>
                          </a:lnTo>
                          <a:cubicBezTo>
                            <a:pt x="63521" y="107627"/>
                            <a:pt x="63073" y="105885"/>
                            <a:pt x="63073" y="103993"/>
                          </a:cubicBezTo>
                          <a:cubicBezTo>
                            <a:pt x="63073" y="102101"/>
                            <a:pt x="63621" y="100310"/>
                            <a:pt x="64517" y="98816"/>
                          </a:cubicBezTo>
                          <a:cubicBezTo>
                            <a:pt x="63471" y="98916"/>
                            <a:pt x="62177" y="98916"/>
                            <a:pt x="61132" y="98816"/>
                          </a:cubicBezTo>
                          <a:cubicBezTo>
                            <a:pt x="62028" y="100359"/>
                            <a:pt x="62526" y="102101"/>
                            <a:pt x="62526" y="103993"/>
                          </a:cubicBezTo>
                          <a:cubicBezTo>
                            <a:pt x="62526" y="105885"/>
                            <a:pt x="62078" y="107627"/>
                            <a:pt x="61231" y="109121"/>
                          </a:cubicBezTo>
                          <a:close/>
                          <a:moveTo>
                            <a:pt x="37535" y="109121"/>
                          </a:moveTo>
                          <a:lnTo>
                            <a:pt x="40721" y="109121"/>
                          </a:lnTo>
                          <a:cubicBezTo>
                            <a:pt x="39875" y="107627"/>
                            <a:pt x="39427" y="105885"/>
                            <a:pt x="39427" y="103993"/>
                          </a:cubicBezTo>
                          <a:cubicBezTo>
                            <a:pt x="39427" y="102101"/>
                            <a:pt x="39925" y="100359"/>
                            <a:pt x="40821" y="98816"/>
                          </a:cubicBezTo>
                          <a:cubicBezTo>
                            <a:pt x="39776" y="98916"/>
                            <a:pt x="38481" y="98916"/>
                            <a:pt x="37436" y="98816"/>
                          </a:cubicBezTo>
                          <a:cubicBezTo>
                            <a:pt x="38382" y="100359"/>
                            <a:pt x="38830" y="102101"/>
                            <a:pt x="38830" y="103993"/>
                          </a:cubicBezTo>
                          <a:cubicBezTo>
                            <a:pt x="38880" y="105885"/>
                            <a:pt x="38382" y="107627"/>
                            <a:pt x="37535" y="109121"/>
                          </a:cubicBezTo>
                          <a:close/>
                          <a:moveTo>
                            <a:pt x="13889" y="109121"/>
                          </a:moveTo>
                          <a:lnTo>
                            <a:pt x="17075" y="109121"/>
                          </a:lnTo>
                          <a:cubicBezTo>
                            <a:pt x="16229" y="107627"/>
                            <a:pt x="15781" y="105885"/>
                            <a:pt x="15781" y="103993"/>
                          </a:cubicBezTo>
                          <a:cubicBezTo>
                            <a:pt x="15781" y="102101"/>
                            <a:pt x="16328" y="100359"/>
                            <a:pt x="17175" y="98816"/>
                          </a:cubicBezTo>
                          <a:cubicBezTo>
                            <a:pt x="16129" y="98916"/>
                            <a:pt x="14935" y="98965"/>
                            <a:pt x="13789" y="98766"/>
                          </a:cubicBezTo>
                          <a:cubicBezTo>
                            <a:pt x="14736" y="100310"/>
                            <a:pt x="15233" y="102101"/>
                            <a:pt x="15233" y="103993"/>
                          </a:cubicBezTo>
                          <a:cubicBezTo>
                            <a:pt x="15233" y="105885"/>
                            <a:pt x="14736" y="107627"/>
                            <a:pt x="13889" y="109121"/>
                          </a:cubicBezTo>
                          <a:close/>
                          <a:moveTo>
                            <a:pt x="50976" y="101604"/>
                          </a:moveTo>
                          <a:cubicBezTo>
                            <a:pt x="49284" y="101604"/>
                            <a:pt x="47890" y="102649"/>
                            <a:pt x="47890" y="104043"/>
                          </a:cubicBezTo>
                          <a:cubicBezTo>
                            <a:pt x="47890" y="106831"/>
                            <a:pt x="54063" y="106731"/>
                            <a:pt x="54063" y="104043"/>
                          </a:cubicBezTo>
                          <a:cubicBezTo>
                            <a:pt x="54063" y="102699"/>
                            <a:pt x="52669" y="101604"/>
                            <a:pt x="50976" y="101604"/>
                          </a:cubicBezTo>
                          <a:close/>
                          <a:moveTo>
                            <a:pt x="27330" y="101604"/>
                          </a:moveTo>
                          <a:cubicBezTo>
                            <a:pt x="25638" y="101604"/>
                            <a:pt x="24194" y="102699"/>
                            <a:pt x="24194" y="104043"/>
                          </a:cubicBezTo>
                          <a:cubicBezTo>
                            <a:pt x="24194" y="106731"/>
                            <a:pt x="30367" y="106831"/>
                            <a:pt x="30367" y="104043"/>
                          </a:cubicBezTo>
                          <a:cubicBezTo>
                            <a:pt x="30416" y="102699"/>
                            <a:pt x="29072" y="101604"/>
                            <a:pt x="27330" y="101604"/>
                          </a:cubicBezTo>
                          <a:close/>
                          <a:moveTo>
                            <a:pt x="50976" y="93141"/>
                          </a:moveTo>
                          <a:cubicBezTo>
                            <a:pt x="51574" y="93141"/>
                            <a:pt x="52121" y="93191"/>
                            <a:pt x="52669" y="93241"/>
                          </a:cubicBezTo>
                          <a:cubicBezTo>
                            <a:pt x="51773" y="91697"/>
                            <a:pt x="51275" y="89955"/>
                            <a:pt x="51275" y="88063"/>
                          </a:cubicBezTo>
                          <a:cubicBezTo>
                            <a:pt x="51275" y="84628"/>
                            <a:pt x="52968" y="81492"/>
                            <a:pt x="55656" y="79501"/>
                          </a:cubicBezTo>
                          <a:cubicBezTo>
                            <a:pt x="52818" y="80646"/>
                            <a:pt x="49234" y="80596"/>
                            <a:pt x="46397" y="79551"/>
                          </a:cubicBezTo>
                          <a:cubicBezTo>
                            <a:pt x="49035" y="81542"/>
                            <a:pt x="50727" y="84628"/>
                            <a:pt x="50727" y="88063"/>
                          </a:cubicBezTo>
                          <a:cubicBezTo>
                            <a:pt x="50727" y="89955"/>
                            <a:pt x="50180" y="91697"/>
                            <a:pt x="49334" y="93241"/>
                          </a:cubicBezTo>
                          <a:cubicBezTo>
                            <a:pt x="49832" y="93191"/>
                            <a:pt x="50379" y="93141"/>
                            <a:pt x="50976" y="93141"/>
                          </a:cubicBezTo>
                          <a:close/>
                          <a:moveTo>
                            <a:pt x="22750" y="79501"/>
                          </a:moveTo>
                          <a:cubicBezTo>
                            <a:pt x="25389" y="81542"/>
                            <a:pt x="27081" y="84628"/>
                            <a:pt x="27081" y="88063"/>
                          </a:cubicBezTo>
                          <a:cubicBezTo>
                            <a:pt x="27081" y="89955"/>
                            <a:pt x="26583" y="91697"/>
                            <a:pt x="25688" y="93241"/>
                          </a:cubicBezTo>
                          <a:cubicBezTo>
                            <a:pt x="26733" y="93141"/>
                            <a:pt x="27977" y="93141"/>
                            <a:pt x="29023" y="93241"/>
                          </a:cubicBezTo>
                          <a:cubicBezTo>
                            <a:pt x="28127" y="91697"/>
                            <a:pt x="27629" y="89955"/>
                            <a:pt x="27629" y="88063"/>
                          </a:cubicBezTo>
                          <a:cubicBezTo>
                            <a:pt x="27629" y="84628"/>
                            <a:pt x="29321" y="81542"/>
                            <a:pt x="31960" y="79551"/>
                          </a:cubicBezTo>
                          <a:cubicBezTo>
                            <a:pt x="29072" y="80596"/>
                            <a:pt x="25488" y="80646"/>
                            <a:pt x="22750" y="79501"/>
                          </a:cubicBezTo>
                          <a:close/>
                          <a:moveTo>
                            <a:pt x="62824" y="85574"/>
                          </a:moveTo>
                          <a:cubicBezTo>
                            <a:pt x="61132" y="85574"/>
                            <a:pt x="59688" y="86669"/>
                            <a:pt x="59688" y="88063"/>
                          </a:cubicBezTo>
                          <a:cubicBezTo>
                            <a:pt x="59688" y="90801"/>
                            <a:pt x="65861" y="90801"/>
                            <a:pt x="65861" y="88063"/>
                          </a:cubicBezTo>
                          <a:cubicBezTo>
                            <a:pt x="65911" y="86669"/>
                            <a:pt x="64467" y="85574"/>
                            <a:pt x="62824" y="85574"/>
                          </a:cubicBezTo>
                          <a:close/>
                          <a:moveTo>
                            <a:pt x="39178" y="85574"/>
                          </a:moveTo>
                          <a:cubicBezTo>
                            <a:pt x="37486" y="85574"/>
                            <a:pt x="36042" y="86669"/>
                            <a:pt x="36042" y="88063"/>
                          </a:cubicBezTo>
                          <a:cubicBezTo>
                            <a:pt x="36042" y="90702"/>
                            <a:pt x="42265" y="90702"/>
                            <a:pt x="42265" y="88063"/>
                          </a:cubicBezTo>
                          <a:cubicBezTo>
                            <a:pt x="42265" y="86669"/>
                            <a:pt x="40871" y="85574"/>
                            <a:pt x="39178" y="85574"/>
                          </a:cubicBezTo>
                          <a:close/>
                          <a:moveTo>
                            <a:pt x="15532" y="85574"/>
                          </a:moveTo>
                          <a:cubicBezTo>
                            <a:pt x="13839" y="85574"/>
                            <a:pt x="12396" y="86669"/>
                            <a:pt x="12396" y="88063"/>
                          </a:cubicBezTo>
                          <a:cubicBezTo>
                            <a:pt x="12396" y="90801"/>
                            <a:pt x="18569" y="90801"/>
                            <a:pt x="18569" y="88063"/>
                          </a:cubicBezTo>
                          <a:cubicBezTo>
                            <a:pt x="18618" y="86669"/>
                            <a:pt x="17175" y="85574"/>
                            <a:pt x="15532" y="85574"/>
                          </a:cubicBezTo>
                          <a:close/>
                          <a:moveTo>
                            <a:pt x="8413" y="79302"/>
                          </a:moveTo>
                          <a:lnTo>
                            <a:pt x="8413" y="79401"/>
                          </a:lnTo>
                          <a:cubicBezTo>
                            <a:pt x="8612" y="79302"/>
                            <a:pt x="8762" y="79152"/>
                            <a:pt x="8961" y="79053"/>
                          </a:cubicBezTo>
                          <a:cubicBezTo>
                            <a:pt x="8762" y="79103"/>
                            <a:pt x="8612" y="79202"/>
                            <a:pt x="8413" y="79302"/>
                          </a:cubicBezTo>
                          <a:close/>
                          <a:moveTo>
                            <a:pt x="69396" y="79053"/>
                          </a:moveTo>
                          <a:cubicBezTo>
                            <a:pt x="69595" y="79152"/>
                            <a:pt x="69744" y="79302"/>
                            <a:pt x="69893" y="79401"/>
                          </a:cubicBezTo>
                          <a:lnTo>
                            <a:pt x="69893" y="79302"/>
                          </a:lnTo>
                          <a:cubicBezTo>
                            <a:pt x="69744" y="79202"/>
                            <a:pt x="69545" y="79152"/>
                            <a:pt x="69396" y="79053"/>
                          </a:cubicBezTo>
                          <a:close/>
                          <a:moveTo>
                            <a:pt x="8413" y="59638"/>
                          </a:moveTo>
                          <a:cubicBezTo>
                            <a:pt x="12495" y="61330"/>
                            <a:pt x="15233" y="65064"/>
                            <a:pt x="15233" y="69445"/>
                          </a:cubicBezTo>
                          <a:cubicBezTo>
                            <a:pt x="15233" y="73079"/>
                            <a:pt x="13342" y="76315"/>
                            <a:pt x="10305" y="78256"/>
                          </a:cubicBezTo>
                          <a:cubicBezTo>
                            <a:pt x="13342" y="76912"/>
                            <a:pt x="17075" y="76813"/>
                            <a:pt x="20062" y="77957"/>
                          </a:cubicBezTo>
                          <a:cubicBezTo>
                            <a:pt x="17424" y="75966"/>
                            <a:pt x="15731" y="72880"/>
                            <a:pt x="15731" y="69445"/>
                          </a:cubicBezTo>
                          <a:cubicBezTo>
                            <a:pt x="15731" y="63421"/>
                            <a:pt x="20908" y="58493"/>
                            <a:pt x="27280" y="58493"/>
                          </a:cubicBezTo>
                          <a:cubicBezTo>
                            <a:pt x="33652" y="58493"/>
                            <a:pt x="38780" y="63421"/>
                            <a:pt x="38780" y="69445"/>
                          </a:cubicBezTo>
                          <a:cubicBezTo>
                            <a:pt x="38780" y="72880"/>
                            <a:pt x="37087" y="75966"/>
                            <a:pt x="34449" y="78008"/>
                          </a:cubicBezTo>
                          <a:cubicBezTo>
                            <a:pt x="37286" y="76862"/>
                            <a:pt x="40871" y="76862"/>
                            <a:pt x="43708" y="78008"/>
                          </a:cubicBezTo>
                          <a:cubicBezTo>
                            <a:pt x="41070" y="75966"/>
                            <a:pt x="39377" y="72880"/>
                            <a:pt x="39377" y="69445"/>
                          </a:cubicBezTo>
                          <a:cubicBezTo>
                            <a:pt x="39377" y="63421"/>
                            <a:pt x="44555" y="58493"/>
                            <a:pt x="50877" y="58493"/>
                          </a:cubicBezTo>
                          <a:cubicBezTo>
                            <a:pt x="57249" y="58493"/>
                            <a:pt x="62426" y="63421"/>
                            <a:pt x="62426" y="69445"/>
                          </a:cubicBezTo>
                          <a:cubicBezTo>
                            <a:pt x="62426" y="72880"/>
                            <a:pt x="60733" y="76016"/>
                            <a:pt x="58045" y="78008"/>
                          </a:cubicBezTo>
                          <a:cubicBezTo>
                            <a:pt x="61132" y="76862"/>
                            <a:pt x="64915" y="76862"/>
                            <a:pt x="67753" y="78207"/>
                          </a:cubicBezTo>
                          <a:cubicBezTo>
                            <a:pt x="64815" y="76265"/>
                            <a:pt x="62924" y="73029"/>
                            <a:pt x="62924" y="69445"/>
                          </a:cubicBezTo>
                          <a:cubicBezTo>
                            <a:pt x="62924" y="65064"/>
                            <a:pt x="65662" y="61330"/>
                            <a:pt x="69744" y="59638"/>
                          </a:cubicBezTo>
                          <a:lnTo>
                            <a:pt x="69744" y="58543"/>
                          </a:lnTo>
                          <a:cubicBezTo>
                            <a:pt x="67803" y="59937"/>
                            <a:pt x="65363" y="60833"/>
                            <a:pt x="62675" y="60833"/>
                          </a:cubicBezTo>
                          <a:cubicBezTo>
                            <a:pt x="56303" y="60833"/>
                            <a:pt x="51126" y="55905"/>
                            <a:pt x="51126" y="49881"/>
                          </a:cubicBezTo>
                          <a:cubicBezTo>
                            <a:pt x="51126" y="43857"/>
                            <a:pt x="56303" y="38979"/>
                            <a:pt x="62675" y="38979"/>
                          </a:cubicBezTo>
                          <a:cubicBezTo>
                            <a:pt x="65363" y="38979"/>
                            <a:pt x="67803" y="39825"/>
                            <a:pt x="69744" y="41269"/>
                          </a:cubicBezTo>
                          <a:lnTo>
                            <a:pt x="69744" y="40323"/>
                          </a:lnTo>
                          <a:cubicBezTo>
                            <a:pt x="65711" y="38630"/>
                            <a:pt x="62924" y="34847"/>
                            <a:pt x="62924" y="30566"/>
                          </a:cubicBezTo>
                          <a:cubicBezTo>
                            <a:pt x="62924" y="28923"/>
                            <a:pt x="63322" y="27330"/>
                            <a:pt x="64119" y="25836"/>
                          </a:cubicBezTo>
                          <a:cubicBezTo>
                            <a:pt x="63521" y="25189"/>
                            <a:pt x="62974" y="24592"/>
                            <a:pt x="62376" y="23994"/>
                          </a:cubicBezTo>
                          <a:cubicBezTo>
                            <a:pt x="61430" y="23945"/>
                            <a:pt x="60584" y="23845"/>
                            <a:pt x="59738" y="23646"/>
                          </a:cubicBezTo>
                          <a:cubicBezTo>
                            <a:pt x="61381" y="25488"/>
                            <a:pt x="62376" y="27927"/>
                            <a:pt x="62376" y="30566"/>
                          </a:cubicBezTo>
                          <a:cubicBezTo>
                            <a:pt x="62376" y="36589"/>
                            <a:pt x="57199" y="41518"/>
                            <a:pt x="50827" y="41518"/>
                          </a:cubicBezTo>
                          <a:cubicBezTo>
                            <a:pt x="44455" y="41518"/>
                            <a:pt x="39327" y="36589"/>
                            <a:pt x="39327" y="30566"/>
                          </a:cubicBezTo>
                          <a:cubicBezTo>
                            <a:pt x="39327" y="27927"/>
                            <a:pt x="40323" y="25538"/>
                            <a:pt x="41916" y="23646"/>
                          </a:cubicBezTo>
                          <a:cubicBezTo>
                            <a:pt x="40074" y="24144"/>
                            <a:pt x="38033" y="24144"/>
                            <a:pt x="36191" y="23646"/>
                          </a:cubicBezTo>
                          <a:cubicBezTo>
                            <a:pt x="37784" y="25538"/>
                            <a:pt x="38780" y="27927"/>
                            <a:pt x="38780" y="30566"/>
                          </a:cubicBezTo>
                          <a:cubicBezTo>
                            <a:pt x="38780" y="36589"/>
                            <a:pt x="33652" y="41518"/>
                            <a:pt x="27280" y="41518"/>
                          </a:cubicBezTo>
                          <a:cubicBezTo>
                            <a:pt x="20908" y="41518"/>
                            <a:pt x="15731" y="36589"/>
                            <a:pt x="15731" y="30566"/>
                          </a:cubicBezTo>
                          <a:cubicBezTo>
                            <a:pt x="15731" y="27927"/>
                            <a:pt x="16727" y="25538"/>
                            <a:pt x="18370" y="23646"/>
                          </a:cubicBezTo>
                          <a:cubicBezTo>
                            <a:pt x="17474" y="23845"/>
                            <a:pt x="16677" y="23994"/>
                            <a:pt x="15731" y="23994"/>
                          </a:cubicBezTo>
                          <a:cubicBezTo>
                            <a:pt x="15134" y="24592"/>
                            <a:pt x="14586" y="25189"/>
                            <a:pt x="13989" y="25836"/>
                          </a:cubicBezTo>
                          <a:cubicBezTo>
                            <a:pt x="14835" y="27280"/>
                            <a:pt x="15183" y="28923"/>
                            <a:pt x="15183" y="30566"/>
                          </a:cubicBezTo>
                          <a:cubicBezTo>
                            <a:pt x="15183" y="34946"/>
                            <a:pt x="12445" y="38680"/>
                            <a:pt x="8364" y="40323"/>
                          </a:cubicBezTo>
                          <a:lnTo>
                            <a:pt x="8364" y="41269"/>
                          </a:lnTo>
                          <a:cubicBezTo>
                            <a:pt x="10305" y="39875"/>
                            <a:pt x="12794" y="38979"/>
                            <a:pt x="15482" y="38979"/>
                          </a:cubicBezTo>
                          <a:cubicBezTo>
                            <a:pt x="21854" y="38979"/>
                            <a:pt x="26982" y="43857"/>
                            <a:pt x="26982" y="49881"/>
                          </a:cubicBezTo>
                          <a:cubicBezTo>
                            <a:pt x="26982" y="55905"/>
                            <a:pt x="21804" y="60833"/>
                            <a:pt x="15482" y="60833"/>
                          </a:cubicBezTo>
                          <a:cubicBezTo>
                            <a:pt x="12794" y="60833"/>
                            <a:pt x="10305" y="59986"/>
                            <a:pt x="8364" y="58543"/>
                          </a:cubicBezTo>
                          <a:lnTo>
                            <a:pt x="8364" y="59638"/>
                          </a:lnTo>
                          <a:close/>
                          <a:moveTo>
                            <a:pt x="50976" y="67006"/>
                          </a:moveTo>
                          <a:cubicBezTo>
                            <a:pt x="49334" y="67006"/>
                            <a:pt x="47890" y="68101"/>
                            <a:pt x="47890" y="69495"/>
                          </a:cubicBezTo>
                          <a:cubicBezTo>
                            <a:pt x="47890" y="72233"/>
                            <a:pt x="54063" y="72233"/>
                            <a:pt x="54063" y="69495"/>
                          </a:cubicBezTo>
                          <a:cubicBezTo>
                            <a:pt x="54063" y="68101"/>
                            <a:pt x="52669" y="67006"/>
                            <a:pt x="50976" y="67006"/>
                          </a:cubicBezTo>
                          <a:close/>
                          <a:moveTo>
                            <a:pt x="27330" y="67006"/>
                          </a:moveTo>
                          <a:cubicBezTo>
                            <a:pt x="25638" y="67006"/>
                            <a:pt x="24194" y="68101"/>
                            <a:pt x="24194" y="69495"/>
                          </a:cubicBezTo>
                          <a:cubicBezTo>
                            <a:pt x="24194" y="72233"/>
                            <a:pt x="30367" y="72233"/>
                            <a:pt x="30367" y="69495"/>
                          </a:cubicBezTo>
                          <a:cubicBezTo>
                            <a:pt x="30416" y="68101"/>
                            <a:pt x="29023" y="67006"/>
                            <a:pt x="27330" y="67006"/>
                          </a:cubicBezTo>
                          <a:close/>
                          <a:moveTo>
                            <a:pt x="62824" y="47441"/>
                          </a:moveTo>
                          <a:cubicBezTo>
                            <a:pt x="61132" y="47441"/>
                            <a:pt x="59688" y="48487"/>
                            <a:pt x="59688" y="49881"/>
                          </a:cubicBezTo>
                          <a:cubicBezTo>
                            <a:pt x="59688" y="52569"/>
                            <a:pt x="65861" y="52619"/>
                            <a:pt x="65861" y="49881"/>
                          </a:cubicBezTo>
                          <a:cubicBezTo>
                            <a:pt x="65911" y="48537"/>
                            <a:pt x="64517" y="47441"/>
                            <a:pt x="62824" y="47441"/>
                          </a:cubicBezTo>
                          <a:close/>
                          <a:moveTo>
                            <a:pt x="15532" y="47441"/>
                          </a:moveTo>
                          <a:cubicBezTo>
                            <a:pt x="13839" y="47441"/>
                            <a:pt x="12396" y="48487"/>
                            <a:pt x="12396" y="49881"/>
                          </a:cubicBezTo>
                          <a:cubicBezTo>
                            <a:pt x="12396" y="52569"/>
                            <a:pt x="18569" y="52619"/>
                            <a:pt x="18569" y="49881"/>
                          </a:cubicBezTo>
                          <a:cubicBezTo>
                            <a:pt x="18618" y="48537"/>
                            <a:pt x="17224" y="47441"/>
                            <a:pt x="15532" y="47441"/>
                          </a:cubicBezTo>
                          <a:close/>
                          <a:moveTo>
                            <a:pt x="50976" y="28076"/>
                          </a:moveTo>
                          <a:cubicBezTo>
                            <a:pt x="49334" y="28076"/>
                            <a:pt x="47890" y="29172"/>
                            <a:pt x="47890" y="30566"/>
                          </a:cubicBezTo>
                          <a:cubicBezTo>
                            <a:pt x="47890" y="33353"/>
                            <a:pt x="54063" y="33254"/>
                            <a:pt x="54063" y="30566"/>
                          </a:cubicBezTo>
                          <a:cubicBezTo>
                            <a:pt x="54063" y="29222"/>
                            <a:pt x="52669" y="28076"/>
                            <a:pt x="50976" y="28076"/>
                          </a:cubicBezTo>
                          <a:close/>
                          <a:moveTo>
                            <a:pt x="27330" y="28076"/>
                          </a:moveTo>
                          <a:cubicBezTo>
                            <a:pt x="25638" y="28076"/>
                            <a:pt x="24194" y="29172"/>
                            <a:pt x="24194" y="30566"/>
                          </a:cubicBezTo>
                          <a:cubicBezTo>
                            <a:pt x="24194" y="33254"/>
                            <a:pt x="30367" y="33353"/>
                            <a:pt x="30367" y="30566"/>
                          </a:cubicBezTo>
                          <a:cubicBezTo>
                            <a:pt x="30416" y="29222"/>
                            <a:pt x="29023" y="28076"/>
                            <a:pt x="27330" y="28076"/>
                          </a:cubicBezTo>
                          <a:close/>
                          <a:moveTo>
                            <a:pt x="50976" y="19663"/>
                          </a:moveTo>
                          <a:cubicBezTo>
                            <a:pt x="52022" y="19663"/>
                            <a:pt x="53067" y="19813"/>
                            <a:pt x="54063" y="20062"/>
                          </a:cubicBezTo>
                          <a:cubicBezTo>
                            <a:pt x="53017" y="18917"/>
                            <a:pt x="52271" y="17523"/>
                            <a:pt x="51822" y="16030"/>
                          </a:cubicBezTo>
                          <a:cubicBezTo>
                            <a:pt x="51375" y="15731"/>
                            <a:pt x="50927" y="15482"/>
                            <a:pt x="50578" y="15183"/>
                          </a:cubicBezTo>
                          <a:cubicBezTo>
                            <a:pt x="50180" y="16975"/>
                            <a:pt x="49334" y="18618"/>
                            <a:pt x="48189" y="20012"/>
                          </a:cubicBezTo>
                          <a:cubicBezTo>
                            <a:pt x="49035" y="19713"/>
                            <a:pt x="49981" y="19663"/>
                            <a:pt x="50976" y="19663"/>
                          </a:cubicBezTo>
                          <a:close/>
                          <a:moveTo>
                            <a:pt x="26534" y="15980"/>
                          </a:moveTo>
                          <a:cubicBezTo>
                            <a:pt x="26086" y="17473"/>
                            <a:pt x="25339" y="18867"/>
                            <a:pt x="24343" y="20012"/>
                          </a:cubicBezTo>
                          <a:cubicBezTo>
                            <a:pt x="26185" y="19464"/>
                            <a:pt x="28326" y="19415"/>
                            <a:pt x="30168" y="19962"/>
                          </a:cubicBezTo>
                          <a:cubicBezTo>
                            <a:pt x="29023" y="18618"/>
                            <a:pt x="28176" y="16925"/>
                            <a:pt x="27778" y="15134"/>
                          </a:cubicBezTo>
                          <a:cubicBezTo>
                            <a:pt x="27380" y="15482"/>
                            <a:pt x="26982" y="15681"/>
                            <a:pt x="26534" y="15980"/>
                          </a:cubicBezTo>
                          <a:close/>
                          <a:moveTo>
                            <a:pt x="39178" y="10603"/>
                          </a:moveTo>
                          <a:cubicBezTo>
                            <a:pt x="37486" y="10603"/>
                            <a:pt x="36042" y="11699"/>
                            <a:pt x="36042" y="13093"/>
                          </a:cubicBezTo>
                          <a:cubicBezTo>
                            <a:pt x="36042" y="15831"/>
                            <a:pt x="42265" y="15831"/>
                            <a:pt x="42265" y="13093"/>
                          </a:cubicBezTo>
                          <a:cubicBezTo>
                            <a:pt x="42265" y="11699"/>
                            <a:pt x="40871" y="10603"/>
                            <a:pt x="39178" y="10603"/>
                          </a:cubicBezTo>
                          <a:close/>
                          <a:moveTo>
                            <a:pt x="39178" y="60833"/>
                          </a:moveTo>
                          <a:cubicBezTo>
                            <a:pt x="32806" y="60833"/>
                            <a:pt x="27629" y="55905"/>
                            <a:pt x="27629" y="49881"/>
                          </a:cubicBezTo>
                          <a:cubicBezTo>
                            <a:pt x="27629" y="43857"/>
                            <a:pt x="32806" y="38979"/>
                            <a:pt x="39178" y="38979"/>
                          </a:cubicBezTo>
                          <a:cubicBezTo>
                            <a:pt x="45550" y="38979"/>
                            <a:pt x="50727" y="43857"/>
                            <a:pt x="50727" y="49881"/>
                          </a:cubicBezTo>
                          <a:cubicBezTo>
                            <a:pt x="50727" y="55905"/>
                            <a:pt x="45550" y="60833"/>
                            <a:pt x="39178" y="60833"/>
                          </a:cubicBezTo>
                          <a:close/>
                          <a:moveTo>
                            <a:pt x="39178" y="47441"/>
                          </a:moveTo>
                          <a:cubicBezTo>
                            <a:pt x="37486" y="47441"/>
                            <a:pt x="36042" y="48537"/>
                            <a:pt x="36042" y="49881"/>
                          </a:cubicBezTo>
                          <a:cubicBezTo>
                            <a:pt x="36042" y="52619"/>
                            <a:pt x="42265" y="52619"/>
                            <a:pt x="42265" y="49881"/>
                          </a:cubicBezTo>
                          <a:cubicBezTo>
                            <a:pt x="42265" y="48537"/>
                            <a:pt x="40871" y="47441"/>
                            <a:pt x="39178" y="47441"/>
                          </a:cubicBez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5" name="Freeform: Shape 254">
                      <a:extLst>
                        <a:ext uri="{FF2B5EF4-FFF2-40B4-BE49-F238E27FC236}">
                          <a16:creationId xmlns:a16="http://schemas.microsoft.com/office/drawing/2014/main" id="{82A58D29-92BA-9A39-23FF-84591C0809C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782423" y="4087600"/>
                      <a:ext cx="60584" cy="117533"/>
                    </a:xfrm>
                    <a:custGeom>
                      <a:avLst/>
                      <a:gdLst>
                        <a:gd name="connsiteX0" fmla="*/ 20958 w 60584"/>
                        <a:gd name="connsiteY0" fmla="*/ 117534 h 117533"/>
                        <a:gd name="connsiteX1" fmla="*/ 0 w 60584"/>
                        <a:gd name="connsiteY1" fmla="*/ 117534 h 117533"/>
                        <a:gd name="connsiteX2" fmla="*/ 0 w 60584"/>
                        <a:gd name="connsiteY2" fmla="*/ 36540 h 117533"/>
                        <a:gd name="connsiteX3" fmla="*/ 37585 w 60584"/>
                        <a:gd name="connsiteY3" fmla="*/ 647 h 117533"/>
                        <a:gd name="connsiteX4" fmla="*/ 39178 w 60584"/>
                        <a:gd name="connsiteY4" fmla="*/ 0 h 117533"/>
                        <a:gd name="connsiteX5" fmla="*/ 40771 w 60584"/>
                        <a:gd name="connsiteY5" fmla="*/ 697 h 117533"/>
                        <a:gd name="connsiteX6" fmla="*/ 53167 w 60584"/>
                        <a:gd name="connsiteY6" fmla="*/ 6920 h 117533"/>
                        <a:gd name="connsiteX7" fmla="*/ 60584 w 60584"/>
                        <a:gd name="connsiteY7" fmla="*/ 11151 h 117533"/>
                        <a:gd name="connsiteX8" fmla="*/ 52669 w 60584"/>
                        <a:gd name="connsiteY8" fmla="*/ 14437 h 117533"/>
                        <a:gd name="connsiteX9" fmla="*/ 20908 w 60584"/>
                        <a:gd name="connsiteY9" fmla="*/ 42264 h 117533"/>
                        <a:gd name="connsiteX10" fmla="*/ 20908 w 60584"/>
                        <a:gd name="connsiteY10" fmla="*/ 117534 h 117533"/>
                        <a:gd name="connsiteX11" fmla="*/ 8463 w 60584"/>
                        <a:gd name="connsiteY11" fmla="*/ 109071 h 117533"/>
                        <a:gd name="connsiteX12" fmla="*/ 12495 w 60584"/>
                        <a:gd name="connsiteY12" fmla="*/ 109071 h 117533"/>
                        <a:gd name="connsiteX13" fmla="*/ 12495 w 60584"/>
                        <a:gd name="connsiteY13" fmla="*/ 42264 h 117533"/>
                        <a:gd name="connsiteX14" fmla="*/ 41667 w 60584"/>
                        <a:gd name="connsiteY14" fmla="*/ 10355 h 117533"/>
                        <a:gd name="connsiteX15" fmla="*/ 39178 w 60584"/>
                        <a:gd name="connsiteY15" fmla="*/ 9209 h 117533"/>
                        <a:gd name="connsiteX16" fmla="*/ 8463 w 60584"/>
                        <a:gd name="connsiteY16" fmla="*/ 36540 h 117533"/>
                        <a:gd name="connsiteX17" fmla="*/ 8463 w 60584"/>
                        <a:gd name="connsiteY17" fmla="*/ 109071 h 11753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</a:cxnLst>
                      <a:rect l="l" t="t" r="r" b="b"/>
                      <a:pathLst>
                        <a:path w="60584" h="117533">
                          <a:moveTo>
                            <a:pt x="20958" y="117534"/>
                          </a:moveTo>
                          <a:lnTo>
                            <a:pt x="0" y="117534"/>
                          </a:lnTo>
                          <a:lnTo>
                            <a:pt x="0" y="36540"/>
                          </a:lnTo>
                          <a:cubicBezTo>
                            <a:pt x="0" y="16627"/>
                            <a:pt x="33752" y="2290"/>
                            <a:pt x="37585" y="647"/>
                          </a:cubicBezTo>
                          <a:lnTo>
                            <a:pt x="39178" y="0"/>
                          </a:lnTo>
                          <a:lnTo>
                            <a:pt x="40771" y="697"/>
                          </a:lnTo>
                          <a:cubicBezTo>
                            <a:pt x="41020" y="796"/>
                            <a:pt x="46496" y="3086"/>
                            <a:pt x="53167" y="6920"/>
                          </a:cubicBezTo>
                          <a:lnTo>
                            <a:pt x="60584" y="11151"/>
                          </a:lnTo>
                          <a:lnTo>
                            <a:pt x="52669" y="14437"/>
                          </a:lnTo>
                          <a:cubicBezTo>
                            <a:pt x="43858" y="18120"/>
                            <a:pt x="20908" y="30267"/>
                            <a:pt x="20908" y="42264"/>
                          </a:cubicBezTo>
                          <a:lnTo>
                            <a:pt x="20908" y="117534"/>
                          </a:lnTo>
                          <a:close/>
                          <a:moveTo>
                            <a:pt x="8463" y="109071"/>
                          </a:moveTo>
                          <a:lnTo>
                            <a:pt x="12495" y="109071"/>
                          </a:lnTo>
                          <a:lnTo>
                            <a:pt x="12495" y="42264"/>
                          </a:lnTo>
                          <a:cubicBezTo>
                            <a:pt x="12495" y="27728"/>
                            <a:pt x="30666" y="16079"/>
                            <a:pt x="41667" y="10355"/>
                          </a:cubicBezTo>
                          <a:cubicBezTo>
                            <a:pt x="40622" y="9857"/>
                            <a:pt x="39825" y="9458"/>
                            <a:pt x="39178" y="9209"/>
                          </a:cubicBezTo>
                          <a:cubicBezTo>
                            <a:pt x="29670" y="13391"/>
                            <a:pt x="8463" y="25139"/>
                            <a:pt x="8463" y="36540"/>
                          </a:cubicBezTo>
                          <a:lnTo>
                            <a:pt x="8463" y="109071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50" name="Freeform: Shape 149">
                    <a:extLst>
                      <a:ext uri="{FF2B5EF4-FFF2-40B4-BE49-F238E27FC236}">
                        <a16:creationId xmlns:a16="http://schemas.microsoft.com/office/drawing/2014/main" id="{B530B2EB-A695-5C70-09AF-4DFAB1538192}"/>
                      </a:ext>
                    </a:extLst>
                  </p:cNvPr>
                  <p:cNvSpPr/>
                  <p:nvPr/>
                </p:nvSpPr>
                <p:spPr>
                  <a:xfrm>
                    <a:off x="6100318" y="4074159"/>
                    <a:ext cx="1102209" cy="36041"/>
                  </a:xfrm>
                  <a:custGeom>
                    <a:avLst/>
                    <a:gdLst>
                      <a:gd name="connsiteX0" fmla="*/ 1102210 w 1102209"/>
                      <a:gd name="connsiteY0" fmla="*/ 36042 h 36041"/>
                      <a:gd name="connsiteX1" fmla="*/ 0 w 1102209"/>
                      <a:gd name="connsiteY1" fmla="*/ 36042 h 36041"/>
                      <a:gd name="connsiteX2" fmla="*/ 0 w 1102209"/>
                      <a:gd name="connsiteY2" fmla="*/ 0 h 36041"/>
                      <a:gd name="connsiteX3" fmla="*/ 1102210 w 1102209"/>
                      <a:gd name="connsiteY3" fmla="*/ 0 h 36041"/>
                      <a:gd name="connsiteX4" fmla="*/ 1102210 w 1102209"/>
                      <a:gd name="connsiteY4" fmla="*/ 36042 h 36041"/>
                      <a:gd name="connsiteX5" fmla="*/ 8463 w 1102209"/>
                      <a:gd name="connsiteY5" fmla="*/ 27579 h 36041"/>
                      <a:gd name="connsiteX6" fmla="*/ 1093747 w 1102209"/>
                      <a:gd name="connsiteY6" fmla="*/ 27579 h 36041"/>
                      <a:gd name="connsiteX7" fmla="*/ 1093747 w 1102209"/>
                      <a:gd name="connsiteY7" fmla="*/ 8463 h 36041"/>
                      <a:gd name="connsiteX8" fmla="*/ 8463 w 1102209"/>
                      <a:gd name="connsiteY8" fmla="*/ 8463 h 36041"/>
                      <a:gd name="connsiteX9" fmla="*/ 8463 w 1102209"/>
                      <a:gd name="connsiteY9" fmla="*/ 27579 h 3604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102209" h="36041">
                        <a:moveTo>
                          <a:pt x="1102210" y="36042"/>
                        </a:moveTo>
                        <a:lnTo>
                          <a:pt x="0" y="36042"/>
                        </a:lnTo>
                        <a:lnTo>
                          <a:pt x="0" y="0"/>
                        </a:lnTo>
                        <a:lnTo>
                          <a:pt x="1102210" y="0"/>
                        </a:lnTo>
                        <a:lnTo>
                          <a:pt x="1102210" y="36042"/>
                        </a:lnTo>
                        <a:close/>
                        <a:moveTo>
                          <a:pt x="8463" y="27579"/>
                        </a:moveTo>
                        <a:lnTo>
                          <a:pt x="1093747" y="27579"/>
                        </a:lnTo>
                        <a:lnTo>
                          <a:pt x="1093747" y="8463"/>
                        </a:lnTo>
                        <a:lnTo>
                          <a:pt x="8463" y="8463"/>
                        </a:lnTo>
                        <a:lnTo>
                          <a:pt x="8463" y="27579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51" name="Freeform: Shape 150">
                    <a:extLst>
                      <a:ext uri="{FF2B5EF4-FFF2-40B4-BE49-F238E27FC236}">
                        <a16:creationId xmlns:a16="http://schemas.microsoft.com/office/drawing/2014/main" id="{5B016C0A-C72D-2076-3875-408A00326B08}"/>
                      </a:ext>
                    </a:extLst>
                  </p:cNvPr>
                  <p:cNvSpPr/>
                  <p:nvPr/>
                </p:nvSpPr>
                <p:spPr>
                  <a:xfrm>
                    <a:off x="6634423" y="4148333"/>
                    <a:ext cx="59688" cy="89058"/>
                  </a:xfrm>
                  <a:custGeom>
                    <a:avLst/>
                    <a:gdLst>
                      <a:gd name="connsiteX0" fmla="*/ 43310 w 59688"/>
                      <a:gd name="connsiteY0" fmla="*/ 89059 h 89058"/>
                      <a:gd name="connsiteX1" fmla="*/ 0 w 59688"/>
                      <a:gd name="connsiteY1" fmla="*/ 89059 h 89058"/>
                      <a:gd name="connsiteX2" fmla="*/ 0 w 59688"/>
                      <a:gd name="connsiteY2" fmla="*/ 84827 h 89058"/>
                      <a:gd name="connsiteX3" fmla="*/ 9857 w 59688"/>
                      <a:gd name="connsiteY3" fmla="*/ 69047 h 89058"/>
                      <a:gd name="connsiteX4" fmla="*/ 9857 w 59688"/>
                      <a:gd name="connsiteY4" fmla="*/ 64318 h 89058"/>
                      <a:gd name="connsiteX5" fmla="*/ 12047 w 59688"/>
                      <a:gd name="connsiteY5" fmla="*/ 64318 h 89058"/>
                      <a:gd name="connsiteX6" fmla="*/ 12047 w 59688"/>
                      <a:gd name="connsiteY6" fmla="*/ 51972 h 89058"/>
                      <a:gd name="connsiteX7" fmla="*/ 13491 w 59688"/>
                      <a:gd name="connsiteY7" fmla="*/ 51972 h 89058"/>
                      <a:gd name="connsiteX8" fmla="*/ 13491 w 59688"/>
                      <a:gd name="connsiteY8" fmla="*/ 39128 h 89058"/>
                      <a:gd name="connsiteX9" fmla="*/ 2887 w 59688"/>
                      <a:gd name="connsiteY9" fmla="*/ 21506 h 89058"/>
                      <a:gd name="connsiteX10" fmla="*/ 22999 w 59688"/>
                      <a:gd name="connsiteY10" fmla="*/ 1394 h 89058"/>
                      <a:gd name="connsiteX11" fmla="*/ 34399 w 59688"/>
                      <a:gd name="connsiteY11" fmla="*/ 4879 h 89058"/>
                      <a:gd name="connsiteX12" fmla="*/ 44206 w 59688"/>
                      <a:gd name="connsiteY12" fmla="*/ 11549 h 89058"/>
                      <a:gd name="connsiteX13" fmla="*/ 52868 w 59688"/>
                      <a:gd name="connsiteY13" fmla="*/ 0 h 89058"/>
                      <a:gd name="connsiteX14" fmla="*/ 47541 w 59688"/>
                      <a:gd name="connsiteY14" fmla="*/ 13789 h 89058"/>
                      <a:gd name="connsiteX15" fmla="*/ 59688 w 59688"/>
                      <a:gd name="connsiteY15" fmla="*/ 22103 h 89058"/>
                      <a:gd name="connsiteX16" fmla="*/ 46098 w 59688"/>
                      <a:gd name="connsiteY16" fmla="*/ 17523 h 89058"/>
                      <a:gd name="connsiteX17" fmla="*/ 41717 w 59688"/>
                      <a:gd name="connsiteY17" fmla="*/ 28823 h 89058"/>
                      <a:gd name="connsiteX18" fmla="*/ 29769 w 59688"/>
                      <a:gd name="connsiteY18" fmla="*/ 40273 h 89058"/>
                      <a:gd name="connsiteX19" fmla="*/ 29769 w 59688"/>
                      <a:gd name="connsiteY19" fmla="*/ 51972 h 89058"/>
                      <a:gd name="connsiteX20" fmla="*/ 31113 w 59688"/>
                      <a:gd name="connsiteY20" fmla="*/ 51972 h 89058"/>
                      <a:gd name="connsiteX21" fmla="*/ 31113 w 59688"/>
                      <a:gd name="connsiteY21" fmla="*/ 64318 h 89058"/>
                      <a:gd name="connsiteX22" fmla="*/ 33304 w 59688"/>
                      <a:gd name="connsiteY22" fmla="*/ 64318 h 89058"/>
                      <a:gd name="connsiteX23" fmla="*/ 33304 w 59688"/>
                      <a:gd name="connsiteY23" fmla="*/ 68997 h 89058"/>
                      <a:gd name="connsiteX24" fmla="*/ 43260 w 59688"/>
                      <a:gd name="connsiteY24" fmla="*/ 84827 h 89058"/>
                      <a:gd name="connsiteX25" fmla="*/ 43260 w 59688"/>
                      <a:gd name="connsiteY25" fmla="*/ 89059 h 89058"/>
                      <a:gd name="connsiteX26" fmla="*/ 9608 w 59688"/>
                      <a:gd name="connsiteY26" fmla="*/ 80596 h 89058"/>
                      <a:gd name="connsiteX27" fmla="*/ 33652 w 59688"/>
                      <a:gd name="connsiteY27" fmla="*/ 80596 h 89058"/>
                      <a:gd name="connsiteX28" fmla="*/ 27479 w 59688"/>
                      <a:gd name="connsiteY28" fmla="*/ 75568 h 89058"/>
                      <a:gd name="connsiteX29" fmla="*/ 24841 w 59688"/>
                      <a:gd name="connsiteY29" fmla="*/ 74522 h 89058"/>
                      <a:gd name="connsiteX30" fmla="*/ 24841 w 59688"/>
                      <a:gd name="connsiteY30" fmla="*/ 72780 h 89058"/>
                      <a:gd name="connsiteX31" fmla="*/ 22651 w 59688"/>
                      <a:gd name="connsiteY31" fmla="*/ 72780 h 89058"/>
                      <a:gd name="connsiteX32" fmla="*/ 22651 w 59688"/>
                      <a:gd name="connsiteY32" fmla="*/ 60434 h 89058"/>
                      <a:gd name="connsiteX33" fmla="*/ 20460 w 59688"/>
                      <a:gd name="connsiteY33" fmla="*/ 60434 h 89058"/>
                      <a:gd name="connsiteX34" fmla="*/ 20460 w 59688"/>
                      <a:gd name="connsiteY34" fmla="*/ 72780 h 89058"/>
                      <a:gd name="connsiteX35" fmla="*/ 18270 w 59688"/>
                      <a:gd name="connsiteY35" fmla="*/ 72780 h 89058"/>
                      <a:gd name="connsiteX36" fmla="*/ 18270 w 59688"/>
                      <a:gd name="connsiteY36" fmla="*/ 74522 h 89058"/>
                      <a:gd name="connsiteX37" fmla="*/ 15632 w 59688"/>
                      <a:gd name="connsiteY37" fmla="*/ 75618 h 89058"/>
                      <a:gd name="connsiteX38" fmla="*/ 9608 w 59688"/>
                      <a:gd name="connsiteY38" fmla="*/ 80596 h 89058"/>
                      <a:gd name="connsiteX39" fmla="*/ 27977 w 59688"/>
                      <a:gd name="connsiteY39" fmla="*/ 11748 h 89058"/>
                      <a:gd name="connsiteX40" fmla="*/ 19714 w 59688"/>
                      <a:gd name="connsiteY40" fmla="*/ 20012 h 89058"/>
                      <a:gd name="connsiteX41" fmla="*/ 27977 w 59688"/>
                      <a:gd name="connsiteY41" fmla="*/ 28226 h 89058"/>
                      <a:gd name="connsiteX42" fmla="*/ 34399 w 59688"/>
                      <a:gd name="connsiteY42" fmla="*/ 24741 h 89058"/>
                      <a:gd name="connsiteX43" fmla="*/ 41070 w 59688"/>
                      <a:gd name="connsiteY43" fmla="*/ 15780 h 89058"/>
                      <a:gd name="connsiteX44" fmla="*/ 30715 w 59688"/>
                      <a:gd name="connsiteY44" fmla="*/ 12396 h 89058"/>
                      <a:gd name="connsiteX45" fmla="*/ 27977 w 59688"/>
                      <a:gd name="connsiteY45" fmla="*/ 11748 h 89058"/>
                      <a:gd name="connsiteX46" fmla="*/ 11350 w 59688"/>
                      <a:gd name="connsiteY46" fmla="*/ 21953 h 89058"/>
                      <a:gd name="connsiteX47" fmla="*/ 12844 w 59688"/>
                      <a:gd name="connsiteY47" fmla="*/ 27131 h 89058"/>
                      <a:gd name="connsiteX48" fmla="*/ 11350 w 59688"/>
                      <a:gd name="connsiteY48" fmla="*/ 21953 h 8905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</a:cxnLst>
                    <a:rect l="l" t="t" r="r" b="b"/>
                    <a:pathLst>
                      <a:path w="59688" h="89058">
                        <a:moveTo>
                          <a:pt x="43310" y="89059"/>
                        </a:moveTo>
                        <a:lnTo>
                          <a:pt x="0" y="89059"/>
                        </a:lnTo>
                        <a:lnTo>
                          <a:pt x="0" y="84827"/>
                        </a:lnTo>
                        <a:cubicBezTo>
                          <a:pt x="0" y="78356"/>
                          <a:pt x="3684" y="72481"/>
                          <a:pt x="9857" y="69047"/>
                        </a:cubicBezTo>
                        <a:lnTo>
                          <a:pt x="9857" y="64318"/>
                        </a:lnTo>
                        <a:lnTo>
                          <a:pt x="12047" y="64318"/>
                        </a:lnTo>
                        <a:lnTo>
                          <a:pt x="12047" y="51972"/>
                        </a:lnTo>
                        <a:lnTo>
                          <a:pt x="13491" y="51972"/>
                        </a:lnTo>
                        <a:lnTo>
                          <a:pt x="13491" y="39128"/>
                        </a:lnTo>
                        <a:cubicBezTo>
                          <a:pt x="7019" y="35693"/>
                          <a:pt x="2887" y="28923"/>
                          <a:pt x="2887" y="21506"/>
                        </a:cubicBezTo>
                        <a:cubicBezTo>
                          <a:pt x="2887" y="10404"/>
                          <a:pt x="11948" y="1394"/>
                          <a:pt x="22999" y="1394"/>
                        </a:cubicBezTo>
                        <a:cubicBezTo>
                          <a:pt x="27081" y="1394"/>
                          <a:pt x="31064" y="2588"/>
                          <a:pt x="34399" y="4879"/>
                        </a:cubicBezTo>
                        <a:lnTo>
                          <a:pt x="44206" y="11549"/>
                        </a:lnTo>
                        <a:lnTo>
                          <a:pt x="52868" y="0"/>
                        </a:lnTo>
                        <a:lnTo>
                          <a:pt x="47541" y="13789"/>
                        </a:lnTo>
                        <a:lnTo>
                          <a:pt x="59688" y="22103"/>
                        </a:lnTo>
                        <a:lnTo>
                          <a:pt x="46098" y="17523"/>
                        </a:lnTo>
                        <a:lnTo>
                          <a:pt x="41717" y="28823"/>
                        </a:lnTo>
                        <a:cubicBezTo>
                          <a:pt x="39676" y="34150"/>
                          <a:pt x="35245" y="38332"/>
                          <a:pt x="29769" y="40273"/>
                        </a:cubicBezTo>
                        <a:lnTo>
                          <a:pt x="29769" y="51972"/>
                        </a:lnTo>
                        <a:lnTo>
                          <a:pt x="31113" y="51972"/>
                        </a:lnTo>
                        <a:lnTo>
                          <a:pt x="31113" y="64318"/>
                        </a:lnTo>
                        <a:lnTo>
                          <a:pt x="33304" y="64318"/>
                        </a:lnTo>
                        <a:lnTo>
                          <a:pt x="33304" y="68997"/>
                        </a:lnTo>
                        <a:cubicBezTo>
                          <a:pt x="39526" y="72432"/>
                          <a:pt x="43260" y="78356"/>
                          <a:pt x="43260" y="84827"/>
                        </a:cubicBezTo>
                        <a:lnTo>
                          <a:pt x="43260" y="89059"/>
                        </a:lnTo>
                        <a:close/>
                        <a:moveTo>
                          <a:pt x="9608" y="80596"/>
                        </a:moveTo>
                        <a:lnTo>
                          <a:pt x="33652" y="80596"/>
                        </a:lnTo>
                        <a:cubicBezTo>
                          <a:pt x="32408" y="78505"/>
                          <a:pt x="30317" y="76713"/>
                          <a:pt x="27479" y="75568"/>
                        </a:cubicBezTo>
                        <a:lnTo>
                          <a:pt x="24841" y="74522"/>
                        </a:lnTo>
                        <a:lnTo>
                          <a:pt x="24841" y="72780"/>
                        </a:lnTo>
                        <a:lnTo>
                          <a:pt x="22651" y="72780"/>
                        </a:lnTo>
                        <a:lnTo>
                          <a:pt x="22651" y="60434"/>
                        </a:lnTo>
                        <a:lnTo>
                          <a:pt x="20460" y="60434"/>
                        </a:lnTo>
                        <a:lnTo>
                          <a:pt x="20460" y="72780"/>
                        </a:lnTo>
                        <a:lnTo>
                          <a:pt x="18270" y="72780"/>
                        </a:lnTo>
                        <a:lnTo>
                          <a:pt x="18270" y="74522"/>
                        </a:lnTo>
                        <a:lnTo>
                          <a:pt x="15632" y="75618"/>
                        </a:lnTo>
                        <a:cubicBezTo>
                          <a:pt x="12943" y="76763"/>
                          <a:pt x="10852" y="78505"/>
                          <a:pt x="9608" y="80596"/>
                        </a:cubicBezTo>
                        <a:close/>
                        <a:moveTo>
                          <a:pt x="27977" y="11748"/>
                        </a:moveTo>
                        <a:cubicBezTo>
                          <a:pt x="23397" y="11748"/>
                          <a:pt x="19714" y="15432"/>
                          <a:pt x="19714" y="20012"/>
                        </a:cubicBezTo>
                        <a:cubicBezTo>
                          <a:pt x="19714" y="24542"/>
                          <a:pt x="23397" y="28226"/>
                          <a:pt x="27977" y="28226"/>
                        </a:cubicBezTo>
                        <a:cubicBezTo>
                          <a:pt x="31263" y="28226"/>
                          <a:pt x="33404" y="26035"/>
                          <a:pt x="34399" y="24741"/>
                        </a:cubicBezTo>
                        <a:lnTo>
                          <a:pt x="41070" y="15780"/>
                        </a:lnTo>
                        <a:lnTo>
                          <a:pt x="30715" y="12396"/>
                        </a:lnTo>
                        <a:cubicBezTo>
                          <a:pt x="29819" y="12047"/>
                          <a:pt x="28824" y="11748"/>
                          <a:pt x="27977" y="11748"/>
                        </a:cubicBezTo>
                        <a:close/>
                        <a:moveTo>
                          <a:pt x="11350" y="21953"/>
                        </a:moveTo>
                        <a:cubicBezTo>
                          <a:pt x="11450" y="23795"/>
                          <a:pt x="11998" y="25538"/>
                          <a:pt x="12844" y="27131"/>
                        </a:cubicBezTo>
                        <a:cubicBezTo>
                          <a:pt x="12097" y="25488"/>
                          <a:pt x="11599" y="23746"/>
                          <a:pt x="11350" y="21953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52" name="Freeform: Shape 151">
                    <a:extLst>
                      <a:ext uri="{FF2B5EF4-FFF2-40B4-BE49-F238E27FC236}">
                        <a16:creationId xmlns:a16="http://schemas.microsoft.com/office/drawing/2014/main" id="{548B860A-AB56-A21C-0A47-09DEAC9830CC}"/>
                      </a:ext>
                    </a:extLst>
                  </p:cNvPr>
                  <p:cNvSpPr/>
                  <p:nvPr/>
                </p:nvSpPr>
                <p:spPr>
                  <a:xfrm>
                    <a:off x="5724917" y="4459069"/>
                    <a:ext cx="1853063" cy="678520"/>
                  </a:xfrm>
                  <a:custGeom>
                    <a:avLst/>
                    <a:gdLst>
                      <a:gd name="connsiteX0" fmla="*/ 1853063 w 1853063"/>
                      <a:gd name="connsiteY0" fmla="*/ 678521 h 678520"/>
                      <a:gd name="connsiteX1" fmla="*/ 0 w 1853063"/>
                      <a:gd name="connsiteY1" fmla="*/ 678521 h 678520"/>
                      <a:gd name="connsiteX2" fmla="*/ 0 w 1853063"/>
                      <a:gd name="connsiteY2" fmla="*/ 0 h 678520"/>
                      <a:gd name="connsiteX3" fmla="*/ 1853063 w 1853063"/>
                      <a:gd name="connsiteY3" fmla="*/ 0 h 678520"/>
                      <a:gd name="connsiteX4" fmla="*/ 1853063 w 1853063"/>
                      <a:gd name="connsiteY4" fmla="*/ 678521 h 678520"/>
                      <a:gd name="connsiteX5" fmla="*/ 8463 w 1853063"/>
                      <a:gd name="connsiteY5" fmla="*/ 670058 h 678520"/>
                      <a:gd name="connsiteX6" fmla="*/ 1844600 w 1853063"/>
                      <a:gd name="connsiteY6" fmla="*/ 670058 h 678520"/>
                      <a:gd name="connsiteX7" fmla="*/ 1844600 w 1853063"/>
                      <a:gd name="connsiteY7" fmla="*/ 8463 h 678520"/>
                      <a:gd name="connsiteX8" fmla="*/ 8463 w 1853063"/>
                      <a:gd name="connsiteY8" fmla="*/ 8463 h 678520"/>
                      <a:gd name="connsiteX9" fmla="*/ 8463 w 1853063"/>
                      <a:gd name="connsiteY9" fmla="*/ 670058 h 6785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853063" h="678520">
                        <a:moveTo>
                          <a:pt x="1853063" y="678521"/>
                        </a:moveTo>
                        <a:lnTo>
                          <a:pt x="0" y="678521"/>
                        </a:lnTo>
                        <a:lnTo>
                          <a:pt x="0" y="0"/>
                        </a:lnTo>
                        <a:lnTo>
                          <a:pt x="1853063" y="0"/>
                        </a:lnTo>
                        <a:lnTo>
                          <a:pt x="1853063" y="678521"/>
                        </a:lnTo>
                        <a:close/>
                        <a:moveTo>
                          <a:pt x="8463" y="670058"/>
                        </a:moveTo>
                        <a:lnTo>
                          <a:pt x="1844600" y="670058"/>
                        </a:lnTo>
                        <a:lnTo>
                          <a:pt x="1844600" y="8463"/>
                        </a:lnTo>
                        <a:lnTo>
                          <a:pt x="8463" y="8463"/>
                        </a:lnTo>
                        <a:lnTo>
                          <a:pt x="8463" y="670058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53" name="Freeform: Shape 152">
                    <a:extLst>
                      <a:ext uri="{FF2B5EF4-FFF2-40B4-BE49-F238E27FC236}">
                        <a16:creationId xmlns:a16="http://schemas.microsoft.com/office/drawing/2014/main" id="{E26DE395-76F4-59D4-D072-F83863205838}"/>
                      </a:ext>
                    </a:extLst>
                  </p:cNvPr>
                  <p:cNvSpPr/>
                  <p:nvPr/>
                </p:nvSpPr>
                <p:spPr>
                  <a:xfrm>
                    <a:off x="6576826" y="4526921"/>
                    <a:ext cx="155765" cy="216499"/>
                  </a:xfrm>
                  <a:custGeom>
                    <a:avLst/>
                    <a:gdLst>
                      <a:gd name="connsiteX0" fmla="*/ 155766 w 155765"/>
                      <a:gd name="connsiteY0" fmla="*/ 216499 h 216499"/>
                      <a:gd name="connsiteX1" fmla="*/ 0 w 155765"/>
                      <a:gd name="connsiteY1" fmla="*/ 216499 h 216499"/>
                      <a:gd name="connsiteX2" fmla="*/ 0 w 155765"/>
                      <a:gd name="connsiteY2" fmla="*/ 72830 h 216499"/>
                      <a:gd name="connsiteX3" fmla="*/ 12545 w 155765"/>
                      <a:gd name="connsiteY3" fmla="*/ 42862 h 216499"/>
                      <a:gd name="connsiteX4" fmla="*/ 38730 w 155765"/>
                      <a:gd name="connsiteY4" fmla="*/ 20659 h 216499"/>
                      <a:gd name="connsiteX5" fmla="*/ 41020 w 155765"/>
                      <a:gd name="connsiteY5" fmla="*/ 19315 h 216499"/>
                      <a:gd name="connsiteX6" fmla="*/ 52470 w 155765"/>
                      <a:gd name="connsiteY6" fmla="*/ 12296 h 216499"/>
                      <a:gd name="connsiteX7" fmla="*/ 75170 w 155765"/>
                      <a:gd name="connsiteY7" fmla="*/ 1046 h 216499"/>
                      <a:gd name="connsiteX8" fmla="*/ 77758 w 155765"/>
                      <a:gd name="connsiteY8" fmla="*/ 0 h 216499"/>
                      <a:gd name="connsiteX9" fmla="*/ 79352 w 155765"/>
                      <a:gd name="connsiteY9" fmla="*/ 498 h 216499"/>
                      <a:gd name="connsiteX10" fmla="*/ 81193 w 155765"/>
                      <a:gd name="connsiteY10" fmla="*/ 1294 h 216499"/>
                      <a:gd name="connsiteX11" fmla="*/ 87416 w 155765"/>
                      <a:gd name="connsiteY11" fmla="*/ 4231 h 216499"/>
                      <a:gd name="connsiteX12" fmla="*/ 93987 w 155765"/>
                      <a:gd name="connsiteY12" fmla="*/ 7467 h 216499"/>
                      <a:gd name="connsiteX13" fmla="*/ 96576 w 155765"/>
                      <a:gd name="connsiteY13" fmla="*/ 8762 h 216499"/>
                      <a:gd name="connsiteX14" fmla="*/ 105089 w 155765"/>
                      <a:gd name="connsiteY14" fmla="*/ 13391 h 216499"/>
                      <a:gd name="connsiteX15" fmla="*/ 105089 w 155765"/>
                      <a:gd name="connsiteY15" fmla="*/ 13391 h 216499"/>
                      <a:gd name="connsiteX16" fmla="*/ 155766 w 155765"/>
                      <a:gd name="connsiteY16" fmla="*/ 71785 h 216499"/>
                      <a:gd name="connsiteX17" fmla="*/ 155766 w 155765"/>
                      <a:gd name="connsiteY17" fmla="*/ 216499 h 216499"/>
                      <a:gd name="connsiteX18" fmla="*/ 8463 w 155765"/>
                      <a:gd name="connsiteY18" fmla="*/ 208037 h 216499"/>
                      <a:gd name="connsiteX19" fmla="*/ 147303 w 155765"/>
                      <a:gd name="connsiteY19" fmla="*/ 208037 h 216499"/>
                      <a:gd name="connsiteX20" fmla="*/ 147303 w 155765"/>
                      <a:gd name="connsiteY20" fmla="*/ 72830 h 216499"/>
                      <a:gd name="connsiteX21" fmla="*/ 100907 w 155765"/>
                      <a:gd name="connsiteY21" fmla="*/ 20809 h 216499"/>
                      <a:gd name="connsiteX22" fmla="*/ 100857 w 155765"/>
                      <a:gd name="connsiteY22" fmla="*/ 20759 h 216499"/>
                      <a:gd name="connsiteX23" fmla="*/ 92792 w 155765"/>
                      <a:gd name="connsiteY23" fmla="*/ 16378 h 216499"/>
                      <a:gd name="connsiteX24" fmla="*/ 90453 w 155765"/>
                      <a:gd name="connsiteY24" fmla="*/ 15183 h 216499"/>
                      <a:gd name="connsiteX25" fmla="*/ 83981 w 155765"/>
                      <a:gd name="connsiteY25" fmla="*/ 11998 h 216499"/>
                      <a:gd name="connsiteX26" fmla="*/ 82239 w 155765"/>
                      <a:gd name="connsiteY26" fmla="*/ 11151 h 216499"/>
                      <a:gd name="connsiteX27" fmla="*/ 77858 w 155765"/>
                      <a:gd name="connsiteY27" fmla="*/ 9110 h 216499"/>
                      <a:gd name="connsiteX28" fmla="*/ 56651 w 155765"/>
                      <a:gd name="connsiteY28" fmla="*/ 19714 h 216499"/>
                      <a:gd name="connsiteX29" fmla="*/ 45699 w 155765"/>
                      <a:gd name="connsiteY29" fmla="*/ 26384 h 216499"/>
                      <a:gd name="connsiteX30" fmla="*/ 43210 w 155765"/>
                      <a:gd name="connsiteY30" fmla="*/ 27878 h 216499"/>
                      <a:gd name="connsiteX31" fmla="*/ 18917 w 155765"/>
                      <a:gd name="connsiteY31" fmla="*/ 48437 h 216499"/>
                      <a:gd name="connsiteX32" fmla="*/ 8413 w 155765"/>
                      <a:gd name="connsiteY32" fmla="*/ 71835 h 216499"/>
                      <a:gd name="connsiteX33" fmla="*/ 8413 w 155765"/>
                      <a:gd name="connsiteY33" fmla="*/ 208037 h 21649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</a:cxnLst>
                    <a:rect l="l" t="t" r="r" b="b"/>
                    <a:pathLst>
                      <a:path w="155765" h="216499">
                        <a:moveTo>
                          <a:pt x="155766" y="216499"/>
                        </a:moveTo>
                        <a:lnTo>
                          <a:pt x="0" y="216499"/>
                        </a:lnTo>
                        <a:lnTo>
                          <a:pt x="0" y="72830"/>
                        </a:lnTo>
                        <a:cubicBezTo>
                          <a:pt x="0" y="62277"/>
                          <a:pt x="4231" y="52569"/>
                          <a:pt x="12545" y="42862"/>
                        </a:cubicBezTo>
                        <a:cubicBezTo>
                          <a:pt x="18867" y="35494"/>
                          <a:pt x="27728" y="27977"/>
                          <a:pt x="38730" y="20659"/>
                        </a:cubicBezTo>
                        <a:lnTo>
                          <a:pt x="41020" y="19315"/>
                        </a:lnTo>
                        <a:cubicBezTo>
                          <a:pt x="44953" y="16776"/>
                          <a:pt x="48885" y="14337"/>
                          <a:pt x="52470" y="12296"/>
                        </a:cubicBezTo>
                        <a:cubicBezTo>
                          <a:pt x="59787" y="8164"/>
                          <a:pt x="67454" y="4381"/>
                          <a:pt x="75170" y="1046"/>
                        </a:cubicBezTo>
                        <a:lnTo>
                          <a:pt x="77758" y="0"/>
                        </a:lnTo>
                        <a:lnTo>
                          <a:pt x="79352" y="498"/>
                        </a:lnTo>
                        <a:cubicBezTo>
                          <a:pt x="79352" y="498"/>
                          <a:pt x="80248" y="846"/>
                          <a:pt x="81193" y="1294"/>
                        </a:cubicBezTo>
                        <a:lnTo>
                          <a:pt x="87416" y="4231"/>
                        </a:lnTo>
                        <a:cubicBezTo>
                          <a:pt x="89507" y="5227"/>
                          <a:pt x="91498" y="6223"/>
                          <a:pt x="93987" y="7467"/>
                        </a:cubicBezTo>
                        <a:lnTo>
                          <a:pt x="96576" y="8762"/>
                        </a:lnTo>
                        <a:cubicBezTo>
                          <a:pt x="99364" y="10156"/>
                          <a:pt x="102002" y="11649"/>
                          <a:pt x="105089" y="13391"/>
                        </a:cubicBezTo>
                        <a:lnTo>
                          <a:pt x="105089" y="13391"/>
                        </a:lnTo>
                        <a:cubicBezTo>
                          <a:pt x="128187" y="26633"/>
                          <a:pt x="155766" y="47492"/>
                          <a:pt x="155766" y="71785"/>
                        </a:cubicBezTo>
                        <a:lnTo>
                          <a:pt x="155766" y="216499"/>
                        </a:lnTo>
                        <a:close/>
                        <a:moveTo>
                          <a:pt x="8463" y="208037"/>
                        </a:moveTo>
                        <a:lnTo>
                          <a:pt x="147303" y="208037"/>
                        </a:lnTo>
                        <a:lnTo>
                          <a:pt x="147303" y="72830"/>
                        </a:lnTo>
                        <a:cubicBezTo>
                          <a:pt x="147303" y="56004"/>
                          <a:pt x="130825" y="37884"/>
                          <a:pt x="100907" y="20809"/>
                        </a:cubicBezTo>
                        <a:lnTo>
                          <a:pt x="100857" y="20759"/>
                        </a:lnTo>
                        <a:cubicBezTo>
                          <a:pt x="97920" y="19066"/>
                          <a:pt x="95381" y="17673"/>
                          <a:pt x="92792" y="16378"/>
                        </a:cubicBezTo>
                        <a:lnTo>
                          <a:pt x="90453" y="15183"/>
                        </a:lnTo>
                        <a:cubicBezTo>
                          <a:pt x="87814" y="13839"/>
                          <a:pt x="85873" y="12844"/>
                          <a:pt x="83981" y="11998"/>
                        </a:cubicBezTo>
                        <a:cubicBezTo>
                          <a:pt x="83334" y="11699"/>
                          <a:pt x="82936" y="11500"/>
                          <a:pt x="82239" y="11151"/>
                        </a:cubicBezTo>
                        <a:lnTo>
                          <a:pt x="77858" y="9110"/>
                        </a:lnTo>
                        <a:cubicBezTo>
                          <a:pt x="70142" y="12495"/>
                          <a:pt x="63272" y="15980"/>
                          <a:pt x="56651" y="19714"/>
                        </a:cubicBezTo>
                        <a:cubicBezTo>
                          <a:pt x="53167" y="21655"/>
                          <a:pt x="49383" y="23995"/>
                          <a:pt x="45699" y="26384"/>
                        </a:cubicBezTo>
                        <a:lnTo>
                          <a:pt x="43210" y="27878"/>
                        </a:lnTo>
                        <a:cubicBezTo>
                          <a:pt x="32955" y="34648"/>
                          <a:pt x="24741" y="41567"/>
                          <a:pt x="18917" y="48437"/>
                        </a:cubicBezTo>
                        <a:cubicBezTo>
                          <a:pt x="11947" y="56502"/>
                          <a:pt x="8413" y="64367"/>
                          <a:pt x="8413" y="71835"/>
                        </a:cubicBezTo>
                        <a:lnTo>
                          <a:pt x="8413" y="208037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54" name="Freeform: Shape 153">
                    <a:extLst>
                      <a:ext uri="{FF2B5EF4-FFF2-40B4-BE49-F238E27FC236}">
                        <a16:creationId xmlns:a16="http://schemas.microsoft.com/office/drawing/2014/main" id="{630696C5-0016-A115-46F0-6A9CB115893D}"/>
                      </a:ext>
                    </a:extLst>
                  </p:cNvPr>
                  <p:cNvSpPr/>
                  <p:nvPr/>
                </p:nvSpPr>
                <p:spPr>
                  <a:xfrm>
                    <a:off x="6498271" y="4793550"/>
                    <a:ext cx="314369" cy="320343"/>
                  </a:xfrm>
                  <a:custGeom>
                    <a:avLst/>
                    <a:gdLst>
                      <a:gd name="connsiteX0" fmla="*/ 314370 w 314369"/>
                      <a:gd name="connsiteY0" fmla="*/ 320343 h 320343"/>
                      <a:gd name="connsiteX1" fmla="*/ 0 w 314369"/>
                      <a:gd name="connsiteY1" fmla="*/ 320343 h 320343"/>
                      <a:gd name="connsiteX2" fmla="*/ 0 w 314369"/>
                      <a:gd name="connsiteY2" fmla="*/ 0 h 320343"/>
                      <a:gd name="connsiteX3" fmla="*/ 314370 w 314369"/>
                      <a:gd name="connsiteY3" fmla="*/ 0 h 320343"/>
                      <a:gd name="connsiteX4" fmla="*/ 314370 w 314369"/>
                      <a:gd name="connsiteY4" fmla="*/ 320343 h 320343"/>
                      <a:gd name="connsiteX5" fmla="*/ 8413 w 314369"/>
                      <a:gd name="connsiteY5" fmla="*/ 311881 h 320343"/>
                      <a:gd name="connsiteX6" fmla="*/ 305907 w 314369"/>
                      <a:gd name="connsiteY6" fmla="*/ 311881 h 320343"/>
                      <a:gd name="connsiteX7" fmla="*/ 305907 w 314369"/>
                      <a:gd name="connsiteY7" fmla="*/ 8463 h 320343"/>
                      <a:gd name="connsiteX8" fmla="*/ 8413 w 314369"/>
                      <a:gd name="connsiteY8" fmla="*/ 8463 h 320343"/>
                      <a:gd name="connsiteX9" fmla="*/ 8413 w 314369"/>
                      <a:gd name="connsiteY9" fmla="*/ 311881 h 32034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314369" h="320343">
                        <a:moveTo>
                          <a:pt x="314370" y="320343"/>
                        </a:moveTo>
                        <a:lnTo>
                          <a:pt x="0" y="320343"/>
                        </a:lnTo>
                        <a:lnTo>
                          <a:pt x="0" y="0"/>
                        </a:lnTo>
                        <a:lnTo>
                          <a:pt x="314370" y="0"/>
                        </a:lnTo>
                        <a:lnTo>
                          <a:pt x="314370" y="320343"/>
                        </a:lnTo>
                        <a:close/>
                        <a:moveTo>
                          <a:pt x="8413" y="311881"/>
                        </a:moveTo>
                        <a:lnTo>
                          <a:pt x="305907" y="311881"/>
                        </a:lnTo>
                        <a:lnTo>
                          <a:pt x="305907" y="8463"/>
                        </a:lnTo>
                        <a:lnTo>
                          <a:pt x="8413" y="8463"/>
                        </a:lnTo>
                        <a:lnTo>
                          <a:pt x="8413" y="311881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55" name="Freeform: Shape 154">
                    <a:extLst>
                      <a:ext uri="{FF2B5EF4-FFF2-40B4-BE49-F238E27FC236}">
                        <a16:creationId xmlns:a16="http://schemas.microsoft.com/office/drawing/2014/main" id="{48FE1E93-6965-A5B4-69A5-979E51EB1598}"/>
                      </a:ext>
                    </a:extLst>
                  </p:cNvPr>
                  <p:cNvSpPr/>
                  <p:nvPr/>
                </p:nvSpPr>
                <p:spPr>
                  <a:xfrm>
                    <a:off x="6532421" y="4793600"/>
                    <a:ext cx="246069" cy="343989"/>
                  </a:xfrm>
                  <a:custGeom>
                    <a:avLst/>
                    <a:gdLst>
                      <a:gd name="connsiteX0" fmla="*/ 246070 w 246069"/>
                      <a:gd name="connsiteY0" fmla="*/ 343989 h 343989"/>
                      <a:gd name="connsiteX1" fmla="*/ 0 w 246069"/>
                      <a:gd name="connsiteY1" fmla="*/ 343989 h 343989"/>
                      <a:gd name="connsiteX2" fmla="*/ 0 w 246069"/>
                      <a:gd name="connsiteY2" fmla="*/ 0 h 343989"/>
                      <a:gd name="connsiteX3" fmla="*/ 246070 w 246069"/>
                      <a:gd name="connsiteY3" fmla="*/ 0 h 343989"/>
                      <a:gd name="connsiteX4" fmla="*/ 246070 w 246069"/>
                      <a:gd name="connsiteY4" fmla="*/ 343989 h 343989"/>
                      <a:gd name="connsiteX5" fmla="*/ 8463 w 246069"/>
                      <a:gd name="connsiteY5" fmla="*/ 335527 h 343989"/>
                      <a:gd name="connsiteX6" fmla="*/ 237657 w 246069"/>
                      <a:gd name="connsiteY6" fmla="*/ 335527 h 343989"/>
                      <a:gd name="connsiteX7" fmla="*/ 237657 w 246069"/>
                      <a:gd name="connsiteY7" fmla="*/ 8463 h 343989"/>
                      <a:gd name="connsiteX8" fmla="*/ 8463 w 246069"/>
                      <a:gd name="connsiteY8" fmla="*/ 8463 h 343989"/>
                      <a:gd name="connsiteX9" fmla="*/ 8463 w 246069"/>
                      <a:gd name="connsiteY9" fmla="*/ 335527 h 34398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246069" h="343989">
                        <a:moveTo>
                          <a:pt x="246070" y="343989"/>
                        </a:moveTo>
                        <a:lnTo>
                          <a:pt x="0" y="343989"/>
                        </a:lnTo>
                        <a:lnTo>
                          <a:pt x="0" y="0"/>
                        </a:lnTo>
                        <a:lnTo>
                          <a:pt x="246070" y="0"/>
                        </a:lnTo>
                        <a:lnTo>
                          <a:pt x="246070" y="343989"/>
                        </a:lnTo>
                        <a:close/>
                        <a:moveTo>
                          <a:pt x="8463" y="335527"/>
                        </a:moveTo>
                        <a:lnTo>
                          <a:pt x="237657" y="335527"/>
                        </a:lnTo>
                        <a:lnTo>
                          <a:pt x="237657" y="8463"/>
                        </a:lnTo>
                        <a:lnTo>
                          <a:pt x="8463" y="8463"/>
                        </a:lnTo>
                        <a:lnTo>
                          <a:pt x="8463" y="335527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grpSp>
                <p:nvGrpSpPr>
                  <p:cNvPr id="156" name="Graphic 12">
                    <a:extLst>
                      <a:ext uri="{FF2B5EF4-FFF2-40B4-BE49-F238E27FC236}">
                        <a16:creationId xmlns:a16="http://schemas.microsoft.com/office/drawing/2014/main" id="{5B02003C-60BB-7CFC-506C-A404825C7791}"/>
                      </a:ext>
                    </a:extLst>
                  </p:cNvPr>
                  <p:cNvGrpSpPr/>
                  <p:nvPr/>
                </p:nvGrpSpPr>
                <p:grpSpPr>
                  <a:xfrm>
                    <a:off x="6597386" y="4549870"/>
                    <a:ext cx="114596" cy="173936"/>
                    <a:chOff x="6597386" y="4549870"/>
                    <a:chExt cx="114596" cy="173936"/>
                  </a:xfrm>
                  <a:grpFill/>
                </p:grpSpPr>
                <p:sp>
                  <p:nvSpPr>
                    <p:cNvPr id="250" name="Freeform: Shape 249">
                      <a:extLst>
                        <a:ext uri="{FF2B5EF4-FFF2-40B4-BE49-F238E27FC236}">
                          <a16:creationId xmlns:a16="http://schemas.microsoft.com/office/drawing/2014/main" id="{D30507CF-0F68-878E-B294-A67E70DD0D4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97386" y="4549870"/>
                      <a:ext cx="114596" cy="173936"/>
                    </a:xfrm>
                    <a:custGeom>
                      <a:avLst/>
                      <a:gdLst>
                        <a:gd name="connsiteX0" fmla="*/ 114597 w 114596"/>
                        <a:gd name="connsiteY0" fmla="*/ 173936 h 173936"/>
                        <a:gd name="connsiteX1" fmla="*/ 0 w 114596"/>
                        <a:gd name="connsiteY1" fmla="*/ 173936 h 173936"/>
                        <a:gd name="connsiteX2" fmla="*/ 0 w 114596"/>
                        <a:gd name="connsiteY2" fmla="*/ 53067 h 173936"/>
                        <a:gd name="connsiteX3" fmla="*/ 55655 w 114596"/>
                        <a:gd name="connsiteY3" fmla="*/ 647 h 173936"/>
                        <a:gd name="connsiteX4" fmla="*/ 57249 w 114596"/>
                        <a:gd name="connsiteY4" fmla="*/ 0 h 173936"/>
                        <a:gd name="connsiteX5" fmla="*/ 58842 w 114596"/>
                        <a:gd name="connsiteY5" fmla="*/ 647 h 173936"/>
                        <a:gd name="connsiteX6" fmla="*/ 114547 w 114596"/>
                        <a:gd name="connsiteY6" fmla="*/ 53067 h 173936"/>
                        <a:gd name="connsiteX7" fmla="*/ 114547 w 114596"/>
                        <a:gd name="connsiteY7" fmla="*/ 173936 h 173936"/>
                        <a:gd name="connsiteX8" fmla="*/ 8513 w 114596"/>
                        <a:gd name="connsiteY8" fmla="*/ 165474 h 173936"/>
                        <a:gd name="connsiteX9" fmla="*/ 106184 w 114596"/>
                        <a:gd name="connsiteY9" fmla="*/ 165474 h 173936"/>
                        <a:gd name="connsiteX10" fmla="*/ 106184 w 114596"/>
                        <a:gd name="connsiteY10" fmla="*/ 53067 h 173936"/>
                        <a:gd name="connsiteX11" fmla="*/ 57348 w 114596"/>
                        <a:gd name="connsiteY11" fmla="*/ 9160 h 173936"/>
                        <a:gd name="connsiteX12" fmla="*/ 8562 w 114596"/>
                        <a:gd name="connsiteY12" fmla="*/ 53067 h 173936"/>
                        <a:gd name="connsiteX13" fmla="*/ 8562 w 114596"/>
                        <a:gd name="connsiteY13" fmla="*/ 165474 h 173936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</a:cxnLst>
                      <a:rect l="l" t="t" r="r" b="b"/>
                      <a:pathLst>
                        <a:path w="114596" h="173936">
                          <a:moveTo>
                            <a:pt x="114597" y="173936"/>
                          </a:moveTo>
                          <a:lnTo>
                            <a:pt x="0" y="173936"/>
                          </a:lnTo>
                          <a:lnTo>
                            <a:pt x="0" y="53067"/>
                          </a:lnTo>
                          <a:cubicBezTo>
                            <a:pt x="0" y="23746"/>
                            <a:pt x="53366" y="1643"/>
                            <a:pt x="55655" y="647"/>
                          </a:cubicBezTo>
                          <a:lnTo>
                            <a:pt x="57249" y="0"/>
                          </a:lnTo>
                          <a:lnTo>
                            <a:pt x="58842" y="647"/>
                          </a:lnTo>
                          <a:cubicBezTo>
                            <a:pt x="61131" y="1643"/>
                            <a:pt x="114547" y="23746"/>
                            <a:pt x="114547" y="53067"/>
                          </a:cubicBezTo>
                          <a:lnTo>
                            <a:pt x="114547" y="173936"/>
                          </a:lnTo>
                          <a:close/>
                          <a:moveTo>
                            <a:pt x="8513" y="165474"/>
                          </a:moveTo>
                          <a:lnTo>
                            <a:pt x="106184" y="165474"/>
                          </a:lnTo>
                          <a:lnTo>
                            <a:pt x="106184" y="53067"/>
                          </a:lnTo>
                          <a:cubicBezTo>
                            <a:pt x="106184" y="34150"/>
                            <a:pt x="72332" y="15632"/>
                            <a:pt x="57348" y="9160"/>
                          </a:cubicBezTo>
                          <a:cubicBezTo>
                            <a:pt x="42364" y="15632"/>
                            <a:pt x="8562" y="34150"/>
                            <a:pt x="8562" y="53067"/>
                          </a:cubicBezTo>
                          <a:lnTo>
                            <a:pt x="8562" y="165474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1" name="Freeform: Shape 250">
                      <a:extLst>
                        <a:ext uri="{FF2B5EF4-FFF2-40B4-BE49-F238E27FC236}">
                          <a16:creationId xmlns:a16="http://schemas.microsoft.com/office/drawing/2014/main" id="{D4FFDDC8-D952-7C9E-A1F2-CE44660F761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97386" y="4550069"/>
                      <a:ext cx="114596" cy="173737"/>
                    </a:xfrm>
                    <a:custGeom>
                      <a:avLst/>
                      <a:gdLst>
                        <a:gd name="connsiteX0" fmla="*/ 114597 w 114596"/>
                        <a:gd name="connsiteY0" fmla="*/ 173737 h 173737"/>
                        <a:gd name="connsiteX1" fmla="*/ 0 w 114596"/>
                        <a:gd name="connsiteY1" fmla="*/ 173737 h 173737"/>
                        <a:gd name="connsiteX2" fmla="*/ 0 w 114596"/>
                        <a:gd name="connsiteY2" fmla="*/ 161292 h 173737"/>
                        <a:gd name="connsiteX3" fmla="*/ 3883 w 114596"/>
                        <a:gd name="connsiteY3" fmla="*/ 160993 h 173737"/>
                        <a:gd name="connsiteX4" fmla="*/ 10305 w 114596"/>
                        <a:gd name="connsiteY4" fmla="*/ 155368 h 173737"/>
                        <a:gd name="connsiteX5" fmla="*/ 3883 w 114596"/>
                        <a:gd name="connsiteY5" fmla="*/ 149742 h 173737"/>
                        <a:gd name="connsiteX6" fmla="*/ 0 w 114596"/>
                        <a:gd name="connsiteY6" fmla="*/ 149444 h 173737"/>
                        <a:gd name="connsiteX7" fmla="*/ 0 w 114596"/>
                        <a:gd name="connsiteY7" fmla="*/ 108822 h 173737"/>
                        <a:gd name="connsiteX8" fmla="*/ 3883 w 114596"/>
                        <a:gd name="connsiteY8" fmla="*/ 108523 h 173737"/>
                        <a:gd name="connsiteX9" fmla="*/ 10305 w 114596"/>
                        <a:gd name="connsiteY9" fmla="*/ 102898 h 173737"/>
                        <a:gd name="connsiteX10" fmla="*/ 3883 w 114596"/>
                        <a:gd name="connsiteY10" fmla="*/ 97273 h 173737"/>
                        <a:gd name="connsiteX11" fmla="*/ 0 w 114596"/>
                        <a:gd name="connsiteY11" fmla="*/ 96974 h 173737"/>
                        <a:gd name="connsiteX12" fmla="*/ 0 w 114596"/>
                        <a:gd name="connsiteY12" fmla="*/ 49732 h 173737"/>
                        <a:gd name="connsiteX13" fmla="*/ 3932 w 114596"/>
                        <a:gd name="connsiteY13" fmla="*/ 49433 h 173737"/>
                        <a:gd name="connsiteX14" fmla="*/ 10305 w 114596"/>
                        <a:gd name="connsiteY14" fmla="*/ 43857 h 173737"/>
                        <a:gd name="connsiteX15" fmla="*/ 8164 w 114596"/>
                        <a:gd name="connsiteY15" fmla="*/ 39725 h 173737"/>
                        <a:gd name="connsiteX16" fmla="*/ 5177 w 114596"/>
                        <a:gd name="connsiteY16" fmla="*/ 37137 h 173737"/>
                        <a:gd name="connsiteX17" fmla="*/ 7517 w 114596"/>
                        <a:gd name="connsiteY17" fmla="*/ 34001 h 173737"/>
                        <a:gd name="connsiteX18" fmla="*/ 17125 w 114596"/>
                        <a:gd name="connsiteY18" fmla="*/ 23696 h 173737"/>
                        <a:gd name="connsiteX19" fmla="*/ 18668 w 114596"/>
                        <a:gd name="connsiteY19" fmla="*/ 22401 h 173737"/>
                        <a:gd name="connsiteX20" fmla="*/ 21953 w 114596"/>
                        <a:gd name="connsiteY20" fmla="*/ 23198 h 173737"/>
                        <a:gd name="connsiteX21" fmla="*/ 27977 w 114596"/>
                        <a:gd name="connsiteY21" fmla="*/ 17573 h 173737"/>
                        <a:gd name="connsiteX22" fmla="*/ 28126 w 114596"/>
                        <a:gd name="connsiteY22" fmla="*/ 15432 h 173737"/>
                        <a:gd name="connsiteX23" fmla="*/ 29919 w 114596"/>
                        <a:gd name="connsiteY23" fmla="*/ 14287 h 173737"/>
                        <a:gd name="connsiteX24" fmla="*/ 55606 w 114596"/>
                        <a:gd name="connsiteY24" fmla="*/ 697 h 173737"/>
                        <a:gd name="connsiteX25" fmla="*/ 57199 w 114596"/>
                        <a:gd name="connsiteY25" fmla="*/ 0 h 173737"/>
                        <a:gd name="connsiteX26" fmla="*/ 58792 w 114596"/>
                        <a:gd name="connsiteY26" fmla="*/ 697 h 173737"/>
                        <a:gd name="connsiteX27" fmla="*/ 84529 w 114596"/>
                        <a:gd name="connsiteY27" fmla="*/ 14287 h 173737"/>
                        <a:gd name="connsiteX28" fmla="*/ 86321 w 114596"/>
                        <a:gd name="connsiteY28" fmla="*/ 15432 h 173737"/>
                        <a:gd name="connsiteX29" fmla="*/ 86470 w 114596"/>
                        <a:gd name="connsiteY29" fmla="*/ 17573 h 173737"/>
                        <a:gd name="connsiteX30" fmla="*/ 92444 w 114596"/>
                        <a:gd name="connsiteY30" fmla="*/ 23198 h 173737"/>
                        <a:gd name="connsiteX31" fmla="*/ 93788 w 114596"/>
                        <a:gd name="connsiteY31" fmla="*/ 22750 h 173737"/>
                        <a:gd name="connsiteX32" fmla="*/ 95829 w 114596"/>
                        <a:gd name="connsiteY32" fmla="*/ 22401 h 173737"/>
                        <a:gd name="connsiteX33" fmla="*/ 97323 w 114596"/>
                        <a:gd name="connsiteY33" fmla="*/ 23696 h 173737"/>
                        <a:gd name="connsiteX34" fmla="*/ 106880 w 114596"/>
                        <a:gd name="connsiteY34" fmla="*/ 33951 h 173737"/>
                        <a:gd name="connsiteX35" fmla="*/ 109320 w 114596"/>
                        <a:gd name="connsiteY35" fmla="*/ 37137 h 173737"/>
                        <a:gd name="connsiteX36" fmla="*/ 106233 w 114596"/>
                        <a:gd name="connsiteY36" fmla="*/ 39725 h 173737"/>
                        <a:gd name="connsiteX37" fmla="*/ 104142 w 114596"/>
                        <a:gd name="connsiteY37" fmla="*/ 43857 h 173737"/>
                        <a:gd name="connsiteX38" fmla="*/ 110515 w 114596"/>
                        <a:gd name="connsiteY38" fmla="*/ 49433 h 173737"/>
                        <a:gd name="connsiteX39" fmla="*/ 114447 w 114596"/>
                        <a:gd name="connsiteY39" fmla="*/ 49732 h 173737"/>
                        <a:gd name="connsiteX40" fmla="*/ 114447 w 114596"/>
                        <a:gd name="connsiteY40" fmla="*/ 96974 h 173737"/>
                        <a:gd name="connsiteX41" fmla="*/ 110565 w 114596"/>
                        <a:gd name="connsiteY41" fmla="*/ 97273 h 173737"/>
                        <a:gd name="connsiteX42" fmla="*/ 104142 w 114596"/>
                        <a:gd name="connsiteY42" fmla="*/ 102898 h 173737"/>
                        <a:gd name="connsiteX43" fmla="*/ 110565 w 114596"/>
                        <a:gd name="connsiteY43" fmla="*/ 108523 h 173737"/>
                        <a:gd name="connsiteX44" fmla="*/ 114447 w 114596"/>
                        <a:gd name="connsiteY44" fmla="*/ 108822 h 173737"/>
                        <a:gd name="connsiteX45" fmla="*/ 114447 w 114596"/>
                        <a:gd name="connsiteY45" fmla="*/ 149444 h 173737"/>
                        <a:gd name="connsiteX46" fmla="*/ 110565 w 114596"/>
                        <a:gd name="connsiteY46" fmla="*/ 149742 h 173737"/>
                        <a:gd name="connsiteX47" fmla="*/ 104142 w 114596"/>
                        <a:gd name="connsiteY47" fmla="*/ 155368 h 173737"/>
                        <a:gd name="connsiteX48" fmla="*/ 110565 w 114596"/>
                        <a:gd name="connsiteY48" fmla="*/ 160993 h 173737"/>
                        <a:gd name="connsiteX49" fmla="*/ 114447 w 114596"/>
                        <a:gd name="connsiteY49" fmla="*/ 161292 h 173737"/>
                        <a:gd name="connsiteX50" fmla="*/ 114447 w 114596"/>
                        <a:gd name="connsiteY50" fmla="*/ 173737 h 173737"/>
                        <a:gd name="connsiteX51" fmla="*/ 86421 w 114596"/>
                        <a:gd name="connsiteY51" fmla="*/ 165274 h 173737"/>
                        <a:gd name="connsiteX52" fmla="*/ 100260 w 114596"/>
                        <a:gd name="connsiteY52" fmla="*/ 165274 h 173737"/>
                        <a:gd name="connsiteX53" fmla="*/ 95829 w 114596"/>
                        <a:gd name="connsiteY53" fmla="*/ 155368 h 173737"/>
                        <a:gd name="connsiteX54" fmla="*/ 106134 w 114596"/>
                        <a:gd name="connsiteY54" fmla="*/ 142026 h 173737"/>
                        <a:gd name="connsiteX55" fmla="*/ 106134 w 114596"/>
                        <a:gd name="connsiteY55" fmla="*/ 138790 h 173737"/>
                        <a:gd name="connsiteX56" fmla="*/ 93191 w 114596"/>
                        <a:gd name="connsiteY56" fmla="*/ 145411 h 173737"/>
                        <a:gd name="connsiteX57" fmla="*/ 77808 w 114596"/>
                        <a:gd name="connsiteY57" fmla="*/ 131024 h 173737"/>
                        <a:gd name="connsiteX58" fmla="*/ 93191 w 114596"/>
                        <a:gd name="connsiteY58" fmla="*/ 116588 h 173737"/>
                        <a:gd name="connsiteX59" fmla="*/ 106134 w 114596"/>
                        <a:gd name="connsiteY59" fmla="*/ 123259 h 173737"/>
                        <a:gd name="connsiteX60" fmla="*/ 106134 w 114596"/>
                        <a:gd name="connsiteY60" fmla="*/ 116190 h 173737"/>
                        <a:gd name="connsiteX61" fmla="*/ 95829 w 114596"/>
                        <a:gd name="connsiteY61" fmla="*/ 102848 h 173737"/>
                        <a:gd name="connsiteX62" fmla="*/ 106134 w 114596"/>
                        <a:gd name="connsiteY62" fmla="*/ 89507 h 173737"/>
                        <a:gd name="connsiteX63" fmla="*/ 106134 w 114596"/>
                        <a:gd name="connsiteY63" fmla="*/ 80895 h 173737"/>
                        <a:gd name="connsiteX64" fmla="*/ 93191 w 114596"/>
                        <a:gd name="connsiteY64" fmla="*/ 87516 h 173737"/>
                        <a:gd name="connsiteX65" fmla="*/ 77808 w 114596"/>
                        <a:gd name="connsiteY65" fmla="*/ 73129 h 173737"/>
                        <a:gd name="connsiteX66" fmla="*/ 93191 w 114596"/>
                        <a:gd name="connsiteY66" fmla="*/ 58742 h 173737"/>
                        <a:gd name="connsiteX67" fmla="*/ 106134 w 114596"/>
                        <a:gd name="connsiteY67" fmla="*/ 65363 h 173737"/>
                        <a:gd name="connsiteX68" fmla="*/ 106134 w 114596"/>
                        <a:gd name="connsiteY68" fmla="*/ 57149 h 173737"/>
                        <a:gd name="connsiteX69" fmla="*/ 95829 w 114596"/>
                        <a:gd name="connsiteY69" fmla="*/ 43808 h 173737"/>
                        <a:gd name="connsiteX70" fmla="*/ 98119 w 114596"/>
                        <a:gd name="connsiteY70" fmla="*/ 36340 h 173737"/>
                        <a:gd name="connsiteX71" fmla="*/ 93589 w 114596"/>
                        <a:gd name="connsiteY71" fmla="*/ 31611 h 173737"/>
                        <a:gd name="connsiteX72" fmla="*/ 93191 w 114596"/>
                        <a:gd name="connsiteY72" fmla="*/ 31611 h 173737"/>
                        <a:gd name="connsiteX73" fmla="*/ 78406 w 114596"/>
                        <a:gd name="connsiteY73" fmla="*/ 20211 h 173737"/>
                        <a:gd name="connsiteX74" fmla="*/ 72631 w 114596"/>
                        <a:gd name="connsiteY74" fmla="*/ 16826 h 173737"/>
                        <a:gd name="connsiteX75" fmla="*/ 72631 w 114596"/>
                        <a:gd name="connsiteY75" fmla="*/ 17224 h 173737"/>
                        <a:gd name="connsiteX76" fmla="*/ 57249 w 114596"/>
                        <a:gd name="connsiteY76" fmla="*/ 31611 h 173737"/>
                        <a:gd name="connsiteX77" fmla="*/ 41916 w 114596"/>
                        <a:gd name="connsiteY77" fmla="*/ 17224 h 173737"/>
                        <a:gd name="connsiteX78" fmla="*/ 41916 w 114596"/>
                        <a:gd name="connsiteY78" fmla="*/ 16826 h 173737"/>
                        <a:gd name="connsiteX79" fmla="*/ 36141 w 114596"/>
                        <a:gd name="connsiteY79" fmla="*/ 20211 h 173737"/>
                        <a:gd name="connsiteX80" fmla="*/ 21356 w 114596"/>
                        <a:gd name="connsiteY80" fmla="*/ 31611 h 173737"/>
                        <a:gd name="connsiteX81" fmla="*/ 20908 w 114596"/>
                        <a:gd name="connsiteY81" fmla="*/ 31611 h 173737"/>
                        <a:gd name="connsiteX82" fmla="*/ 16378 w 114596"/>
                        <a:gd name="connsiteY82" fmla="*/ 36340 h 173737"/>
                        <a:gd name="connsiteX83" fmla="*/ 18718 w 114596"/>
                        <a:gd name="connsiteY83" fmla="*/ 43808 h 173737"/>
                        <a:gd name="connsiteX84" fmla="*/ 8413 w 114596"/>
                        <a:gd name="connsiteY84" fmla="*/ 57149 h 173737"/>
                        <a:gd name="connsiteX85" fmla="*/ 8413 w 114596"/>
                        <a:gd name="connsiteY85" fmla="*/ 65363 h 173737"/>
                        <a:gd name="connsiteX86" fmla="*/ 21356 w 114596"/>
                        <a:gd name="connsiteY86" fmla="*/ 58742 h 173737"/>
                        <a:gd name="connsiteX87" fmla="*/ 36689 w 114596"/>
                        <a:gd name="connsiteY87" fmla="*/ 73129 h 173737"/>
                        <a:gd name="connsiteX88" fmla="*/ 21356 w 114596"/>
                        <a:gd name="connsiteY88" fmla="*/ 87516 h 173737"/>
                        <a:gd name="connsiteX89" fmla="*/ 8413 w 114596"/>
                        <a:gd name="connsiteY89" fmla="*/ 80895 h 173737"/>
                        <a:gd name="connsiteX90" fmla="*/ 8413 w 114596"/>
                        <a:gd name="connsiteY90" fmla="*/ 89557 h 173737"/>
                        <a:gd name="connsiteX91" fmla="*/ 18718 w 114596"/>
                        <a:gd name="connsiteY91" fmla="*/ 102898 h 173737"/>
                        <a:gd name="connsiteX92" fmla="*/ 8413 w 114596"/>
                        <a:gd name="connsiteY92" fmla="*/ 116240 h 173737"/>
                        <a:gd name="connsiteX93" fmla="*/ 8413 w 114596"/>
                        <a:gd name="connsiteY93" fmla="*/ 123308 h 173737"/>
                        <a:gd name="connsiteX94" fmla="*/ 21356 w 114596"/>
                        <a:gd name="connsiteY94" fmla="*/ 116638 h 173737"/>
                        <a:gd name="connsiteX95" fmla="*/ 36689 w 114596"/>
                        <a:gd name="connsiteY95" fmla="*/ 131074 h 173737"/>
                        <a:gd name="connsiteX96" fmla="*/ 21356 w 114596"/>
                        <a:gd name="connsiteY96" fmla="*/ 145461 h 173737"/>
                        <a:gd name="connsiteX97" fmla="*/ 8413 w 114596"/>
                        <a:gd name="connsiteY97" fmla="*/ 138840 h 173737"/>
                        <a:gd name="connsiteX98" fmla="*/ 8413 w 114596"/>
                        <a:gd name="connsiteY98" fmla="*/ 142076 h 173737"/>
                        <a:gd name="connsiteX99" fmla="*/ 18718 w 114596"/>
                        <a:gd name="connsiteY99" fmla="*/ 155417 h 173737"/>
                        <a:gd name="connsiteX100" fmla="*/ 14287 w 114596"/>
                        <a:gd name="connsiteY100" fmla="*/ 165324 h 173737"/>
                        <a:gd name="connsiteX101" fmla="*/ 28126 w 114596"/>
                        <a:gd name="connsiteY101" fmla="*/ 165324 h 173737"/>
                        <a:gd name="connsiteX102" fmla="*/ 23895 w 114596"/>
                        <a:gd name="connsiteY102" fmla="*/ 155417 h 173737"/>
                        <a:gd name="connsiteX103" fmla="*/ 39278 w 114596"/>
                        <a:gd name="connsiteY103" fmla="*/ 141031 h 173737"/>
                        <a:gd name="connsiteX104" fmla="*/ 54660 w 114596"/>
                        <a:gd name="connsiteY104" fmla="*/ 155417 h 173737"/>
                        <a:gd name="connsiteX105" fmla="*/ 50429 w 114596"/>
                        <a:gd name="connsiteY105" fmla="*/ 165324 h 173737"/>
                        <a:gd name="connsiteX106" fmla="*/ 64068 w 114596"/>
                        <a:gd name="connsiteY106" fmla="*/ 165324 h 173737"/>
                        <a:gd name="connsiteX107" fmla="*/ 59837 w 114596"/>
                        <a:gd name="connsiteY107" fmla="*/ 155417 h 173737"/>
                        <a:gd name="connsiteX108" fmla="*/ 75220 w 114596"/>
                        <a:gd name="connsiteY108" fmla="*/ 141031 h 173737"/>
                        <a:gd name="connsiteX109" fmla="*/ 90602 w 114596"/>
                        <a:gd name="connsiteY109" fmla="*/ 155417 h 173737"/>
                        <a:gd name="connsiteX110" fmla="*/ 86421 w 114596"/>
                        <a:gd name="connsiteY110" fmla="*/ 165274 h 173737"/>
                        <a:gd name="connsiteX111" fmla="*/ 75270 w 114596"/>
                        <a:gd name="connsiteY111" fmla="*/ 149444 h 173737"/>
                        <a:gd name="connsiteX112" fmla="*/ 68350 w 114596"/>
                        <a:gd name="connsiteY112" fmla="*/ 155368 h 173737"/>
                        <a:gd name="connsiteX113" fmla="*/ 75270 w 114596"/>
                        <a:gd name="connsiteY113" fmla="*/ 161292 h 173737"/>
                        <a:gd name="connsiteX114" fmla="*/ 82189 w 114596"/>
                        <a:gd name="connsiteY114" fmla="*/ 155368 h 173737"/>
                        <a:gd name="connsiteX115" fmla="*/ 75270 w 114596"/>
                        <a:gd name="connsiteY115" fmla="*/ 149444 h 173737"/>
                        <a:gd name="connsiteX116" fmla="*/ 39377 w 114596"/>
                        <a:gd name="connsiteY116" fmla="*/ 149444 h 173737"/>
                        <a:gd name="connsiteX117" fmla="*/ 32458 w 114596"/>
                        <a:gd name="connsiteY117" fmla="*/ 155368 h 173737"/>
                        <a:gd name="connsiteX118" fmla="*/ 39377 w 114596"/>
                        <a:gd name="connsiteY118" fmla="*/ 161292 h 173737"/>
                        <a:gd name="connsiteX119" fmla="*/ 46297 w 114596"/>
                        <a:gd name="connsiteY119" fmla="*/ 155368 h 173737"/>
                        <a:gd name="connsiteX120" fmla="*/ 39377 w 114596"/>
                        <a:gd name="connsiteY120" fmla="*/ 149444 h 173737"/>
                        <a:gd name="connsiteX121" fmla="*/ 93241 w 114596"/>
                        <a:gd name="connsiteY121" fmla="*/ 125101 h 173737"/>
                        <a:gd name="connsiteX122" fmla="*/ 86321 w 114596"/>
                        <a:gd name="connsiteY122" fmla="*/ 131074 h 173737"/>
                        <a:gd name="connsiteX123" fmla="*/ 93241 w 114596"/>
                        <a:gd name="connsiteY123" fmla="*/ 136998 h 173737"/>
                        <a:gd name="connsiteX124" fmla="*/ 100160 w 114596"/>
                        <a:gd name="connsiteY124" fmla="*/ 131074 h 173737"/>
                        <a:gd name="connsiteX125" fmla="*/ 93241 w 114596"/>
                        <a:gd name="connsiteY125" fmla="*/ 125101 h 173737"/>
                        <a:gd name="connsiteX126" fmla="*/ 21406 w 114596"/>
                        <a:gd name="connsiteY126" fmla="*/ 125101 h 173737"/>
                        <a:gd name="connsiteX127" fmla="*/ 14486 w 114596"/>
                        <a:gd name="connsiteY127" fmla="*/ 131074 h 173737"/>
                        <a:gd name="connsiteX128" fmla="*/ 21406 w 114596"/>
                        <a:gd name="connsiteY128" fmla="*/ 136998 h 173737"/>
                        <a:gd name="connsiteX129" fmla="*/ 28276 w 114596"/>
                        <a:gd name="connsiteY129" fmla="*/ 131074 h 173737"/>
                        <a:gd name="connsiteX130" fmla="*/ 21406 w 114596"/>
                        <a:gd name="connsiteY130" fmla="*/ 125101 h 173737"/>
                        <a:gd name="connsiteX131" fmla="*/ 93241 w 114596"/>
                        <a:gd name="connsiteY131" fmla="*/ 67205 h 173737"/>
                        <a:gd name="connsiteX132" fmla="*/ 86321 w 114596"/>
                        <a:gd name="connsiteY132" fmla="*/ 73129 h 173737"/>
                        <a:gd name="connsiteX133" fmla="*/ 93241 w 114596"/>
                        <a:gd name="connsiteY133" fmla="*/ 79053 h 173737"/>
                        <a:gd name="connsiteX134" fmla="*/ 100160 w 114596"/>
                        <a:gd name="connsiteY134" fmla="*/ 73129 h 173737"/>
                        <a:gd name="connsiteX135" fmla="*/ 93241 w 114596"/>
                        <a:gd name="connsiteY135" fmla="*/ 67205 h 173737"/>
                        <a:gd name="connsiteX136" fmla="*/ 21406 w 114596"/>
                        <a:gd name="connsiteY136" fmla="*/ 67205 h 173737"/>
                        <a:gd name="connsiteX137" fmla="*/ 14486 w 114596"/>
                        <a:gd name="connsiteY137" fmla="*/ 73129 h 173737"/>
                        <a:gd name="connsiteX138" fmla="*/ 21406 w 114596"/>
                        <a:gd name="connsiteY138" fmla="*/ 79053 h 173737"/>
                        <a:gd name="connsiteX139" fmla="*/ 28276 w 114596"/>
                        <a:gd name="connsiteY139" fmla="*/ 73129 h 173737"/>
                        <a:gd name="connsiteX140" fmla="*/ 21406 w 114596"/>
                        <a:gd name="connsiteY140" fmla="*/ 67205 h 173737"/>
                        <a:gd name="connsiteX141" fmla="*/ 57298 w 114596"/>
                        <a:gd name="connsiteY141" fmla="*/ 11250 h 173737"/>
                        <a:gd name="connsiteX142" fmla="*/ 50429 w 114596"/>
                        <a:gd name="connsiteY142" fmla="*/ 17175 h 173737"/>
                        <a:gd name="connsiteX143" fmla="*/ 57298 w 114596"/>
                        <a:gd name="connsiteY143" fmla="*/ 23098 h 173737"/>
                        <a:gd name="connsiteX144" fmla="*/ 64218 w 114596"/>
                        <a:gd name="connsiteY144" fmla="*/ 17175 h 173737"/>
                        <a:gd name="connsiteX145" fmla="*/ 57298 w 114596"/>
                        <a:gd name="connsiteY145" fmla="*/ 11250 h 173737"/>
                        <a:gd name="connsiteX146" fmla="*/ 57298 w 114596"/>
                        <a:gd name="connsiteY146" fmla="*/ 145461 h 173737"/>
                        <a:gd name="connsiteX147" fmla="*/ 41965 w 114596"/>
                        <a:gd name="connsiteY147" fmla="*/ 131074 h 173737"/>
                        <a:gd name="connsiteX148" fmla="*/ 57298 w 114596"/>
                        <a:gd name="connsiteY148" fmla="*/ 116638 h 173737"/>
                        <a:gd name="connsiteX149" fmla="*/ 72681 w 114596"/>
                        <a:gd name="connsiteY149" fmla="*/ 131074 h 173737"/>
                        <a:gd name="connsiteX150" fmla="*/ 57298 w 114596"/>
                        <a:gd name="connsiteY150" fmla="*/ 145461 h 173737"/>
                        <a:gd name="connsiteX151" fmla="*/ 57298 w 114596"/>
                        <a:gd name="connsiteY151" fmla="*/ 125101 h 173737"/>
                        <a:gd name="connsiteX152" fmla="*/ 50429 w 114596"/>
                        <a:gd name="connsiteY152" fmla="*/ 131074 h 173737"/>
                        <a:gd name="connsiteX153" fmla="*/ 57298 w 114596"/>
                        <a:gd name="connsiteY153" fmla="*/ 136998 h 173737"/>
                        <a:gd name="connsiteX154" fmla="*/ 64218 w 114596"/>
                        <a:gd name="connsiteY154" fmla="*/ 131074 h 173737"/>
                        <a:gd name="connsiteX155" fmla="*/ 57298 w 114596"/>
                        <a:gd name="connsiteY155" fmla="*/ 125101 h 173737"/>
                        <a:gd name="connsiteX156" fmla="*/ 75270 w 114596"/>
                        <a:gd name="connsiteY156" fmla="*/ 117235 h 173737"/>
                        <a:gd name="connsiteX157" fmla="*/ 59887 w 114596"/>
                        <a:gd name="connsiteY157" fmla="*/ 102848 h 173737"/>
                        <a:gd name="connsiteX158" fmla="*/ 75270 w 114596"/>
                        <a:gd name="connsiteY158" fmla="*/ 88462 h 173737"/>
                        <a:gd name="connsiteX159" fmla="*/ 90652 w 114596"/>
                        <a:gd name="connsiteY159" fmla="*/ 102848 h 173737"/>
                        <a:gd name="connsiteX160" fmla="*/ 75270 w 114596"/>
                        <a:gd name="connsiteY160" fmla="*/ 117235 h 173737"/>
                        <a:gd name="connsiteX161" fmla="*/ 75270 w 114596"/>
                        <a:gd name="connsiteY161" fmla="*/ 96924 h 173737"/>
                        <a:gd name="connsiteX162" fmla="*/ 68350 w 114596"/>
                        <a:gd name="connsiteY162" fmla="*/ 102848 h 173737"/>
                        <a:gd name="connsiteX163" fmla="*/ 75270 w 114596"/>
                        <a:gd name="connsiteY163" fmla="*/ 108772 h 173737"/>
                        <a:gd name="connsiteX164" fmla="*/ 82189 w 114596"/>
                        <a:gd name="connsiteY164" fmla="*/ 102848 h 173737"/>
                        <a:gd name="connsiteX165" fmla="*/ 75270 w 114596"/>
                        <a:gd name="connsiteY165" fmla="*/ 96924 h 173737"/>
                        <a:gd name="connsiteX166" fmla="*/ 39377 w 114596"/>
                        <a:gd name="connsiteY166" fmla="*/ 117235 h 173737"/>
                        <a:gd name="connsiteX167" fmla="*/ 23994 w 114596"/>
                        <a:gd name="connsiteY167" fmla="*/ 102848 h 173737"/>
                        <a:gd name="connsiteX168" fmla="*/ 39377 w 114596"/>
                        <a:gd name="connsiteY168" fmla="*/ 88462 h 173737"/>
                        <a:gd name="connsiteX169" fmla="*/ 54759 w 114596"/>
                        <a:gd name="connsiteY169" fmla="*/ 102848 h 173737"/>
                        <a:gd name="connsiteX170" fmla="*/ 39377 w 114596"/>
                        <a:gd name="connsiteY170" fmla="*/ 117235 h 173737"/>
                        <a:gd name="connsiteX171" fmla="*/ 39377 w 114596"/>
                        <a:gd name="connsiteY171" fmla="*/ 96924 h 173737"/>
                        <a:gd name="connsiteX172" fmla="*/ 32458 w 114596"/>
                        <a:gd name="connsiteY172" fmla="*/ 102848 h 173737"/>
                        <a:gd name="connsiteX173" fmla="*/ 39377 w 114596"/>
                        <a:gd name="connsiteY173" fmla="*/ 108772 h 173737"/>
                        <a:gd name="connsiteX174" fmla="*/ 46297 w 114596"/>
                        <a:gd name="connsiteY174" fmla="*/ 102848 h 173737"/>
                        <a:gd name="connsiteX175" fmla="*/ 39377 w 114596"/>
                        <a:gd name="connsiteY175" fmla="*/ 96924 h 173737"/>
                        <a:gd name="connsiteX176" fmla="*/ 57298 w 114596"/>
                        <a:gd name="connsiteY176" fmla="*/ 87516 h 173737"/>
                        <a:gd name="connsiteX177" fmla="*/ 41965 w 114596"/>
                        <a:gd name="connsiteY177" fmla="*/ 73129 h 173737"/>
                        <a:gd name="connsiteX178" fmla="*/ 57298 w 114596"/>
                        <a:gd name="connsiteY178" fmla="*/ 58742 h 173737"/>
                        <a:gd name="connsiteX179" fmla="*/ 72681 w 114596"/>
                        <a:gd name="connsiteY179" fmla="*/ 73129 h 173737"/>
                        <a:gd name="connsiteX180" fmla="*/ 57298 w 114596"/>
                        <a:gd name="connsiteY180" fmla="*/ 87516 h 173737"/>
                        <a:gd name="connsiteX181" fmla="*/ 57298 w 114596"/>
                        <a:gd name="connsiteY181" fmla="*/ 67205 h 173737"/>
                        <a:gd name="connsiteX182" fmla="*/ 50429 w 114596"/>
                        <a:gd name="connsiteY182" fmla="*/ 73129 h 173737"/>
                        <a:gd name="connsiteX183" fmla="*/ 57298 w 114596"/>
                        <a:gd name="connsiteY183" fmla="*/ 79053 h 173737"/>
                        <a:gd name="connsiteX184" fmla="*/ 64218 w 114596"/>
                        <a:gd name="connsiteY184" fmla="*/ 73129 h 173737"/>
                        <a:gd name="connsiteX185" fmla="*/ 57298 w 114596"/>
                        <a:gd name="connsiteY185" fmla="*/ 67205 h 173737"/>
                        <a:gd name="connsiteX186" fmla="*/ 75270 w 114596"/>
                        <a:gd name="connsiteY186" fmla="*/ 58194 h 173737"/>
                        <a:gd name="connsiteX187" fmla="*/ 59887 w 114596"/>
                        <a:gd name="connsiteY187" fmla="*/ 43808 h 173737"/>
                        <a:gd name="connsiteX188" fmla="*/ 75270 w 114596"/>
                        <a:gd name="connsiteY188" fmla="*/ 29421 h 173737"/>
                        <a:gd name="connsiteX189" fmla="*/ 90652 w 114596"/>
                        <a:gd name="connsiteY189" fmla="*/ 43808 h 173737"/>
                        <a:gd name="connsiteX190" fmla="*/ 75270 w 114596"/>
                        <a:gd name="connsiteY190" fmla="*/ 58194 h 173737"/>
                        <a:gd name="connsiteX191" fmla="*/ 75270 w 114596"/>
                        <a:gd name="connsiteY191" fmla="*/ 37883 h 173737"/>
                        <a:gd name="connsiteX192" fmla="*/ 68350 w 114596"/>
                        <a:gd name="connsiteY192" fmla="*/ 43808 h 173737"/>
                        <a:gd name="connsiteX193" fmla="*/ 75270 w 114596"/>
                        <a:gd name="connsiteY193" fmla="*/ 49732 h 173737"/>
                        <a:gd name="connsiteX194" fmla="*/ 82189 w 114596"/>
                        <a:gd name="connsiteY194" fmla="*/ 43808 h 173737"/>
                        <a:gd name="connsiteX195" fmla="*/ 75270 w 114596"/>
                        <a:gd name="connsiteY195" fmla="*/ 37883 h 173737"/>
                        <a:gd name="connsiteX196" fmla="*/ 39377 w 114596"/>
                        <a:gd name="connsiteY196" fmla="*/ 58194 h 173737"/>
                        <a:gd name="connsiteX197" fmla="*/ 23994 w 114596"/>
                        <a:gd name="connsiteY197" fmla="*/ 43808 h 173737"/>
                        <a:gd name="connsiteX198" fmla="*/ 39377 w 114596"/>
                        <a:gd name="connsiteY198" fmla="*/ 29421 h 173737"/>
                        <a:gd name="connsiteX199" fmla="*/ 54759 w 114596"/>
                        <a:gd name="connsiteY199" fmla="*/ 43808 h 173737"/>
                        <a:gd name="connsiteX200" fmla="*/ 39377 w 114596"/>
                        <a:gd name="connsiteY200" fmla="*/ 58194 h 173737"/>
                        <a:gd name="connsiteX201" fmla="*/ 39377 w 114596"/>
                        <a:gd name="connsiteY201" fmla="*/ 37883 h 173737"/>
                        <a:gd name="connsiteX202" fmla="*/ 32458 w 114596"/>
                        <a:gd name="connsiteY202" fmla="*/ 43808 h 173737"/>
                        <a:gd name="connsiteX203" fmla="*/ 39377 w 114596"/>
                        <a:gd name="connsiteY203" fmla="*/ 49732 h 173737"/>
                        <a:gd name="connsiteX204" fmla="*/ 46297 w 114596"/>
                        <a:gd name="connsiteY204" fmla="*/ 43808 h 173737"/>
                        <a:gd name="connsiteX205" fmla="*/ 39377 w 114596"/>
                        <a:gd name="connsiteY205" fmla="*/ 37883 h 173737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  <a:cxn ang="0">
                          <a:pos x="connsiteX22" y="connsiteY22"/>
                        </a:cxn>
                        <a:cxn ang="0">
                          <a:pos x="connsiteX23" y="connsiteY23"/>
                        </a:cxn>
                        <a:cxn ang="0">
                          <a:pos x="connsiteX24" y="connsiteY24"/>
                        </a:cxn>
                        <a:cxn ang="0">
                          <a:pos x="connsiteX25" y="connsiteY25"/>
                        </a:cxn>
                        <a:cxn ang="0">
                          <a:pos x="connsiteX26" y="connsiteY26"/>
                        </a:cxn>
                        <a:cxn ang="0">
                          <a:pos x="connsiteX27" y="connsiteY27"/>
                        </a:cxn>
                        <a:cxn ang="0">
                          <a:pos x="connsiteX28" y="connsiteY28"/>
                        </a:cxn>
                        <a:cxn ang="0">
                          <a:pos x="connsiteX29" y="connsiteY29"/>
                        </a:cxn>
                        <a:cxn ang="0">
                          <a:pos x="connsiteX30" y="connsiteY30"/>
                        </a:cxn>
                        <a:cxn ang="0">
                          <a:pos x="connsiteX31" y="connsiteY31"/>
                        </a:cxn>
                        <a:cxn ang="0">
                          <a:pos x="connsiteX32" y="connsiteY32"/>
                        </a:cxn>
                        <a:cxn ang="0">
                          <a:pos x="connsiteX33" y="connsiteY33"/>
                        </a:cxn>
                        <a:cxn ang="0">
                          <a:pos x="connsiteX34" y="connsiteY34"/>
                        </a:cxn>
                        <a:cxn ang="0">
                          <a:pos x="connsiteX35" y="connsiteY35"/>
                        </a:cxn>
                        <a:cxn ang="0">
                          <a:pos x="connsiteX36" y="connsiteY36"/>
                        </a:cxn>
                        <a:cxn ang="0">
                          <a:pos x="connsiteX37" y="connsiteY37"/>
                        </a:cxn>
                        <a:cxn ang="0">
                          <a:pos x="connsiteX38" y="connsiteY38"/>
                        </a:cxn>
                        <a:cxn ang="0">
                          <a:pos x="connsiteX39" y="connsiteY39"/>
                        </a:cxn>
                        <a:cxn ang="0">
                          <a:pos x="connsiteX40" y="connsiteY40"/>
                        </a:cxn>
                        <a:cxn ang="0">
                          <a:pos x="connsiteX41" y="connsiteY41"/>
                        </a:cxn>
                        <a:cxn ang="0">
                          <a:pos x="connsiteX42" y="connsiteY42"/>
                        </a:cxn>
                        <a:cxn ang="0">
                          <a:pos x="connsiteX43" y="connsiteY43"/>
                        </a:cxn>
                        <a:cxn ang="0">
                          <a:pos x="connsiteX44" y="connsiteY44"/>
                        </a:cxn>
                        <a:cxn ang="0">
                          <a:pos x="connsiteX45" y="connsiteY45"/>
                        </a:cxn>
                        <a:cxn ang="0">
                          <a:pos x="connsiteX46" y="connsiteY46"/>
                        </a:cxn>
                        <a:cxn ang="0">
                          <a:pos x="connsiteX47" y="connsiteY47"/>
                        </a:cxn>
                        <a:cxn ang="0">
                          <a:pos x="connsiteX48" y="connsiteY48"/>
                        </a:cxn>
                        <a:cxn ang="0">
                          <a:pos x="connsiteX49" y="connsiteY49"/>
                        </a:cxn>
                        <a:cxn ang="0">
                          <a:pos x="connsiteX50" y="connsiteY50"/>
                        </a:cxn>
                        <a:cxn ang="0">
                          <a:pos x="connsiteX51" y="connsiteY51"/>
                        </a:cxn>
                        <a:cxn ang="0">
                          <a:pos x="connsiteX52" y="connsiteY52"/>
                        </a:cxn>
                        <a:cxn ang="0">
                          <a:pos x="connsiteX53" y="connsiteY53"/>
                        </a:cxn>
                        <a:cxn ang="0">
                          <a:pos x="connsiteX54" y="connsiteY54"/>
                        </a:cxn>
                        <a:cxn ang="0">
                          <a:pos x="connsiteX55" y="connsiteY55"/>
                        </a:cxn>
                        <a:cxn ang="0">
                          <a:pos x="connsiteX56" y="connsiteY56"/>
                        </a:cxn>
                        <a:cxn ang="0">
                          <a:pos x="connsiteX57" y="connsiteY57"/>
                        </a:cxn>
                        <a:cxn ang="0">
                          <a:pos x="connsiteX58" y="connsiteY58"/>
                        </a:cxn>
                        <a:cxn ang="0">
                          <a:pos x="connsiteX59" y="connsiteY59"/>
                        </a:cxn>
                        <a:cxn ang="0">
                          <a:pos x="connsiteX60" y="connsiteY60"/>
                        </a:cxn>
                        <a:cxn ang="0">
                          <a:pos x="connsiteX61" y="connsiteY61"/>
                        </a:cxn>
                        <a:cxn ang="0">
                          <a:pos x="connsiteX62" y="connsiteY62"/>
                        </a:cxn>
                        <a:cxn ang="0">
                          <a:pos x="connsiteX63" y="connsiteY63"/>
                        </a:cxn>
                        <a:cxn ang="0">
                          <a:pos x="connsiteX64" y="connsiteY64"/>
                        </a:cxn>
                        <a:cxn ang="0">
                          <a:pos x="connsiteX65" y="connsiteY65"/>
                        </a:cxn>
                        <a:cxn ang="0">
                          <a:pos x="connsiteX66" y="connsiteY66"/>
                        </a:cxn>
                        <a:cxn ang="0">
                          <a:pos x="connsiteX67" y="connsiteY67"/>
                        </a:cxn>
                        <a:cxn ang="0">
                          <a:pos x="connsiteX68" y="connsiteY68"/>
                        </a:cxn>
                        <a:cxn ang="0">
                          <a:pos x="connsiteX69" y="connsiteY69"/>
                        </a:cxn>
                        <a:cxn ang="0">
                          <a:pos x="connsiteX70" y="connsiteY70"/>
                        </a:cxn>
                        <a:cxn ang="0">
                          <a:pos x="connsiteX71" y="connsiteY71"/>
                        </a:cxn>
                        <a:cxn ang="0">
                          <a:pos x="connsiteX72" y="connsiteY72"/>
                        </a:cxn>
                        <a:cxn ang="0">
                          <a:pos x="connsiteX73" y="connsiteY73"/>
                        </a:cxn>
                        <a:cxn ang="0">
                          <a:pos x="connsiteX74" y="connsiteY74"/>
                        </a:cxn>
                        <a:cxn ang="0">
                          <a:pos x="connsiteX75" y="connsiteY75"/>
                        </a:cxn>
                        <a:cxn ang="0">
                          <a:pos x="connsiteX76" y="connsiteY76"/>
                        </a:cxn>
                        <a:cxn ang="0">
                          <a:pos x="connsiteX77" y="connsiteY77"/>
                        </a:cxn>
                        <a:cxn ang="0">
                          <a:pos x="connsiteX78" y="connsiteY78"/>
                        </a:cxn>
                        <a:cxn ang="0">
                          <a:pos x="connsiteX79" y="connsiteY79"/>
                        </a:cxn>
                        <a:cxn ang="0">
                          <a:pos x="connsiteX80" y="connsiteY80"/>
                        </a:cxn>
                        <a:cxn ang="0">
                          <a:pos x="connsiteX81" y="connsiteY81"/>
                        </a:cxn>
                        <a:cxn ang="0">
                          <a:pos x="connsiteX82" y="connsiteY82"/>
                        </a:cxn>
                        <a:cxn ang="0">
                          <a:pos x="connsiteX83" y="connsiteY83"/>
                        </a:cxn>
                        <a:cxn ang="0">
                          <a:pos x="connsiteX84" y="connsiteY84"/>
                        </a:cxn>
                        <a:cxn ang="0">
                          <a:pos x="connsiteX85" y="connsiteY85"/>
                        </a:cxn>
                        <a:cxn ang="0">
                          <a:pos x="connsiteX86" y="connsiteY86"/>
                        </a:cxn>
                        <a:cxn ang="0">
                          <a:pos x="connsiteX87" y="connsiteY87"/>
                        </a:cxn>
                        <a:cxn ang="0">
                          <a:pos x="connsiteX88" y="connsiteY88"/>
                        </a:cxn>
                        <a:cxn ang="0">
                          <a:pos x="connsiteX89" y="connsiteY89"/>
                        </a:cxn>
                        <a:cxn ang="0">
                          <a:pos x="connsiteX90" y="connsiteY90"/>
                        </a:cxn>
                        <a:cxn ang="0">
                          <a:pos x="connsiteX91" y="connsiteY91"/>
                        </a:cxn>
                        <a:cxn ang="0">
                          <a:pos x="connsiteX92" y="connsiteY92"/>
                        </a:cxn>
                        <a:cxn ang="0">
                          <a:pos x="connsiteX93" y="connsiteY93"/>
                        </a:cxn>
                        <a:cxn ang="0">
                          <a:pos x="connsiteX94" y="connsiteY94"/>
                        </a:cxn>
                        <a:cxn ang="0">
                          <a:pos x="connsiteX95" y="connsiteY95"/>
                        </a:cxn>
                        <a:cxn ang="0">
                          <a:pos x="connsiteX96" y="connsiteY96"/>
                        </a:cxn>
                        <a:cxn ang="0">
                          <a:pos x="connsiteX97" y="connsiteY97"/>
                        </a:cxn>
                        <a:cxn ang="0">
                          <a:pos x="connsiteX98" y="connsiteY98"/>
                        </a:cxn>
                        <a:cxn ang="0">
                          <a:pos x="connsiteX99" y="connsiteY99"/>
                        </a:cxn>
                        <a:cxn ang="0">
                          <a:pos x="connsiteX100" y="connsiteY100"/>
                        </a:cxn>
                        <a:cxn ang="0">
                          <a:pos x="connsiteX101" y="connsiteY101"/>
                        </a:cxn>
                        <a:cxn ang="0">
                          <a:pos x="connsiteX102" y="connsiteY102"/>
                        </a:cxn>
                        <a:cxn ang="0">
                          <a:pos x="connsiteX103" y="connsiteY103"/>
                        </a:cxn>
                        <a:cxn ang="0">
                          <a:pos x="connsiteX104" y="connsiteY104"/>
                        </a:cxn>
                        <a:cxn ang="0">
                          <a:pos x="connsiteX105" y="connsiteY105"/>
                        </a:cxn>
                        <a:cxn ang="0">
                          <a:pos x="connsiteX106" y="connsiteY106"/>
                        </a:cxn>
                        <a:cxn ang="0">
                          <a:pos x="connsiteX107" y="connsiteY107"/>
                        </a:cxn>
                        <a:cxn ang="0">
                          <a:pos x="connsiteX108" y="connsiteY108"/>
                        </a:cxn>
                        <a:cxn ang="0">
                          <a:pos x="connsiteX109" y="connsiteY109"/>
                        </a:cxn>
                        <a:cxn ang="0">
                          <a:pos x="connsiteX110" y="connsiteY110"/>
                        </a:cxn>
                        <a:cxn ang="0">
                          <a:pos x="connsiteX111" y="connsiteY111"/>
                        </a:cxn>
                        <a:cxn ang="0">
                          <a:pos x="connsiteX112" y="connsiteY112"/>
                        </a:cxn>
                        <a:cxn ang="0">
                          <a:pos x="connsiteX113" y="connsiteY113"/>
                        </a:cxn>
                        <a:cxn ang="0">
                          <a:pos x="connsiteX114" y="connsiteY114"/>
                        </a:cxn>
                        <a:cxn ang="0">
                          <a:pos x="connsiteX115" y="connsiteY115"/>
                        </a:cxn>
                        <a:cxn ang="0">
                          <a:pos x="connsiteX116" y="connsiteY116"/>
                        </a:cxn>
                        <a:cxn ang="0">
                          <a:pos x="connsiteX117" y="connsiteY117"/>
                        </a:cxn>
                        <a:cxn ang="0">
                          <a:pos x="connsiteX118" y="connsiteY118"/>
                        </a:cxn>
                        <a:cxn ang="0">
                          <a:pos x="connsiteX119" y="connsiteY119"/>
                        </a:cxn>
                        <a:cxn ang="0">
                          <a:pos x="connsiteX120" y="connsiteY120"/>
                        </a:cxn>
                        <a:cxn ang="0">
                          <a:pos x="connsiteX121" y="connsiteY121"/>
                        </a:cxn>
                        <a:cxn ang="0">
                          <a:pos x="connsiteX122" y="connsiteY122"/>
                        </a:cxn>
                        <a:cxn ang="0">
                          <a:pos x="connsiteX123" y="connsiteY123"/>
                        </a:cxn>
                        <a:cxn ang="0">
                          <a:pos x="connsiteX124" y="connsiteY124"/>
                        </a:cxn>
                        <a:cxn ang="0">
                          <a:pos x="connsiteX125" y="connsiteY125"/>
                        </a:cxn>
                        <a:cxn ang="0">
                          <a:pos x="connsiteX126" y="connsiteY126"/>
                        </a:cxn>
                        <a:cxn ang="0">
                          <a:pos x="connsiteX127" y="connsiteY127"/>
                        </a:cxn>
                        <a:cxn ang="0">
                          <a:pos x="connsiteX128" y="connsiteY128"/>
                        </a:cxn>
                        <a:cxn ang="0">
                          <a:pos x="connsiteX129" y="connsiteY129"/>
                        </a:cxn>
                        <a:cxn ang="0">
                          <a:pos x="connsiteX130" y="connsiteY130"/>
                        </a:cxn>
                        <a:cxn ang="0">
                          <a:pos x="connsiteX131" y="connsiteY131"/>
                        </a:cxn>
                        <a:cxn ang="0">
                          <a:pos x="connsiteX132" y="connsiteY132"/>
                        </a:cxn>
                        <a:cxn ang="0">
                          <a:pos x="connsiteX133" y="connsiteY133"/>
                        </a:cxn>
                        <a:cxn ang="0">
                          <a:pos x="connsiteX134" y="connsiteY134"/>
                        </a:cxn>
                        <a:cxn ang="0">
                          <a:pos x="connsiteX135" y="connsiteY135"/>
                        </a:cxn>
                        <a:cxn ang="0">
                          <a:pos x="connsiteX136" y="connsiteY136"/>
                        </a:cxn>
                        <a:cxn ang="0">
                          <a:pos x="connsiteX137" y="connsiteY137"/>
                        </a:cxn>
                        <a:cxn ang="0">
                          <a:pos x="connsiteX138" y="connsiteY138"/>
                        </a:cxn>
                        <a:cxn ang="0">
                          <a:pos x="connsiteX139" y="connsiteY139"/>
                        </a:cxn>
                        <a:cxn ang="0">
                          <a:pos x="connsiteX140" y="connsiteY140"/>
                        </a:cxn>
                        <a:cxn ang="0">
                          <a:pos x="connsiteX141" y="connsiteY141"/>
                        </a:cxn>
                        <a:cxn ang="0">
                          <a:pos x="connsiteX142" y="connsiteY142"/>
                        </a:cxn>
                        <a:cxn ang="0">
                          <a:pos x="connsiteX143" y="connsiteY143"/>
                        </a:cxn>
                        <a:cxn ang="0">
                          <a:pos x="connsiteX144" y="connsiteY144"/>
                        </a:cxn>
                        <a:cxn ang="0">
                          <a:pos x="connsiteX145" y="connsiteY145"/>
                        </a:cxn>
                        <a:cxn ang="0">
                          <a:pos x="connsiteX146" y="connsiteY146"/>
                        </a:cxn>
                        <a:cxn ang="0">
                          <a:pos x="connsiteX147" y="connsiteY147"/>
                        </a:cxn>
                        <a:cxn ang="0">
                          <a:pos x="connsiteX148" y="connsiteY148"/>
                        </a:cxn>
                        <a:cxn ang="0">
                          <a:pos x="connsiteX149" y="connsiteY149"/>
                        </a:cxn>
                        <a:cxn ang="0">
                          <a:pos x="connsiteX150" y="connsiteY150"/>
                        </a:cxn>
                        <a:cxn ang="0">
                          <a:pos x="connsiteX151" y="connsiteY151"/>
                        </a:cxn>
                        <a:cxn ang="0">
                          <a:pos x="connsiteX152" y="connsiteY152"/>
                        </a:cxn>
                        <a:cxn ang="0">
                          <a:pos x="connsiteX153" y="connsiteY153"/>
                        </a:cxn>
                        <a:cxn ang="0">
                          <a:pos x="connsiteX154" y="connsiteY154"/>
                        </a:cxn>
                        <a:cxn ang="0">
                          <a:pos x="connsiteX155" y="connsiteY155"/>
                        </a:cxn>
                        <a:cxn ang="0">
                          <a:pos x="connsiteX156" y="connsiteY156"/>
                        </a:cxn>
                        <a:cxn ang="0">
                          <a:pos x="connsiteX157" y="connsiteY157"/>
                        </a:cxn>
                        <a:cxn ang="0">
                          <a:pos x="connsiteX158" y="connsiteY158"/>
                        </a:cxn>
                        <a:cxn ang="0">
                          <a:pos x="connsiteX159" y="connsiteY159"/>
                        </a:cxn>
                        <a:cxn ang="0">
                          <a:pos x="connsiteX160" y="connsiteY160"/>
                        </a:cxn>
                        <a:cxn ang="0">
                          <a:pos x="connsiteX161" y="connsiteY161"/>
                        </a:cxn>
                        <a:cxn ang="0">
                          <a:pos x="connsiteX162" y="connsiteY162"/>
                        </a:cxn>
                        <a:cxn ang="0">
                          <a:pos x="connsiteX163" y="connsiteY163"/>
                        </a:cxn>
                        <a:cxn ang="0">
                          <a:pos x="connsiteX164" y="connsiteY164"/>
                        </a:cxn>
                        <a:cxn ang="0">
                          <a:pos x="connsiteX165" y="connsiteY165"/>
                        </a:cxn>
                        <a:cxn ang="0">
                          <a:pos x="connsiteX166" y="connsiteY166"/>
                        </a:cxn>
                        <a:cxn ang="0">
                          <a:pos x="connsiteX167" y="connsiteY167"/>
                        </a:cxn>
                        <a:cxn ang="0">
                          <a:pos x="connsiteX168" y="connsiteY168"/>
                        </a:cxn>
                        <a:cxn ang="0">
                          <a:pos x="connsiteX169" y="connsiteY169"/>
                        </a:cxn>
                        <a:cxn ang="0">
                          <a:pos x="connsiteX170" y="connsiteY170"/>
                        </a:cxn>
                        <a:cxn ang="0">
                          <a:pos x="connsiteX171" y="connsiteY171"/>
                        </a:cxn>
                        <a:cxn ang="0">
                          <a:pos x="connsiteX172" y="connsiteY172"/>
                        </a:cxn>
                        <a:cxn ang="0">
                          <a:pos x="connsiteX173" y="connsiteY173"/>
                        </a:cxn>
                        <a:cxn ang="0">
                          <a:pos x="connsiteX174" y="connsiteY174"/>
                        </a:cxn>
                        <a:cxn ang="0">
                          <a:pos x="connsiteX175" y="connsiteY175"/>
                        </a:cxn>
                        <a:cxn ang="0">
                          <a:pos x="connsiteX176" y="connsiteY176"/>
                        </a:cxn>
                        <a:cxn ang="0">
                          <a:pos x="connsiteX177" y="connsiteY177"/>
                        </a:cxn>
                        <a:cxn ang="0">
                          <a:pos x="connsiteX178" y="connsiteY178"/>
                        </a:cxn>
                        <a:cxn ang="0">
                          <a:pos x="connsiteX179" y="connsiteY179"/>
                        </a:cxn>
                        <a:cxn ang="0">
                          <a:pos x="connsiteX180" y="connsiteY180"/>
                        </a:cxn>
                        <a:cxn ang="0">
                          <a:pos x="connsiteX181" y="connsiteY181"/>
                        </a:cxn>
                        <a:cxn ang="0">
                          <a:pos x="connsiteX182" y="connsiteY182"/>
                        </a:cxn>
                        <a:cxn ang="0">
                          <a:pos x="connsiteX183" y="connsiteY183"/>
                        </a:cxn>
                        <a:cxn ang="0">
                          <a:pos x="connsiteX184" y="connsiteY184"/>
                        </a:cxn>
                        <a:cxn ang="0">
                          <a:pos x="connsiteX185" y="connsiteY185"/>
                        </a:cxn>
                        <a:cxn ang="0">
                          <a:pos x="connsiteX186" y="connsiteY186"/>
                        </a:cxn>
                        <a:cxn ang="0">
                          <a:pos x="connsiteX187" y="connsiteY187"/>
                        </a:cxn>
                        <a:cxn ang="0">
                          <a:pos x="connsiteX188" y="connsiteY188"/>
                        </a:cxn>
                        <a:cxn ang="0">
                          <a:pos x="connsiteX189" y="connsiteY189"/>
                        </a:cxn>
                        <a:cxn ang="0">
                          <a:pos x="connsiteX190" y="connsiteY190"/>
                        </a:cxn>
                        <a:cxn ang="0">
                          <a:pos x="connsiteX191" y="connsiteY191"/>
                        </a:cxn>
                        <a:cxn ang="0">
                          <a:pos x="connsiteX192" y="connsiteY192"/>
                        </a:cxn>
                        <a:cxn ang="0">
                          <a:pos x="connsiteX193" y="connsiteY193"/>
                        </a:cxn>
                        <a:cxn ang="0">
                          <a:pos x="connsiteX194" y="connsiteY194"/>
                        </a:cxn>
                        <a:cxn ang="0">
                          <a:pos x="connsiteX195" y="connsiteY195"/>
                        </a:cxn>
                        <a:cxn ang="0">
                          <a:pos x="connsiteX196" y="connsiteY196"/>
                        </a:cxn>
                        <a:cxn ang="0">
                          <a:pos x="connsiteX197" y="connsiteY197"/>
                        </a:cxn>
                        <a:cxn ang="0">
                          <a:pos x="connsiteX198" y="connsiteY198"/>
                        </a:cxn>
                        <a:cxn ang="0">
                          <a:pos x="connsiteX199" y="connsiteY199"/>
                        </a:cxn>
                        <a:cxn ang="0">
                          <a:pos x="connsiteX200" y="connsiteY200"/>
                        </a:cxn>
                        <a:cxn ang="0">
                          <a:pos x="connsiteX201" y="connsiteY201"/>
                        </a:cxn>
                        <a:cxn ang="0">
                          <a:pos x="connsiteX202" y="connsiteY202"/>
                        </a:cxn>
                        <a:cxn ang="0">
                          <a:pos x="connsiteX203" y="connsiteY203"/>
                        </a:cxn>
                        <a:cxn ang="0">
                          <a:pos x="connsiteX204" y="connsiteY204"/>
                        </a:cxn>
                        <a:cxn ang="0">
                          <a:pos x="connsiteX205" y="connsiteY205"/>
                        </a:cxn>
                      </a:cxnLst>
                      <a:rect l="l" t="t" r="r" b="b"/>
                      <a:pathLst>
                        <a:path w="114596" h="173737">
                          <a:moveTo>
                            <a:pt x="114597" y="173737"/>
                          </a:moveTo>
                          <a:lnTo>
                            <a:pt x="0" y="173737"/>
                          </a:lnTo>
                          <a:lnTo>
                            <a:pt x="0" y="161292"/>
                          </a:lnTo>
                          <a:lnTo>
                            <a:pt x="3883" y="160993"/>
                          </a:lnTo>
                          <a:cubicBezTo>
                            <a:pt x="7517" y="160694"/>
                            <a:pt x="10305" y="158255"/>
                            <a:pt x="10305" y="155368"/>
                          </a:cubicBezTo>
                          <a:cubicBezTo>
                            <a:pt x="10305" y="152431"/>
                            <a:pt x="7517" y="150041"/>
                            <a:pt x="3883" y="149742"/>
                          </a:cubicBezTo>
                          <a:lnTo>
                            <a:pt x="0" y="149444"/>
                          </a:lnTo>
                          <a:lnTo>
                            <a:pt x="0" y="108822"/>
                          </a:lnTo>
                          <a:lnTo>
                            <a:pt x="3883" y="108523"/>
                          </a:lnTo>
                          <a:cubicBezTo>
                            <a:pt x="7517" y="108225"/>
                            <a:pt x="10305" y="105786"/>
                            <a:pt x="10305" y="102898"/>
                          </a:cubicBezTo>
                          <a:cubicBezTo>
                            <a:pt x="10305" y="100011"/>
                            <a:pt x="7517" y="97572"/>
                            <a:pt x="3883" y="97273"/>
                          </a:cubicBezTo>
                          <a:lnTo>
                            <a:pt x="0" y="96974"/>
                          </a:lnTo>
                          <a:lnTo>
                            <a:pt x="0" y="49732"/>
                          </a:lnTo>
                          <a:lnTo>
                            <a:pt x="3932" y="49433"/>
                          </a:lnTo>
                          <a:cubicBezTo>
                            <a:pt x="7467" y="49184"/>
                            <a:pt x="10305" y="46745"/>
                            <a:pt x="10305" y="43857"/>
                          </a:cubicBezTo>
                          <a:cubicBezTo>
                            <a:pt x="10305" y="41965"/>
                            <a:pt x="9110" y="40572"/>
                            <a:pt x="8164" y="39725"/>
                          </a:cubicBezTo>
                          <a:lnTo>
                            <a:pt x="5177" y="37137"/>
                          </a:lnTo>
                          <a:lnTo>
                            <a:pt x="7517" y="34001"/>
                          </a:lnTo>
                          <a:cubicBezTo>
                            <a:pt x="10305" y="30317"/>
                            <a:pt x="13540" y="26782"/>
                            <a:pt x="17125" y="23696"/>
                          </a:cubicBezTo>
                          <a:lnTo>
                            <a:pt x="18668" y="22401"/>
                          </a:lnTo>
                          <a:lnTo>
                            <a:pt x="21953" y="23198"/>
                          </a:lnTo>
                          <a:cubicBezTo>
                            <a:pt x="25189" y="22949"/>
                            <a:pt x="27828" y="20559"/>
                            <a:pt x="27977" y="17573"/>
                          </a:cubicBezTo>
                          <a:lnTo>
                            <a:pt x="28126" y="15432"/>
                          </a:lnTo>
                          <a:lnTo>
                            <a:pt x="29919" y="14287"/>
                          </a:lnTo>
                          <a:cubicBezTo>
                            <a:pt x="42812" y="6023"/>
                            <a:pt x="55058" y="846"/>
                            <a:pt x="55606" y="697"/>
                          </a:cubicBezTo>
                          <a:lnTo>
                            <a:pt x="57199" y="0"/>
                          </a:lnTo>
                          <a:lnTo>
                            <a:pt x="58792" y="697"/>
                          </a:lnTo>
                          <a:cubicBezTo>
                            <a:pt x="59340" y="896"/>
                            <a:pt x="71635" y="6023"/>
                            <a:pt x="84529" y="14287"/>
                          </a:cubicBezTo>
                          <a:lnTo>
                            <a:pt x="86321" y="15432"/>
                          </a:lnTo>
                          <a:lnTo>
                            <a:pt x="86470" y="17573"/>
                          </a:lnTo>
                          <a:cubicBezTo>
                            <a:pt x="86620" y="20559"/>
                            <a:pt x="89208" y="22899"/>
                            <a:pt x="92444" y="23198"/>
                          </a:cubicBezTo>
                          <a:cubicBezTo>
                            <a:pt x="92842" y="23049"/>
                            <a:pt x="93290" y="22850"/>
                            <a:pt x="93788" y="22750"/>
                          </a:cubicBezTo>
                          <a:lnTo>
                            <a:pt x="95829" y="22401"/>
                          </a:lnTo>
                          <a:lnTo>
                            <a:pt x="97323" y="23696"/>
                          </a:lnTo>
                          <a:cubicBezTo>
                            <a:pt x="100857" y="26832"/>
                            <a:pt x="104142" y="30267"/>
                            <a:pt x="106880" y="33951"/>
                          </a:cubicBezTo>
                          <a:lnTo>
                            <a:pt x="109320" y="37137"/>
                          </a:lnTo>
                          <a:lnTo>
                            <a:pt x="106233" y="39725"/>
                          </a:lnTo>
                          <a:cubicBezTo>
                            <a:pt x="105238" y="40572"/>
                            <a:pt x="104142" y="41916"/>
                            <a:pt x="104142" y="43857"/>
                          </a:cubicBezTo>
                          <a:cubicBezTo>
                            <a:pt x="104142" y="46794"/>
                            <a:pt x="106980" y="49184"/>
                            <a:pt x="110515" y="49433"/>
                          </a:cubicBezTo>
                          <a:lnTo>
                            <a:pt x="114447" y="49732"/>
                          </a:lnTo>
                          <a:lnTo>
                            <a:pt x="114447" y="96974"/>
                          </a:lnTo>
                          <a:lnTo>
                            <a:pt x="110565" y="97273"/>
                          </a:lnTo>
                          <a:cubicBezTo>
                            <a:pt x="106930" y="97572"/>
                            <a:pt x="104142" y="100011"/>
                            <a:pt x="104142" y="102898"/>
                          </a:cubicBezTo>
                          <a:cubicBezTo>
                            <a:pt x="104142" y="105786"/>
                            <a:pt x="106930" y="108225"/>
                            <a:pt x="110565" y="108523"/>
                          </a:cubicBezTo>
                          <a:lnTo>
                            <a:pt x="114447" y="108822"/>
                          </a:lnTo>
                          <a:lnTo>
                            <a:pt x="114447" y="149444"/>
                          </a:lnTo>
                          <a:lnTo>
                            <a:pt x="110565" y="149742"/>
                          </a:lnTo>
                          <a:cubicBezTo>
                            <a:pt x="106930" y="150041"/>
                            <a:pt x="104142" y="152480"/>
                            <a:pt x="104142" y="155368"/>
                          </a:cubicBezTo>
                          <a:cubicBezTo>
                            <a:pt x="104142" y="158305"/>
                            <a:pt x="106930" y="160694"/>
                            <a:pt x="110565" y="160993"/>
                          </a:cubicBezTo>
                          <a:lnTo>
                            <a:pt x="114447" y="161292"/>
                          </a:lnTo>
                          <a:lnTo>
                            <a:pt x="114447" y="173737"/>
                          </a:lnTo>
                          <a:close/>
                          <a:moveTo>
                            <a:pt x="86421" y="165274"/>
                          </a:moveTo>
                          <a:lnTo>
                            <a:pt x="100260" y="165274"/>
                          </a:lnTo>
                          <a:cubicBezTo>
                            <a:pt x="97472" y="162735"/>
                            <a:pt x="95829" y="159251"/>
                            <a:pt x="95829" y="155368"/>
                          </a:cubicBezTo>
                          <a:cubicBezTo>
                            <a:pt x="95829" y="149195"/>
                            <a:pt x="100060" y="143968"/>
                            <a:pt x="106134" y="142026"/>
                          </a:cubicBezTo>
                          <a:lnTo>
                            <a:pt x="106134" y="138790"/>
                          </a:lnTo>
                          <a:cubicBezTo>
                            <a:pt x="103396" y="142773"/>
                            <a:pt x="98666" y="145411"/>
                            <a:pt x="93191" y="145411"/>
                          </a:cubicBezTo>
                          <a:cubicBezTo>
                            <a:pt x="84728" y="145411"/>
                            <a:pt x="77808" y="138940"/>
                            <a:pt x="77808" y="131024"/>
                          </a:cubicBezTo>
                          <a:cubicBezTo>
                            <a:pt x="77808" y="123060"/>
                            <a:pt x="84728" y="116588"/>
                            <a:pt x="93191" y="116588"/>
                          </a:cubicBezTo>
                          <a:cubicBezTo>
                            <a:pt x="98617" y="116588"/>
                            <a:pt x="103396" y="119226"/>
                            <a:pt x="106134" y="123259"/>
                          </a:cubicBezTo>
                          <a:lnTo>
                            <a:pt x="106134" y="116190"/>
                          </a:lnTo>
                          <a:cubicBezTo>
                            <a:pt x="100060" y="114248"/>
                            <a:pt x="95829" y="109021"/>
                            <a:pt x="95829" y="102848"/>
                          </a:cubicBezTo>
                          <a:cubicBezTo>
                            <a:pt x="95829" y="96676"/>
                            <a:pt x="100060" y="91448"/>
                            <a:pt x="106134" y="89507"/>
                          </a:cubicBezTo>
                          <a:lnTo>
                            <a:pt x="106134" y="80895"/>
                          </a:lnTo>
                          <a:cubicBezTo>
                            <a:pt x="103396" y="84877"/>
                            <a:pt x="98666" y="87516"/>
                            <a:pt x="93191" y="87516"/>
                          </a:cubicBezTo>
                          <a:cubicBezTo>
                            <a:pt x="84728" y="87516"/>
                            <a:pt x="77808" y="81044"/>
                            <a:pt x="77808" y="73129"/>
                          </a:cubicBezTo>
                          <a:cubicBezTo>
                            <a:pt x="77808" y="65214"/>
                            <a:pt x="84728" y="58742"/>
                            <a:pt x="93191" y="58742"/>
                          </a:cubicBezTo>
                          <a:cubicBezTo>
                            <a:pt x="98617" y="58742"/>
                            <a:pt x="103396" y="61380"/>
                            <a:pt x="106134" y="65363"/>
                          </a:cubicBezTo>
                          <a:lnTo>
                            <a:pt x="106134" y="57149"/>
                          </a:lnTo>
                          <a:cubicBezTo>
                            <a:pt x="100060" y="55208"/>
                            <a:pt x="95829" y="49980"/>
                            <a:pt x="95829" y="43808"/>
                          </a:cubicBezTo>
                          <a:cubicBezTo>
                            <a:pt x="95829" y="41119"/>
                            <a:pt x="96625" y="38580"/>
                            <a:pt x="98119" y="36340"/>
                          </a:cubicBezTo>
                          <a:cubicBezTo>
                            <a:pt x="96725" y="34698"/>
                            <a:pt x="95182" y="33154"/>
                            <a:pt x="93589" y="31611"/>
                          </a:cubicBezTo>
                          <a:cubicBezTo>
                            <a:pt x="93489" y="31611"/>
                            <a:pt x="93340" y="31611"/>
                            <a:pt x="93191" y="31611"/>
                          </a:cubicBezTo>
                          <a:cubicBezTo>
                            <a:pt x="85923" y="31611"/>
                            <a:pt x="79849" y="26782"/>
                            <a:pt x="78406" y="20211"/>
                          </a:cubicBezTo>
                          <a:cubicBezTo>
                            <a:pt x="76414" y="19016"/>
                            <a:pt x="74473" y="17872"/>
                            <a:pt x="72631" y="16826"/>
                          </a:cubicBezTo>
                          <a:cubicBezTo>
                            <a:pt x="72631" y="16925"/>
                            <a:pt x="72631" y="17075"/>
                            <a:pt x="72631" y="17224"/>
                          </a:cubicBezTo>
                          <a:cubicBezTo>
                            <a:pt x="72631" y="25139"/>
                            <a:pt x="65711" y="31611"/>
                            <a:pt x="57249" y="31611"/>
                          </a:cubicBezTo>
                          <a:cubicBezTo>
                            <a:pt x="48786" y="31611"/>
                            <a:pt x="41916" y="25139"/>
                            <a:pt x="41916" y="17224"/>
                          </a:cubicBezTo>
                          <a:cubicBezTo>
                            <a:pt x="41916" y="17075"/>
                            <a:pt x="41916" y="16925"/>
                            <a:pt x="41916" y="16826"/>
                          </a:cubicBezTo>
                          <a:cubicBezTo>
                            <a:pt x="40074" y="17872"/>
                            <a:pt x="38133" y="19016"/>
                            <a:pt x="36141" y="20211"/>
                          </a:cubicBezTo>
                          <a:cubicBezTo>
                            <a:pt x="34698" y="26782"/>
                            <a:pt x="28624" y="31611"/>
                            <a:pt x="21356" y="31611"/>
                          </a:cubicBezTo>
                          <a:lnTo>
                            <a:pt x="20908" y="31611"/>
                          </a:lnTo>
                          <a:cubicBezTo>
                            <a:pt x="19315" y="33105"/>
                            <a:pt x="17772" y="34698"/>
                            <a:pt x="16378" y="36340"/>
                          </a:cubicBezTo>
                          <a:cubicBezTo>
                            <a:pt x="17872" y="38580"/>
                            <a:pt x="18718" y="41169"/>
                            <a:pt x="18718" y="43808"/>
                          </a:cubicBezTo>
                          <a:cubicBezTo>
                            <a:pt x="18718" y="49980"/>
                            <a:pt x="14486" y="55208"/>
                            <a:pt x="8413" y="57149"/>
                          </a:cubicBezTo>
                          <a:lnTo>
                            <a:pt x="8413" y="65363"/>
                          </a:lnTo>
                          <a:cubicBezTo>
                            <a:pt x="11151" y="61380"/>
                            <a:pt x="15930" y="58742"/>
                            <a:pt x="21356" y="58742"/>
                          </a:cubicBezTo>
                          <a:cubicBezTo>
                            <a:pt x="29819" y="58742"/>
                            <a:pt x="36689" y="65214"/>
                            <a:pt x="36689" y="73129"/>
                          </a:cubicBezTo>
                          <a:cubicBezTo>
                            <a:pt x="36689" y="81044"/>
                            <a:pt x="29819" y="87516"/>
                            <a:pt x="21356" y="87516"/>
                          </a:cubicBezTo>
                          <a:cubicBezTo>
                            <a:pt x="15980" y="87516"/>
                            <a:pt x="11151" y="84877"/>
                            <a:pt x="8413" y="80895"/>
                          </a:cubicBezTo>
                          <a:lnTo>
                            <a:pt x="8413" y="89557"/>
                          </a:lnTo>
                          <a:cubicBezTo>
                            <a:pt x="14486" y="91498"/>
                            <a:pt x="18718" y="96725"/>
                            <a:pt x="18718" y="102898"/>
                          </a:cubicBezTo>
                          <a:cubicBezTo>
                            <a:pt x="18718" y="109071"/>
                            <a:pt x="14486" y="114298"/>
                            <a:pt x="8413" y="116240"/>
                          </a:cubicBezTo>
                          <a:lnTo>
                            <a:pt x="8413" y="123308"/>
                          </a:lnTo>
                          <a:cubicBezTo>
                            <a:pt x="11151" y="119326"/>
                            <a:pt x="15930" y="116638"/>
                            <a:pt x="21356" y="116638"/>
                          </a:cubicBezTo>
                          <a:cubicBezTo>
                            <a:pt x="29819" y="116638"/>
                            <a:pt x="36689" y="123109"/>
                            <a:pt x="36689" y="131074"/>
                          </a:cubicBezTo>
                          <a:cubicBezTo>
                            <a:pt x="36689" y="138990"/>
                            <a:pt x="29819" y="145461"/>
                            <a:pt x="21356" y="145461"/>
                          </a:cubicBezTo>
                          <a:cubicBezTo>
                            <a:pt x="15980" y="145461"/>
                            <a:pt x="11151" y="142823"/>
                            <a:pt x="8413" y="138840"/>
                          </a:cubicBezTo>
                          <a:lnTo>
                            <a:pt x="8413" y="142076"/>
                          </a:lnTo>
                          <a:cubicBezTo>
                            <a:pt x="14486" y="144018"/>
                            <a:pt x="18718" y="149195"/>
                            <a:pt x="18718" y="155417"/>
                          </a:cubicBezTo>
                          <a:cubicBezTo>
                            <a:pt x="18718" y="159300"/>
                            <a:pt x="17075" y="162785"/>
                            <a:pt x="14287" y="165324"/>
                          </a:cubicBezTo>
                          <a:lnTo>
                            <a:pt x="28126" y="165324"/>
                          </a:lnTo>
                          <a:cubicBezTo>
                            <a:pt x="25488" y="162735"/>
                            <a:pt x="23895" y="159251"/>
                            <a:pt x="23895" y="155417"/>
                          </a:cubicBezTo>
                          <a:cubicBezTo>
                            <a:pt x="23895" y="147502"/>
                            <a:pt x="30814" y="141031"/>
                            <a:pt x="39278" y="141031"/>
                          </a:cubicBezTo>
                          <a:cubicBezTo>
                            <a:pt x="47740" y="141031"/>
                            <a:pt x="54660" y="147502"/>
                            <a:pt x="54660" y="155417"/>
                          </a:cubicBezTo>
                          <a:cubicBezTo>
                            <a:pt x="54660" y="159251"/>
                            <a:pt x="53067" y="162735"/>
                            <a:pt x="50429" y="165324"/>
                          </a:cubicBezTo>
                          <a:lnTo>
                            <a:pt x="64068" y="165324"/>
                          </a:lnTo>
                          <a:cubicBezTo>
                            <a:pt x="61430" y="162735"/>
                            <a:pt x="59837" y="159251"/>
                            <a:pt x="59837" y="155417"/>
                          </a:cubicBezTo>
                          <a:cubicBezTo>
                            <a:pt x="59837" y="147502"/>
                            <a:pt x="66757" y="141031"/>
                            <a:pt x="75220" y="141031"/>
                          </a:cubicBezTo>
                          <a:cubicBezTo>
                            <a:pt x="83683" y="141031"/>
                            <a:pt x="90602" y="147502"/>
                            <a:pt x="90602" y="155417"/>
                          </a:cubicBezTo>
                          <a:cubicBezTo>
                            <a:pt x="90652" y="159201"/>
                            <a:pt x="89059" y="162735"/>
                            <a:pt x="86421" y="165274"/>
                          </a:cubicBezTo>
                          <a:close/>
                          <a:moveTo>
                            <a:pt x="75270" y="149444"/>
                          </a:moveTo>
                          <a:cubicBezTo>
                            <a:pt x="71486" y="149444"/>
                            <a:pt x="68350" y="152132"/>
                            <a:pt x="68350" y="155368"/>
                          </a:cubicBezTo>
                          <a:cubicBezTo>
                            <a:pt x="68350" y="158603"/>
                            <a:pt x="71486" y="161292"/>
                            <a:pt x="75270" y="161292"/>
                          </a:cubicBezTo>
                          <a:cubicBezTo>
                            <a:pt x="79003" y="161292"/>
                            <a:pt x="82189" y="158554"/>
                            <a:pt x="82189" y="155368"/>
                          </a:cubicBezTo>
                          <a:cubicBezTo>
                            <a:pt x="82189" y="152182"/>
                            <a:pt x="79053" y="149444"/>
                            <a:pt x="75270" y="149444"/>
                          </a:cubicBezTo>
                          <a:close/>
                          <a:moveTo>
                            <a:pt x="39377" y="149444"/>
                          </a:moveTo>
                          <a:cubicBezTo>
                            <a:pt x="35643" y="149444"/>
                            <a:pt x="32458" y="152182"/>
                            <a:pt x="32458" y="155368"/>
                          </a:cubicBezTo>
                          <a:cubicBezTo>
                            <a:pt x="32458" y="158554"/>
                            <a:pt x="35594" y="161292"/>
                            <a:pt x="39377" y="161292"/>
                          </a:cubicBezTo>
                          <a:cubicBezTo>
                            <a:pt x="43111" y="161292"/>
                            <a:pt x="46297" y="158554"/>
                            <a:pt x="46297" y="155368"/>
                          </a:cubicBezTo>
                          <a:cubicBezTo>
                            <a:pt x="46247" y="152182"/>
                            <a:pt x="43111" y="149444"/>
                            <a:pt x="39377" y="149444"/>
                          </a:cubicBezTo>
                          <a:close/>
                          <a:moveTo>
                            <a:pt x="93241" y="125101"/>
                          </a:moveTo>
                          <a:cubicBezTo>
                            <a:pt x="89457" y="125101"/>
                            <a:pt x="86321" y="127789"/>
                            <a:pt x="86321" y="131074"/>
                          </a:cubicBezTo>
                          <a:cubicBezTo>
                            <a:pt x="86321" y="134260"/>
                            <a:pt x="89457" y="136998"/>
                            <a:pt x="93241" y="136998"/>
                          </a:cubicBezTo>
                          <a:cubicBezTo>
                            <a:pt x="96974" y="136998"/>
                            <a:pt x="100160" y="134260"/>
                            <a:pt x="100160" y="131074"/>
                          </a:cubicBezTo>
                          <a:cubicBezTo>
                            <a:pt x="100110" y="127739"/>
                            <a:pt x="97024" y="125101"/>
                            <a:pt x="93241" y="125101"/>
                          </a:cubicBezTo>
                          <a:close/>
                          <a:moveTo>
                            <a:pt x="21406" y="125101"/>
                          </a:moveTo>
                          <a:cubicBezTo>
                            <a:pt x="17622" y="125101"/>
                            <a:pt x="14486" y="127789"/>
                            <a:pt x="14486" y="131074"/>
                          </a:cubicBezTo>
                          <a:cubicBezTo>
                            <a:pt x="14486" y="134310"/>
                            <a:pt x="17622" y="136998"/>
                            <a:pt x="21406" y="136998"/>
                          </a:cubicBezTo>
                          <a:cubicBezTo>
                            <a:pt x="25189" y="136998"/>
                            <a:pt x="28276" y="134310"/>
                            <a:pt x="28276" y="131074"/>
                          </a:cubicBezTo>
                          <a:cubicBezTo>
                            <a:pt x="28276" y="127739"/>
                            <a:pt x="25239" y="125101"/>
                            <a:pt x="21406" y="125101"/>
                          </a:cubicBezTo>
                          <a:close/>
                          <a:moveTo>
                            <a:pt x="93241" y="67205"/>
                          </a:moveTo>
                          <a:cubicBezTo>
                            <a:pt x="89507" y="67205"/>
                            <a:pt x="86321" y="69943"/>
                            <a:pt x="86321" y="73129"/>
                          </a:cubicBezTo>
                          <a:cubicBezTo>
                            <a:pt x="86321" y="76365"/>
                            <a:pt x="89457" y="79053"/>
                            <a:pt x="93241" y="79053"/>
                          </a:cubicBezTo>
                          <a:cubicBezTo>
                            <a:pt x="97024" y="79053"/>
                            <a:pt x="100160" y="76365"/>
                            <a:pt x="100160" y="73129"/>
                          </a:cubicBezTo>
                          <a:cubicBezTo>
                            <a:pt x="100110" y="69893"/>
                            <a:pt x="96974" y="67205"/>
                            <a:pt x="93241" y="67205"/>
                          </a:cubicBezTo>
                          <a:close/>
                          <a:moveTo>
                            <a:pt x="21406" y="67205"/>
                          </a:moveTo>
                          <a:cubicBezTo>
                            <a:pt x="17622" y="67205"/>
                            <a:pt x="14486" y="69893"/>
                            <a:pt x="14486" y="73129"/>
                          </a:cubicBezTo>
                          <a:cubicBezTo>
                            <a:pt x="14486" y="76365"/>
                            <a:pt x="17622" y="79053"/>
                            <a:pt x="21406" y="79053"/>
                          </a:cubicBezTo>
                          <a:cubicBezTo>
                            <a:pt x="25189" y="79053"/>
                            <a:pt x="28276" y="76365"/>
                            <a:pt x="28276" y="73129"/>
                          </a:cubicBezTo>
                          <a:cubicBezTo>
                            <a:pt x="28276" y="69843"/>
                            <a:pt x="25239" y="67205"/>
                            <a:pt x="21406" y="67205"/>
                          </a:cubicBezTo>
                          <a:close/>
                          <a:moveTo>
                            <a:pt x="57298" y="11250"/>
                          </a:moveTo>
                          <a:cubicBezTo>
                            <a:pt x="53515" y="11250"/>
                            <a:pt x="50429" y="13939"/>
                            <a:pt x="50429" y="17175"/>
                          </a:cubicBezTo>
                          <a:cubicBezTo>
                            <a:pt x="50429" y="20410"/>
                            <a:pt x="53515" y="23098"/>
                            <a:pt x="57298" y="23098"/>
                          </a:cubicBezTo>
                          <a:cubicBezTo>
                            <a:pt x="61082" y="23098"/>
                            <a:pt x="64218" y="20410"/>
                            <a:pt x="64218" y="17175"/>
                          </a:cubicBezTo>
                          <a:cubicBezTo>
                            <a:pt x="64218" y="13939"/>
                            <a:pt x="61082" y="11250"/>
                            <a:pt x="57298" y="11250"/>
                          </a:cubicBezTo>
                          <a:close/>
                          <a:moveTo>
                            <a:pt x="57298" y="145461"/>
                          </a:moveTo>
                          <a:cubicBezTo>
                            <a:pt x="48835" y="145461"/>
                            <a:pt x="41965" y="138990"/>
                            <a:pt x="41965" y="131074"/>
                          </a:cubicBezTo>
                          <a:cubicBezTo>
                            <a:pt x="41965" y="123109"/>
                            <a:pt x="48835" y="116638"/>
                            <a:pt x="57298" y="116638"/>
                          </a:cubicBezTo>
                          <a:cubicBezTo>
                            <a:pt x="65761" y="116638"/>
                            <a:pt x="72681" y="123109"/>
                            <a:pt x="72681" y="131074"/>
                          </a:cubicBezTo>
                          <a:cubicBezTo>
                            <a:pt x="72681" y="138990"/>
                            <a:pt x="65761" y="145461"/>
                            <a:pt x="57298" y="145461"/>
                          </a:cubicBezTo>
                          <a:close/>
                          <a:moveTo>
                            <a:pt x="57298" y="125101"/>
                          </a:moveTo>
                          <a:cubicBezTo>
                            <a:pt x="53515" y="125101"/>
                            <a:pt x="50429" y="127789"/>
                            <a:pt x="50429" y="131074"/>
                          </a:cubicBezTo>
                          <a:cubicBezTo>
                            <a:pt x="50429" y="134310"/>
                            <a:pt x="53515" y="136998"/>
                            <a:pt x="57298" y="136998"/>
                          </a:cubicBezTo>
                          <a:cubicBezTo>
                            <a:pt x="61082" y="136998"/>
                            <a:pt x="64218" y="134310"/>
                            <a:pt x="64218" y="131074"/>
                          </a:cubicBezTo>
                          <a:cubicBezTo>
                            <a:pt x="64218" y="127739"/>
                            <a:pt x="61082" y="125101"/>
                            <a:pt x="57298" y="125101"/>
                          </a:cubicBezTo>
                          <a:close/>
                          <a:moveTo>
                            <a:pt x="75270" y="117235"/>
                          </a:moveTo>
                          <a:cubicBezTo>
                            <a:pt x="66806" y="117235"/>
                            <a:pt x="59887" y="110764"/>
                            <a:pt x="59887" y="102848"/>
                          </a:cubicBezTo>
                          <a:cubicBezTo>
                            <a:pt x="59887" y="94933"/>
                            <a:pt x="66806" y="88462"/>
                            <a:pt x="75270" y="88462"/>
                          </a:cubicBezTo>
                          <a:cubicBezTo>
                            <a:pt x="83732" y="88462"/>
                            <a:pt x="90652" y="94933"/>
                            <a:pt x="90652" y="102848"/>
                          </a:cubicBezTo>
                          <a:cubicBezTo>
                            <a:pt x="90652" y="110764"/>
                            <a:pt x="83732" y="117235"/>
                            <a:pt x="75270" y="117235"/>
                          </a:cubicBezTo>
                          <a:close/>
                          <a:moveTo>
                            <a:pt x="75270" y="96924"/>
                          </a:moveTo>
                          <a:cubicBezTo>
                            <a:pt x="71486" y="96924"/>
                            <a:pt x="68350" y="99613"/>
                            <a:pt x="68350" y="102848"/>
                          </a:cubicBezTo>
                          <a:cubicBezTo>
                            <a:pt x="68350" y="106084"/>
                            <a:pt x="71486" y="108772"/>
                            <a:pt x="75270" y="108772"/>
                          </a:cubicBezTo>
                          <a:cubicBezTo>
                            <a:pt x="79003" y="108772"/>
                            <a:pt x="82189" y="106034"/>
                            <a:pt x="82189" y="102848"/>
                          </a:cubicBezTo>
                          <a:cubicBezTo>
                            <a:pt x="82189" y="99613"/>
                            <a:pt x="79103" y="96924"/>
                            <a:pt x="75270" y="96924"/>
                          </a:cubicBezTo>
                          <a:close/>
                          <a:moveTo>
                            <a:pt x="39377" y="117235"/>
                          </a:moveTo>
                          <a:cubicBezTo>
                            <a:pt x="30914" y="117235"/>
                            <a:pt x="23994" y="110764"/>
                            <a:pt x="23994" y="102848"/>
                          </a:cubicBezTo>
                          <a:cubicBezTo>
                            <a:pt x="23994" y="94933"/>
                            <a:pt x="30914" y="88462"/>
                            <a:pt x="39377" y="88462"/>
                          </a:cubicBezTo>
                          <a:cubicBezTo>
                            <a:pt x="47840" y="88462"/>
                            <a:pt x="54759" y="94933"/>
                            <a:pt x="54759" y="102848"/>
                          </a:cubicBezTo>
                          <a:cubicBezTo>
                            <a:pt x="54759" y="110764"/>
                            <a:pt x="47840" y="117235"/>
                            <a:pt x="39377" y="117235"/>
                          </a:cubicBezTo>
                          <a:close/>
                          <a:moveTo>
                            <a:pt x="39377" y="96924"/>
                          </a:moveTo>
                          <a:cubicBezTo>
                            <a:pt x="35594" y="96924"/>
                            <a:pt x="32458" y="99613"/>
                            <a:pt x="32458" y="102848"/>
                          </a:cubicBezTo>
                          <a:cubicBezTo>
                            <a:pt x="32458" y="106034"/>
                            <a:pt x="35594" y="108772"/>
                            <a:pt x="39377" y="108772"/>
                          </a:cubicBezTo>
                          <a:cubicBezTo>
                            <a:pt x="43111" y="108772"/>
                            <a:pt x="46297" y="106034"/>
                            <a:pt x="46297" y="102848"/>
                          </a:cubicBezTo>
                          <a:cubicBezTo>
                            <a:pt x="46247" y="99613"/>
                            <a:pt x="43160" y="96924"/>
                            <a:pt x="39377" y="96924"/>
                          </a:cubicBezTo>
                          <a:close/>
                          <a:moveTo>
                            <a:pt x="57298" y="87516"/>
                          </a:moveTo>
                          <a:cubicBezTo>
                            <a:pt x="48835" y="87516"/>
                            <a:pt x="41965" y="81044"/>
                            <a:pt x="41965" y="73129"/>
                          </a:cubicBezTo>
                          <a:cubicBezTo>
                            <a:pt x="41965" y="65214"/>
                            <a:pt x="48835" y="58742"/>
                            <a:pt x="57298" y="58742"/>
                          </a:cubicBezTo>
                          <a:cubicBezTo>
                            <a:pt x="65761" y="58742"/>
                            <a:pt x="72681" y="65214"/>
                            <a:pt x="72681" y="73129"/>
                          </a:cubicBezTo>
                          <a:cubicBezTo>
                            <a:pt x="72681" y="81044"/>
                            <a:pt x="65761" y="87516"/>
                            <a:pt x="57298" y="87516"/>
                          </a:cubicBezTo>
                          <a:close/>
                          <a:moveTo>
                            <a:pt x="57298" y="67205"/>
                          </a:moveTo>
                          <a:cubicBezTo>
                            <a:pt x="53515" y="67205"/>
                            <a:pt x="50429" y="69893"/>
                            <a:pt x="50429" y="73129"/>
                          </a:cubicBezTo>
                          <a:cubicBezTo>
                            <a:pt x="50429" y="76365"/>
                            <a:pt x="53515" y="79053"/>
                            <a:pt x="57298" y="79053"/>
                          </a:cubicBezTo>
                          <a:cubicBezTo>
                            <a:pt x="61082" y="79053"/>
                            <a:pt x="64218" y="76365"/>
                            <a:pt x="64218" y="73129"/>
                          </a:cubicBezTo>
                          <a:cubicBezTo>
                            <a:pt x="64218" y="69843"/>
                            <a:pt x="61082" y="67205"/>
                            <a:pt x="57298" y="67205"/>
                          </a:cubicBezTo>
                          <a:close/>
                          <a:moveTo>
                            <a:pt x="75270" y="58194"/>
                          </a:moveTo>
                          <a:cubicBezTo>
                            <a:pt x="66806" y="58194"/>
                            <a:pt x="59887" y="51723"/>
                            <a:pt x="59887" y="43808"/>
                          </a:cubicBezTo>
                          <a:cubicBezTo>
                            <a:pt x="59887" y="35892"/>
                            <a:pt x="66806" y="29421"/>
                            <a:pt x="75270" y="29421"/>
                          </a:cubicBezTo>
                          <a:cubicBezTo>
                            <a:pt x="83732" y="29421"/>
                            <a:pt x="90652" y="35892"/>
                            <a:pt x="90652" y="43808"/>
                          </a:cubicBezTo>
                          <a:cubicBezTo>
                            <a:pt x="90652" y="51723"/>
                            <a:pt x="83732" y="58194"/>
                            <a:pt x="75270" y="58194"/>
                          </a:cubicBezTo>
                          <a:close/>
                          <a:moveTo>
                            <a:pt x="75270" y="37883"/>
                          </a:moveTo>
                          <a:cubicBezTo>
                            <a:pt x="71486" y="37883"/>
                            <a:pt x="68350" y="40572"/>
                            <a:pt x="68350" y="43808"/>
                          </a:cubicBezTo>
                          <a:cubicBezTo>
                            <a:pt x="68350" y="47043"/>
                            <a:pt x="71486" y="49732"/>
                            <a:pt x="75270" y="49732"/>
                          </a:cubicBezTo>
                          <a:cubicBezTo>
                            <a:pt x="79003" y="49732"/>
                            <a:pt x="82189" y="46994"/>
                            <a:pt x="82189" y="43808"/>
                          </a:cubicBezTo>
                          <a:cubicBezTo>
                            <a:pt x="82189" y="40522"/>
                            <a:pt x="79103" y="37883"/>
                            <a:pt x="75270" y="37883"/>
                          </a:cubicBezTo>
                          <a:close/>
                          <a:moveTo>
                            <a:pt x="39377" y="58194"/>
                          </a:moveTo>
                          <a:cubicBezTo>
                            <a:pt x="30914" y="58194"/>
                            <a:pt x="23994" y="51723"/>
                            <a:pt x="23994" y="43808"/>
                          </a:cubicBezTo>
                          <a:cubicBezTo>
                            <a:pt x="23994" y="35892"/>
                            <a:pt x="30914" y="29421"/>
                            <a:pt x="39377" y="29421"/>
                          </a:cubicBezTo>
                          <a:cubicBezTo>
                            <a:pt x="47840" y="29421"/>
                            <a:pt x="54759" y="35892"/>
                            <a:pt x="54759" y="43808"/>
                          </a:cubicBezTo>
                          <a:cubicBezTo>
                            <a:pt x="54710" y="51723"/>
                            <a:pt x="47840" y="58194"/>
                            <a:pt x="39377" y="58194"/>
                          </a:cubicBezTo>
                          <a:close/>
                          <a:moveTo>
                            <a:pt x="39377" y="37883"/>
                          </a:moveTo>
                          <a:cubicBezTo>
                            <a:pt x="35594" y="37883"/>
                            <a:pt x="32458" y="40572"/>
                            <a:pt x="32458" y="43808"/>
                          </a:cubicBezTo>
                          <a:cubicBezTo>
                            <a:pt x="32458" y="46994"/>
                            <a:pt x="35594" y="49732"/>
                            <a:pt x="39377" y="49732"/>
                          </a:cubicBezTo>
                          <a:cubicBezTo>
                            <a:pt x="43111" y="49732"/>
                            <a:pt x="46297" y="46994"/>
                            <a:pt x="46297" y="43808"/>
                          </a:cubicBezTo>
                          <a:cubicBezTo>
                            <a:pt x="46247" y="40522"/>
                            <a:pt x="43160" y="37883"/>
                            <a:pt x="39377" y="37883"/>
                          </a:cubicBez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2" name="Freeform: Shape 251">
                      <a:extLst>
                        <a:ext uri="{FF2B5EF4-FFF2-40B4-BE49-F238E27FC236}">
                          <a16:creationId xmlns:a16="http://schemas.microsoft.com/office/drawing/2014/main" id="{D0F3739F-6E14-AB46-8915-B4FF0ECE17F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97436" y="4549870"/>
                      <a:ext cx="84877" cy="173936"/>
                    </a:xfrm>
                    <a:custGeom>
                      <a:avLst/>
                      <a:gdLst>
                        <a:gd name="connsiteX0" fmla="*/ 27380 w 84877"/>
                        <a:gd name="connsiteY0" fmla="*/ 173936 h 173936"/>
                        <a:gd name="connsiteX1" fmla="*/ 0 w 84877"/>
                        <a:gd name="connsiteY1" fmla="*/ 173936 h 173936"/>
                        <a:gd name="connsiteX2" fmla="*/ 0 w 84877"/>
                        <a:gd name="connsiteY2" fmla="*/ 53067 h 173936"/>
                        <a:gd name="connsiteX3" fmla="*/ 55655 w 84877"/>
                        <a:gd name="connsiteY3" fmla="*/ 647 h 173936"/>
                        <a:gd name="connsiteX4" fmla="*/ 57249 w 84877"/>
                        <a:gd name="connsiteY4" fmla="*/ 0 h 173936"/>
                        <a:gd name="connsiteX5" fmla="*/ 58842 w 84877"/>
                        <a:gd name="connsiteY5" fmla="*/ 697 h 173936"/>
                        <a:gd name="connsiteX6" fmla="*/ 77460 w 84877"/>
                        <a:gd name="connsiteY6" fmla="*/ 10006 h 173936"/>
                        <a:gd name="connsiteX7" fmla="*/ 84877 w 84877"/>
                        <a:gd name="connsiteY7" fmla="*/ 14287 h 173936"/>
                        <a:gd name="connsiteX8" fmla="*/ 77012 w 84877"/>
                        <a:gd name="connsiteY8" fmla="*/ 17573 h 173936"/>
                        <a:gd name="connsiteX9" fmla="*/ 27330 w 84877"/>
                        <a:gd name="connsiteY9" fmla="*/ 61829 h 173936"/>
                        <a:gd name="connsiteX10" fmla="*/ 27330 w 84877"/>
                        <a:gd name="connsiteY10" fmla="*/ 173936 h 173936"/>
                        <a:gd name="connsiteX11" fmla="*/ 8463 w 84877"/>
                        <a:gd name="connsiteY11" fmla="*/ 165474 h 173936"/>
                        <a:gd name="connsiteX12" fmla="*/ 18917 w 84877"/>
                        <a:gd name="connsiteY12" fmla="*/ 165474 h 173936"/>
                        <a:gd name="connsiteX13" fmla="*/ 18917 w 84877"/>
                        <a:gd name="connsiteY13" fmla="*/ 61829 h 173936"/>
                        <a:gd name="connsiteX14" fmla="*/ 65910 w 84877"/>
                        <a:gd name="connsiteY14" fmla="*/ 13342 h 173936"/>
                        <a:gd name="connsiteX15" fmla="*/ 57199 w 84877"/>
                        <a:gd name="connsiteY15" fmla="*/ 9210 h 173936"/>
                        <a:gd name="connsiteX16" fmla="*/ 8463 w 84877"/>
                        <a:gd name="connsiteY16" fmla="*/ 53067 h 173936"/>
                        <a:gd name="connsiteX17" fmla="*/ 8463 w 84877"/>
                        <a:gd name="connsiteY17" fmla="*/ 165474 h 173936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</a:cxnLst>
                      <a:rect l="l" t="t" r="r" b="b"/>
                      <a:pathLst>
                        <a:path w="84877" h="173936">
                          <a:moveTo>
                            <a:pt x="27380" y="173936"/>
                          </a:moveTo>
                          <a:lnTo>
                            <a:pt x="0" y="173936"/>
                          </a:lnTo>
                          <a:lnTo>
                            <a:pt x="0" y="53067"/>
                          </a:lnTo>
                          <a:cubicBezTo>
                            <a:pt x="0" y="23746"/>
                            <a:pt x="53366" y="1643"/>
                            <a:pt x="55655" y="647"/>
                          </a:cubicBezTo>
                          <a:lnTo>
                            <a:pt x="57249" y="0"/>
                          </a:lnTo>
                          <a:lnTo>
                            <a:pt x="58842" y="697"/>
                          </a:lnTo>
                          <a:cubicBezTo>
                            <a:pt x="59190" y="847"/>
                            <a:pt x="67454" y="4232"/>
                            <a:pt x="77460" y="10006"/>
                          </a:cubicBezTo>
                          <a:lnTo>
                            <a:pt x="84877" y="14287"/>
                          </a:lnTo>
                          <a:lnTo>
                            <a:pt x="77012" y="17573"/>
                          </a:lnTo>
                          <a:cubicBezTo>
                            <a:pt x="59787" y="24791"/>
                            <a:pt x="27330" y="43260"/>
                            <a:pt x="27330" y="61829"/>
                          </a:cubicBezTo>
                          <a:lnTo>
                            <a:pt x="27330" y="173936"/>
                          </a:lnTo>
                          <a:close/>
                          <a:moveTo>
                            <a:pt x="8463" y="165474"/>
                          </a:moveTo>
                          <a:lnTo>
                            <a:pt x="18917" y="165474"/>
                          </a:lnTo>
                          <a:lnTo>
                            <a:pt x="18917" y="61829"/>
                          </a:lnTo>
                          <a:cubicBezTo>
                            <a:pt x="18917" y="39178"/>
                            <a:pt x="50478" y="20958"/>
                            <a:pt x="65910" y="13342"/>
                          </a:cubicBezTo>
                          <a:cubicBezTo>
                            <a:pt x="62127" y="11400"/>
                            <a:pt x="58991" y="10006"/>
                            <a:pt x="57199" y="9210"/>
                          </a:cubicBezTo>
                          <a:cubicBezTo>
                            <a:pt x="42215" y="15681"/>
                            <a:pt x="8463" y="34150"/>
                            <a:pt x="8463" y="53067"/>
                          </a:cubicBezTo>
                          <a:lnTo>
                            <a:pt x="8463" y="165474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57" name="Freeform: Shape 156">
                    <a:extLst>
                      <a:ext uri="{FF2B5EF4-FFF2-40B4-BE49-F238E27FC236}">
                        <a16:creationId xmlns:a16="http://schemas.microsoft.com/office/drawing/2014/main" id="{4A8157DE-60A5-C324-0B07-8D8A2C95AB73}"/>
                      </a:ext>
                    </a:extLst>
                  </p:cNvPr>
                  <p:cNvSpPr/>
                  <p:nvPr/>
                </p:nvSpPr>
                <p:spPr>
                  <a:xfrm>
                    <a:off x="5985622" y="4526970"/>
                    <a:ext cx="155765" cy="216449"/>
                  </a:xfrm>
                  <a:custGeom>
                    <a:avLst/>
                    <a:gdLst>
                      <a:gd name="connsiteX0" fmla="*/ 155766 w 155765"/>
                      <a:gd name="connsiteY0" fmla="*/ 216450 h 216449"/>
                      <a:gd name="connsiteX1" fmla="*/ 0 w 155765"/>
                      <a:gd name="connsiteY1" fmla="*/ 216450 h 216449"/>
                      <a:gd name="connsiteX2" fmla="*/ 0 w 155765"/>
                      <a:gd name="connsiteY2" fmla="*/ 72781 h 216449"/>
                      <a:gd name="connsiteX3" fmla="*/ 12545 w 155765"/>
                      <a:gd name="connsiteY3" fmla="*/ 42812 h 216449"/>
                      <a:gd name="connsiteX4" fmla="*/ 38730 w 155765"/>
                      <a:gd name="connsiteY4" fmla="*/ 20659 h 216449"/>
                      <a:gd name="connsiteX5" fmla="*/ 41020 w 155765"/>
                      <a:gd name="connsiteY5" fmla="*/ 19265 h 216449"/>
                      <a:gd name="connsiteX6" fmla="*/ 52519 w 155765"/>
                      <a:gd name="connsiteY6" fmla="*/ 12246 h 216449"/>
                      <a:gd name="connsiteX7" fmla="*/ 75369 w 155765"/>
                      <a:gd name="connsiteY7" fmla="*/ 896 h 216449"/>
                      <a:gd name="connsiteX8" fmla="*/ 76414 w 155765"/>
                      <a:gd name="connsiteY8" fmla="*/ 498 h 216449"/>
                      <a:gd name="connsiteX9" fmla="*/ 76365 w 155765"/>
                      <a:gd name="connsiteY9" fmla="*/ 498 h 216449"/>
                      <a:gd name="connsiteX10" fmla="*/ 77808 w 155765"/>
                      <a:gd name="connsiteY10" fmla="*/ 0 h 216449"/>
                      <a:gd name="connsiteX11" fmla="*/ 87516 w 155765"/>
                      <a:gd name="connsiteY11" fmla="*/ 4132 h 216449"/>
                      <a:gd name="connsiteX12" fmla="*/ 93390 w 155765"/>
                      <a:gd name="connsiteY12" fmla="*/ 7069 h 216449"/>
                      <a:gd name="connsiteX13" fmla="*/ 96626 w 155765"/>
                      <a:gd name="connsiteY13" fmla="*/ 8762 h 216449"/>
                      <a:gd name="connsiteX14" fmla="*/ 105039 w 155765"/>
                      <a:gd name="connsiteY14" fmla="*/ 13292 h 216449"/>
                      <a:gd name="connsiteX15" fmla="*/ 107179 w 155765"/>
                      <a:gd name="connsiteY15" fmla="*/ 14536 h 216449"/>
                      <a:gd name="connsiteX16" fmla="*/ 155766 w 155765"/>
                      <a:gd name="connsiteY16" fmla="*/ 71685 h 216449"/>
                      <a:gd name="connsiteX17" fmla="*/ 155766 w 155765"/>
                      <a:gd name="connsiteY17" fmla="*/ 216450 h 216449"/>
                      <a:gd name="connsiteX18" fmla="*/ 8463 w 155765"/>
                      <a:gd name="connsiteY18" fmla="*/ 207987 h 216449"/>
                      <a:gd name="connsiteX19" fmla="*/ 147303 w 155765"/>
                      <a:gd name="connsiteY19" fmla="*/ 207987 h 216449"/>
                      <a:gd name="connsiteX20" fmla="*/ 147303 w 155765"/>
                      <a:gd name="connsiteY20" fmla="*/ 72781 h 216449"/>
                      <a:gd name="connsiteX21" fmla="*/ 101902 w 155765"/>
                      <a:gd name="connsiteY21" fmla="*/ 21307 h 216449"/>
                      <a:gd name="connsiteX22" fmla="*/ 98766 w 155765"/>
                      <a:gd name="connsiteY22" fmla="*/ 21307 h 216449"/>
                      <a:gd name="connsiteX23" fmla="*/ 98717 w 155765"/>
                      <a:gd name="connsiteY23" fmla="*/ 19514 h 216449"/>
                      <a:gd name="connsiteX24" fmla="*/ 92693 w 155765"/>
                      <a:gd name="connsiteY24" fmla="*/ 16378 h 216449"/>
                      <a:gd name="connsiteX25" fmla="*/ 89507 w 155765"/>
                      <a:gd name="connsiteY25" fmla="*/ 14686 h 216449"/>
                      <a:gd name="connsiteX26" fmla="*/ 83981 w 155765"/>
                      <a:gd name="connsiteY26" fmla="*/ 11948 h 216449"/>
                      <a:gd name="connsiteX27" fmla="*/ 82139 w 155765"/>
                      <a:gd name="connsiteY27" fmla="*/ 11051 h 216449"/>
                      <a:gd name="connsiteX28" fmla="*/ 77858 w 155765"/>
                      <a:gd name="connsiteY28" fmla="*/ 9060 h 216449"/>
                      <a:gd name="connsiteX29" fmla="*/ 56602 w 155765"/>
                      <a:gd name="connsiteY29" fmla="*/ 19664 h 216449"/>
                      <a:gd name="connsiteX30" fmla="*/ 45699 w 155765"/>
                      <a:gd name="connsiteY30" fmla="*/ 26334 h 216449"/>
                      <a:gd name="connsiteX31" fmla="*/ 43210 w 155765"/>
                      <a:gd name="connsiteY31" fmla="*/ 27828 h 216449"/>
                      <a:gd name="connsiteX32" fmla="*/ 18917 w 155765"/>
                      <a:gd name="connsiteY32" fmla="*/ 48388 h 216449"/>
                      <a:gd name="connsiteX33" fmla="*/ 8413 w 155765"/>
                      <a:gd name="connsiteY33" fmla="*/ 71785 h 216449"/>
                      <a:gd name="connsiteX34" fmla="*/ 8413 w 155765"/>
                      <a:gd name="connsiteY34" fmla="*/ 207987 h 21644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</a:cxnLst>
                    <a:rect l="l" t="t" r="r" b="b"/>
                    <a:pathLst>
                      <a:path w="155765" h="216449">
                        <a:moveTo>
                          <a:pt x="155766" y="216450"/>
                        </a:moveTo>
                        <a:lnTo>
                          <a:pt x="0" y="216450"/>
                        </a:lnTo>
                        <a:lnTo>
                          <a:pt x="0" y="72781"/>
                        </a:lnTo>
                        <a:cubicBezTo>
                          <a:pt x="0" y="62227"/>
                          <a:pt x="4231" y="52519"/>
                          <a:pt x="12545" y="42812"/>
                        </a:cubicBezTo>
                        <a:cubicBezTo>
                          <a:pt x="18867" y="35445"/>
                          <a:pt x="27678" y="27977"/>
                          <a:pt x="38730" y="20659"/>
                        </a:cubicBezTo>
                        <a:lnTo>
                          <a:pt x="41020" y="19265"/>
                        </a:lnTo>
                        <a:cubicBezTo>
                          <a:pt x="45052" y="16726"/>
                          <a:pt x="48885" y="14287"/>
                          <a:pt x="52519" y="12246"/>
                        </a:cubicBezTo>
                        <a:cubicBezTo>
                          <a:pt x="59987" y="8065"/>
                          <a:pt x="67653" y="4281"/>
                          <a:pt x="75369" y="896"/>
                        </a:cubicBezTo>
                        <a:lnTo>
                          <a:pt x="76414" y="498"/>
                        </a:lnTo>
                        <a:lnTo>
                          <a:pt x="76365" y="498"/>
                        </a:lnTo>
                        <a:lnTo>
                          <a:pt x="77808" y="0"/>
                        </a:lnTo>
                        <a:lnTo>
                          <a:pt x="87516" y="4132"/>
                        </a:lnTo>
                        <a:cubicBezTo>
                          <a:pt x="89358" y="5028"/>
                          <a:pt x="91200" y="5924"/>
                          <a:pt x="93390" y="7069"/>
                        </a:cubicBezTo>
                        <a:lnTo>
                          <a:pt x="96626" y="8762"/>
                        </a:lnTo>
                        <a:cubicBezTo>
                          <a:pt x="99314" y="10106"/>
                          <a:pt x="102002" y="11599"/>
                          <a:pt x="105039" y="13292"/>
                        </a:cubicBezTo>
                        <a:lnTo>
                          <a:pt x="107179" y="14536"/>
                        </a:lnTo>
                        <a:cubicBezTo>
                          <a:pt x="129830" y="27828"/>
                          <a:pt x="155766" y="48139"/>
                          <a:pt x="155766" y="71685"/>
                        </a:cubicBezTo>
                        <a:lnTo>
                          <a:pt x="155766" y="216450"/>
                        </a:lnTo>
                        <a:close/>
                        <a:moveTo>
                          <a:pt x="8463" y="207987"/>
                        </a:moveTo>
                        <a:lnTo>
                          <a:pt x="147303" y="207987"/>
                        </a:lnTo>
                        <a:lnTo>
                          <a:pt x="147303" y="72781"/>
                        </a:lnTo>
                        <a:cubicBezTo>
                          <a:pt x="147303" y="56153"/>
                          <a:pt x="131174" y="38232"/>
                          <a:pt x="101902" y="21307"/>
                        </a:cubicBezTo>
                        <a:lnTo>
                          <a:pt x="98766" y="21307"/>
                        </a:lnTo>
                        <a:lnTo>
                          <a:pt x="98717" y="19514"/>
                        </a:lnTo>
                        <a:cubicBezTo>
                          <a:pt x="96626" y="18370"/>
                          <a:pt x="94684" y="17324"/>
                          <a:pt x="92693" y="16378"/>
                        </a:cubicBezTo>
                        <a:lnTo>
                          <a:pt x="89507" y="14686"/>
                        </a:lnTo>
                        <a:cubicBezTo>
                          <a:pt x="87416" y="13640"/>
                          <a:pt x="85624" y="12744"/>
                          <a:pt x="83981" y="11948"/>
                        </a:cubicBezTo>
                        <a:cubicBezTo>
                          <a:pt x="83284" y="11649"/>
                          <a:pt x="82836" y="11400"/>
                          <a:pt x="82139" y="11051"/>
                        </a:cubicBezTo>
                        <a:lnTo>
                          <a:pt x="77858" y="9060"/>
                        </a:lnTo>
                        <a:cubicBezTo>
                          <a:pt x="70341" y="12396"/>
                          <a:pt x="63372" y="15880"/>
                          <a:pt x="56602" y="19664"/>
                        </a:cubicBezTo>
                        <a:cubicBezTo>
                          <a:pt x="53117" y="21605"/>
                          <a:pt x="49383" y="23945"/>
                          <a:pt x="45699" y="26334"/>
                        </a:cubicBezTo>
                        <a:lnTo>
                          <a:pt x="43210" y="27828"/>
                        </a:lnTo>
                        <a:cubicBezTo>
                          <a:pt x="32955" y="34648"/>
                          <a:pt x="24741" y="41567"/>
                          <a:pt x="18917" y="48388"/>
                        </a:cubicBezTo>
                        <a:cubicBezTo>
                          <a:pt x="11947" y="56452"/>
                          <a:pt x="8413" y="64318"/>
                          <a:pt x="8413" y="71785"/>
                        </a:cubicBezTo>
                        <a:lnTo>
                          <a:pt x="8413" y="207987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grpSp>
                <p:nvGrpSpPr>
                  <p:cNvPr id="158" name="Graphic 12">
                    <a:extLst>
                      <a:ext uri="{FF2B5EF4-FFF2-40B4-BE49-F238E27FC236}">
                        <a16:creationId xmlns:a16="http://schemas.microsoft.com/office/drawing/2014/main" id="{BF641E96-D1DC-36C9-C691-407491633782}"/>
                      </a:ext>
                    </a:extLst>
                  </p:cNvPr>
                  <p:cNvGrpSpPr/>
                  <p:nvPr/>
                </p:nvGrpSpPr>
                <p:grpSpPr>
                  <a:xfrm>
                    <a:off x="6006232" y="4549870"/>
                    <a:ext cx="114596" cy="173936"/>
                    <a:chOff x="6006232" y="4549870"/>
                    <a:chExt cx="114596" cy="173936"/>
                  </a:xfrm>
                  <a:grpFill/>
                </p:grpSpPr>
                <p:sp>
                  <p:nvSpPr>
                    <p:cNvPr id="247" name="Freeform: Shape 246">
                      <a:extLst>
                        <a:ext uri="{FF2B5EF4-FFF2-40B4-BE49-F238E27FC236}">
                          <a16:creationId xmlns:a16="http://schemas.microsoft.com/office/drawing/2014/main" id="{DC76216E-2906-50CA-1378-5F169C23455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006232" y="4549870"/>
                      <a:ext cx="114596" cy="173936"/>
                    </a:xfrm>
                    <a:custGeom>
                      <a:avLst/>
                      <a:gdLst>
                        <a:gd name="connsiteX0" fmla="*/ 114597 w 114596"/>
                        <a:gd name="connsiteY0" fmla="*/ 173936 h 173936"/>
                        <a:gd name="connsiteX1" fmla="*/ 0 w 114596"/>
                        <a:gd name="connsiteY1" fmla="*/ 173936 h 173936"/>
                        <a:gd name="connsiteX2" fmla="*/ 0 w 114596"/>
                        <a:gd name="connsiteY2" fmla="*/ 53067 h 173936"/>
                        <a:gd name="connsiteX3" fmla="*/ 55705 w 114596"/>
                        <a:gd name="connsiteY3" fmla="*/ 647 h 173936"/>
                        <a:gd name="connsiteX4" fmla="*/ 57298 w 114596"/>
                        <a:gd name="connsiteY4" fmla="*/ 0 h 173936"/>
                        <a:gd name="connsiteX5" fmla="*/ 58891 w 114596"/>
                        <a:gd name="connsiteY5" fmla="*/ 647 h 173936"/>
                        <a:gd name="connsiteX6" fmla="*/ 114597 w 114596"/>
                        <a:gd name="connsiteY6" fmla="*/ 53067 h 173936"/>
                        <a:gd name="connsiteX7" fmla="*/ 114597 w 114596"/>
                        <a:gd name="connsiteY7" fmla="*/ 173936 h 173936"/>
                        <a:gd name="connsiteX8" fmla="*/ 8413 w 114596"/>
                        <a:gd name="connsiteY8" fmla="*/ 165474 h 173936"/>
                        <a:gd name="connsiteX9" fmla="*/ 106084 w 114596"/>
                        <a:gd name="connsiteY9" fmla="*/ 165474 h 173936"/>
                        <a:gd name="connsiteX10" fmla="*/ 106084 w 114596"/>
                        <a:gd name="connsiteY10" fmla="*/ 53067 h 173936"/>
                        <a:gd name="connsiteX11" fmla="*/ 57249 w 114596"/>
                        <a:gd name="connsiteY11" fmla="*/ 9160 h 173936"/>
                        <a:gd name="connsiteX12" fmla="*/ 8413 w 114596"/>
                        <a:gd name="connsiteY12" fmla="*/ 53067 h 173936"/>
                        <a:gd name="connsiteX13" fmla="*/ 8413 w 114596"/>
                        <a:gd name="connsiteY13" fmla="*/ 165474 h 173936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</a:cxnLst>
                      <a:rect l="l" t="t" r="r" b="b"/>
                      <a:pathLst>
                        <a:path w="114596" h="173936">
                          <a:moveTo>
                            <a:pt x="114597" y="173936"/>
                          </a:moveTo>
                          <a:lnTo>
                            <a:pt x="0" y="173936"/>
                          </a:lnTo>
                          <a:lnTo>
                            <a:pt x="0" y="53067"/>
                          </a:lnTo>
                          <a:cubicBezTo>
                            <a:pt x="0" y="23746"/>
                            <a:pt x="53415" y="1643"/>
                            <a:pt x="55705" y="647"/>
                          </a:cubicBezTo>
                          <a:lnTo>
                            <a:pt x="57298" y="0"/>
                          </a:lnTo>
                          <a:lnTo>
                            <a:pt x="58891" y="647"/>
                          </a:lnTo>
                          <a:cubicBezTo>
                            <a:pt x="61131" y="1643"/>
                            <a:pt x="114597" y="23746"/>
                            <a:pt x="114597" y="53067"/>
                          </a:cubicBezTo>
                          <a:lnTo>
                            <a:pt x="114597" y="173936"/>
                          </a:lnTo>
                          <a:close/>
                          <a:moveTo>
                            <a:pt x="8413" y="165474"/>
                          </a:moveTo>
                          <a:lnTo>
                            <a:pt x="106084" y="165474"/>
                          </a:lnTo>
                          <a:lnTo>
                            <a:pt x="106084" y="53067"/>
                          </a:lnTo>
                          <a:cubicBezTo>
                            <a:pt x="106084" y="34150"/>
                            <a:pt x="72233" y="15632"/>
                            <a:pt x="57249" y="9160"/>
                          </a:cubicBezTo>
                          <a:cubicBezTo>
                            <a:pt x="42264" y="15632"/>
                            <a:pt x="8413" y="34150"/>
                            <a:pt x="8413" y="53067"/>
                          </a:cubicBezTo>
                          <a:lnTo>
                            <a:pt x="8413" y="165474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48" name="Freeform: Shape 247">
                      <a:extLst>
                        <a:ext uri="{FF2B5EF4-FFF2-40B4-BE49-F238E27FC236}">
                          <a16:creationId xmlns:a16="http://schemas.microsoft.com/office/drawing/2014/main" id="{9994840A-1AC6-8EDD-F10D-7B2F381E8C1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006232" y="4550069"/>
                      <a:ext cx="114596" cy="173737"/>
                    </a:xfrm>
                    <a:custGeom>
                      <a:avLst/>
                      <a:gdLst>
                        <a:gd name="connsiteX0" fmla="*/ 114597 w 114596"/>
                        <a:gd name="connsiteY0" fmla="*/ 173737 h 173737"/>
                        <a:gd name="connsiteX1" fmla="*/ 0 w 114596"/>
                        <a:gd name="connsiteY1" fmla="*/ 173737 h 173737"/>
                        <a:gd name="connsiteX2" fmla="*/ 0 w 114596"/>
                        <a:gd name="connsiteY2" fmla="*/ 161292 h 173737"/>
                        <a:gd name="connsiteX3" fmla="*/ 3932 w 114596"/>
                        <a:gd name="connsiteY3" fmla="*/ 160993 h 173737"/>
                        <a:gd name="connsiteX4" fmla="*/ 10305 w 114596"/>
                        <a:gd name="connsiteY4" fmla="*/ 155368 h 173737"/>
                        <a:gd name="connsiteX5" fmla="*/ 3932 w 114596"/>
                        <a:gd name="connsiteY5" fmla="*/ 149742 h 173737"/>
                        <a:gd name="connsiteX6" fmla="*/ 0 w 114596"/>
                        <a:gd name="connsiteY6" fmla="*/ 149444 h 173737"/>
                        <a:gd name="connsiteX7" fmla="*/ 0 w 114596"/>
                        <a:gd name="connsiteY7" fmla="*/ 108822 h 173737"/>
                        <a:gd name="connsiteX8" fmla="*/ 3932 w 114596"/>
                        <a:gd name="connsiteY8" fmla="*/ 108523 h 173737"/>
                        <a:gd name="connsiteX9" fmla="*/ 10305 w 114596"/>
                        <a:gd name="connsiteY9" fmla="*/ 102898 h 173737"/>
                        <a:gd name="connsiteX10" fmla="*/ 3932 w 114596"/>
                        <a:gd name="connsiteY10" fmla="*/ 97273 h 173737"/>
                        <a:gd name="connsiteX11" fmla="*/ 0 w 114596"/>
                        <a:gd name="connsiteY11" fmla="*/ 96974 h 173737"/>
                        <a:gd name="connsiteX12" fmla="*/ 0 w 114596"/>
                        <a:gd name="connsiteY12" fmla="*/ 49732 h 173737"/>
                        <a:gd name="connsiteX13" fmla="*/ 3932 w 114596"/>
                        <a:gd name="connsiteY13" fmla="*/ 49433 h 173737"/>
                        <a:gd name="connsiteX14" fmla="*/ 10305 w 114596"/>
                        <a:gd name="connsiteY14" fmla="*/ 43857 h 173737"/>
                        <a:gd name="connsiteX15" fmla="*/ 8164 w 114596"/>
                        <a:gd name="connsiteY15" fmla="*/ 39725 h 173737"/>
                        <a:gd name="connsiteX16" fmla="*/ 5127 w 114596"/>
                        <a:gd name="connsiteY16" fmla="*/ 37137 h 173737"/>
                        <a:gd name="connsiteX17" fmla="*/ 7517 w 114596"/>
                        <a:gd name="connsiteY17" fmla="*/ 34001 h 173737"/>
                        <a:gd name="connsiteX18" fmla="*/ 17075 w 114596"/>
                        <a:gd name="connsiteY18" fmla="*/ 23696 h 173737"/>
                        <a:gd name="connsiteX19" fmla="*/ 18618 w 114596"/>
                        <a:gd name="connsiteY19" fmla="*/ 22401 h 173737"/>
                        <a:gd name="connsiteX20" fmla="*/ 21953 w 114596"/>
                        <a:gd name="connsiteY20" fmla="*/ 23198 h 173737"/>
                        <a:gd name="connsiteX21" fmla="*/ 27977 w 114596"/>
                        <a:gd name="connsiteY21" fmla="*/ 17573 h 173737"/>
                        <a:gd name="connsiteX22" fmla="*/ 28126 w 114596"/>
                        <a:gd name="connsiteY22" fmla="*/ 15432 h 173737"/>
                        <a:gd name="connsiteX23" fmla="*/ 29968 w 114596"/>
                        <a:gd name="connsiteY23" fmla="*/ 14287 h 173737"/>
                        <a:gd name="connsiteX24" fmla="*/ 55606 w 114596"/>
                        <a:gd name="connsiteY24" fmla="*/ 697 h 173737"/>
                        <a:gd name="connsiteX25" fmla="*/ 57249 w 114596"/>
                        <a:gd name="connsiteY25" fmla="*/ 0 h 173737"/>
                        <a:gd name="connsiteX26" fmla="*/ 58891 w 114596"/>
                        <a:gd name="connsiteY26" fmla="*/ 697 h 173737"/>
                        <a:gd name="connsiteX27" fmla="*/ 84529 w 114596"/>
                        <a:gd name="connsiteY27" fmla="*/ 14287 h 173737"/>
                        <a:gd name="connsiteX28" fmla="*/ 86321 w 114596"/>
                        <a:gd name="connsiteY28" fmla="*/ 15432 h 173737"/>
                        <a:gd name="connsiteX29" fmla="*/ 86470 w 114596"/>
                        <a:gd name="connsiteY29" fmla="*/ 17523 h 173737"/>
                        <a:gd name="connsiteX30" fmla="*/ 92494 w 114596"/>
                        <a:gd name="connsiteY30" fmla="*/ 23198 h 173737"/>
                        <a:gd name="connsiteX31" fmla="*/ 93788 w 114596"/>
                        <a:gd name="connsiteY31" fmla="*/ 22750 h 173737"/>
                        <a:gd name="connsiteX32" fmla="*/ 95779 w 114596"/>
                        <a:gd name="connsiteY32" fmla="*/ 22401 h 173737"/>
                        <a:gd name="connsiteX33" fmla="*/ 97323 w 114596"/>
                        <a:gd name="connsiteY33" fmla="*/ 23696 h 173737"/>
                        <a:gd name="connsiteX34" fmla="*/ 106930 w 114596"/>
                        <a:gd name="connsiteY34" fmla="*/ 33951 h 173737"/>
                        <a:gd name="connsiteX35" fmla="*/ 109370 w 114596"/>
                        <a:gd name="connsiteY35" fmla="*/ 37137 h 173737"/>
                        <a:gd name="connsiteX36" fmla="*/ 106283 w 114596"/>
                        <a:gd name="connsiteY36" fmla="*/ 39725 h 173737"/>
                        <a:gd name="connsiteX37" fmla="*/ 104142 w 114596"/>
                        <a:gd name="connsiteY37" fmla="*/ 43857 h 173737"/>
                        <a:gd name="connsiteX38" fmla="*/ 110565 w 114596"/>
                        <a:gd name="connsiteY38" fmla="*/ 49433 h 173737"/>
                        <a:gd name="connsiteX39" fmla="*/ 114497 w 114596"/>
                        <a:gd name="connsiteY39" fmla="*/ 49732 h 173737"/>
                        <a:gd name="connsiteX40" fmla="*/ 114497 w 114596"/>
                        <a:gd name="connsiteY40" fmla="*/ 96974 h 173737"/>
                        <a:gd name="connsiteX41" fmla="*/ 110614 w 114596"/>
                        <a:gd name="connsiteY41" fmla="*/ 97273 h 173737"/>
                        <a:gd name="connsiteX42" fmla="*/ 104142 w 114596"/>
                        <a:gd name="connsiteY42" fmla="*/ 102898 h 173737"/>
                        <a:gd name="connsiteX43" fmla="*/ 110614 w 114596"/>
                        <a:gd name="connsiteY43" fmla="*/ 108523 h 173737"/>
                        <a:gd name="connsiteX44" fmla="*/ 114497 w 114596"/>
                        <a:gd name="connsiteY44" fmla="*/ 108822 h 173737"/>
                        <a:gd name="connsiteX45" fmla="*/ 114497 w 114596"/>
                        <a:gd name="connsiteY45" fmla="*/ 149444 h 173737"/>
                        <a:gd name="connsiteX46" fmla="*/ 110614 w 114596"/>
                        <a:gd name="connsiteY46" fmla="*/ 149742 h 173737"/>
                        <a:gd name="connsiteX47" fmla="*/ 104142 w 114596"/>
                        <a:gd name="connsiteY47" fmla="*/ 155368 h 173737"/>
                        <a:gd name="connsiteX48" fmla="*/ 110614 w 114596"/>
                        <a:gd name="connsiteY48" fmla="*/ 160993 h 173737"/>
                        <a:gd name="connsiteX49" fmla="*/ 114497 w 114596"/>
                        <a:gd name="connsiteY49" fmla="*/ 161292 h 173737"/>
                        <a:gd name="connsiteX50" fmla="*/ 114497 w 114596"/>
                        <a:gd name="connsiteY50" fmla="*/ 173737 h 173737"/>
                        <a:gd name="connsiteX51" fmla="*/ 86321 w 114596"/>
                        <a:gd name="connsiteY51" fmla="*/ 165274 h 173737"/>
                        <a:gd name="connsiteX52" fmla="*/ 100160 w 114596"/>
                        <a:gd name="connsiteY52" fmla="*/ 165274 h 173737"/>
                        <a:gd name="connsiteX53" fmla="*/ 95729 w 114596"/>
                        <a:gd name="connsiteY53" fmla="*/ 155368 h 173737"/>
                        <a:gd name="connsiteX54" fmla="*/ 106084 w 114596"/>
                        <a:gd name="connsiteY54" fmla="*/ 142026 h 173737"/>
                        <a:gd name="connsiteX55" fmla="*/ 106084 w 114596"/>
                        <a:gd name="connsiteY55" fmla="*/ 138790 h 173737"/>
                        <a:gd name="connsiteX56" fmla="*/ 93141 w 114596"/>
                        <a:gd name="connsiteY56" fmla="*/ 145411 h 173737"/>
                        <a:gd name="connsiteX57" fmla="*/ 77758 w 114596"/>
                        <a:gd name="connsiteY57" fmla="*/ 131024 h 173737"/>
                        <a:gd name="connsiteX58" fmla="*/ 93141 w 114596"/>
                        <a:gd name="connsiteY58" fmla="*/ 116588 h 173737"/>
                        <a:gd name="connsiteX59" fmla="*/ 106084 w 114596"/>
                        <a:gd name="connsiteY59" fmla="*/ 123259 h 173737"/>
                        <a:gd name="connsiteX60" fmla="*/ 106084 w 114596"/>
                        <a:gd name="connsiteY60" fmla="*/ 116190 h 173737"/>
                        <a:gd name="connsiteX61" fmla="*/ 95729 w 114596"/>
                        <a:gd name="connsiteY61" fmla="*/ 102848 h 173737"/>
                        <a:gd name="connsiteX62" fmla="*/ 106084 w 114596"/>
                        <a:gd name="connsiteY62" fmla="*/ 89507 h 173737"/>
                        <a:gd name="connsiteX63" fmla="*/ 106084 w 114596"/>
                        <a:gd name="connsiteY63" fmla="*/ 80895 h 173737"/>
                        <a:gd name="connsiteX64" fmla="*/ 93141 w 114596"/>
                        <a:gd name="connsiteY64" fmla="*/ 87516 h 173737"/>
                        <a:gd name="connsiteX65" fmla="*/ 77758 w 114596"/>
                        <a:gd name="connsiteY65" fmla="*/ 73129 h 173737"/>
                        <a:gd name="connsiteX66" fmla="*/ 93141 w 114596"/>
                        <a:gd name="connsiteY66" fmla="*/ 58742 h 173737"/>
                        <a:gd name="connsiteX67" fmla="*/ 106084 w 114596"/>
                        <a:gd name="connsiteY67" fmla="*/ 65363 h 173737"/>
                        <a:gd name="connsiteX68" fmla="*/ 106084 w 114596"/>
                        <a:gd name="connsiteY68" fmla="*/ 57149 h 173737"/>
                        <a:gd name="connsiteX69" fmla="*/ 95729 w 114596"/>
                        <a:gd name="connsiteY69" fmla="*/ 43808 h 173737"/>
                        <a:gd name="connsiteX70" fmla="*/ 98069 w 114596"/>
                        <a:gd name="connsiteY70" fmla="*/ 36340 h 173737"/>
                        <a:gd name="connsiteX71" fmla="*/ 93539 w 114596"/>
                        <a:gd name="connsiteY71" fmla="*/ 31611 h 173737"/>
                        <a:gd name="connsiteX72" fmla="*/ 93141 w 114596"/>
                        <a:gd name="connsiteY72" fmla="*/ 31611 h 173737"/>
                        <a:gd name="connsiteX73" fmla="*/ 78306 w 114596"/>
                        <a:gd name="connsiteY73" fmla="*/ 20211 h 173737"/>
                        <a:gd name="connsiteX74" fmla="*/ 72581 w 114596"/>
                        <a:gd name="connsiteY74" fmla="*/ 16826 h 173737"/>
                        <a:gd name="connsiteX75" fmla="*/ 72581 w 114596"/>
                        <a:gd name="connsiteY75" fmla="*/ 17224 h 173737"/>
                        <a:gd name="connsiteX76" fmla="*/ 57199 w 114596"/>
                        <a:gd name="connsiteY76" fmla="*/ 31611 h 173737"/>
                        <a:gd name="connsiteX77" fmla="*/ 41866 w 114596"/>
                        <a:gd name="connsiteY77" fmla="*/ 17224 h 173737"/>
                        <a:gd name="connsiteX78" fmla="*/ 41866 w 114596"/>
                        <a:gd name="connsiteY78" fmla="*/ 16826 h 173737"/>
                        <a:gd name="connsiteX79" fmla="*/ 36091 w 114596"/>
                        <a:gd name="connsiteY79" fmla="*/ 20211 h 173737"/>
                        <a:gd name="connsiteX80" fmla="*/ 21307 w 114596"/>
                        <a:gd name="connsiteY80" fmla="*/ 31611 h 173737"/>
                        <a:gd name="connsiteX81" fmla="*/ 20908 w 114596"/>
                        <a:gd name="connsiteY81" fmla="*/ 31611 h 173737"/>
                        <a:gd name="connsiteX82" fmla="*/ 16378 w 114596"/>
                        <a:gd name="connsiteY82" fmla="*/ 36340 h 173737"/>
                        <a:gd name="connsiteX83" fmla="*/ 18668 w 114596"/>
                        <a:gd name="connsiteY83" fmla="*/ 43808 h 173737"/>
                        <a:gd name="connsiteX84" fmla="*/ 8363 w 114596"/>
                        <a:gd name="connsiteY84" fmla="*/ 57149 h 173737"/>
                        <a:gd name="connsiteX85" fmla="*/ 8363 w 114596"/>
                        <a:gd name="connsiteY85" fmla="*/ 65363 h 173737"/>
                        <a:gd name="connsiteX86" fmla="*/ 21307 w 114596"/>
                        <a:gd name="connsiteY86" fmla="*/ 58742 h 173737"/>
                        <a:gd name="connsiteX87" fmla="*/ 36639 w 114596"/>
                        <a:gd name="connsiteY87" fmla="*/ 73129 h 173737"/>
                        <a:gd name="connsiteX88" fmla="*/ 21307 w 114596"/>
                        <a:gd name="connsiteY88" fmla="*/ 87516 h 173737"/>
                        <a:gd name="connsiteX89" fmla="*/ 8363 w 114596"/>
                        <a:gd name="connsiteY89" fmla="*/ 80895 h 173737"/>
                        <a:gd name="connsiteX90" fmla="*/ 8363 w 114596"/>
                        <a:gd name="connsiteY90" fmla="*/ 89557 h 173737"/>
                        <a:gd name="connsiteX91" fmla="*/ 18668 w 114596"/>
                        <a:gd name="connsiteY91" fmla="*/ 102898 h 173737"/>
                        <a:gd name="connsiteX92" fmla="*/ 8363 w 114596"/>
                        <a:gd name="connsiteY92" fmla="*/ 116240 h 173737"/>
                        <a:gd name="connsiteX93" fmla="*/ 8363 w 114596"/>
                        <a:gd name="connsiteY93" fmla="*/ 123308 h 173737"/>
                        <a:gd name="connsiteX94" fmla="*/ 21307 w 114596"/>
                        <a:gd name="connsiteY94" fmla="*/ 116638 h 173737"/>
                        <a:gd name="connsiteX95" fmla="*/ 36639 w 114596"/>
                        <a:gd name="connsiteY95" fmla="*/ 131074 h 173737"/>
                        <a:gd name="connsiteX96" fmla="*/ 21307 w 114596"/>
                        <a:gd name="connsiteY96" fmla="*/ 145461 h 173737"/>
                        <a:gd name="connsiteX97" fmla="*/ 8363 w 114596"/>
                        <a:gd name="connsiteY97" fmla="*/ 138840 h 173737"/>
                        <a:gd name="connsiteX98" fmla="*/ 8363 w 114596"/>
                        <a:gd name="connsiteY98" fmla="*/ 142076 h 173737"/>
                        <a:gd name="connsiteX99" fmla="*/ 18668 w 114596"/>
                        <a:gd name="connsiteY99" fmla="*/ 155417 h 173737"/>
                        <a:gd name="connsiteX100" fmla="*/ 14287 w 114596"/>
                        <a:gd name="connsiteY100" fmla="*/ 165324 h 173737"/>
                        <a:gd name="connsiteX101" fmla="*/ 28126 w 114596"/>
                        <a:gd name="connsiteY101" fmla="*/ 165324 h 173737"/>
                        <a:gd name="connsiteX102" fmla="*/ 23895 w 114596"/>
                        <a:gd name="connsiteY102" fmla="*/ 155417 h 173737"/>
                        <a:gd name="connsiteX103" fmla="*/ 39278 w 114596"/>
                        <a:gd name="connsiteY103" fmla="*/ 141031 h 173737"/>
                        <a:gd name="connsiteX104" fmla="*/ 54610 w 114596"/>
                        <a:gd name="connsiteY104" fmla="*/ 155417 h 173737"/>
                        <a:gd name="connsiteX105" fmla="*/ 50379 w 114596"/>
                        <a:gd name="connsiteY105" fmla="*/ 165324 h 173737"/>
                        <a:gd name="connsiteX106" fmla="*/ 64019 w 114596"/>
                        <a:gd name="connsiteY106" fmla="*/ 165324 h 173737"/>
                        <a:gd name="connsiteX107" fmla="*/ 59787 w 114596"/>
                        <a:gd name="connsiteY107" fmla="*/ 155417 h 173737"/>
                        <a:gd name="connsiteX108" fmla="*/ 75170 w 114596"/>
                        <a:gd name="connsiteY108" fmla="*/ 141031 h 173737"/>
                        <a:gd name="connsiteX109" fmla="*/ 90503 w 114596"/>
                        <a:gd name="connsiteY109" fmla="*/ 155417 h 173737"/>
                        <a:gd name="connsiteX110" fmla="*/ 86321 w 114596"/>
                        <a:gd name="connsiteY110" fmla="*/ 165274 h 173737"/>
                        <a:gd name="connsiteX111" fmla="*/ 75220 w 114596"/>
                        <a:gd name="connsiteY111" fmla="*/ 149444 h 173737"/>
                        <a:gd name="connsiteX112" fmla="*/ 68300 w 114596"/>
                        <a:gd name="connsiteY112" fmla="*/ 155368 h 173737"/>
                        <a:gd name="connsiteX113" fmla="*/ 75220 w 114596"/>
                        <a:gd name="connsiteY113" fmla="*/ 161292 h 173737"/>
                        <a:gd name="connsiteX114" fmla="*/ 82089 w 114596"/>
                        <a:gd name="connsiteY114" fmla="*/ 155368 h 173737"/>
                        <a:gd name="connsiteX115" fmla="*/ 75220 w 114596"/>
                        <a:gd name="connsiteY115" fmla="*/ 149444 h 173737"/>
                        <a:gd name="connsiteX116" fmla="*/ 39327 w 114596"/>
                        <a:gd name="connsiteY116" fmla="*/ 149444 h 173737"/>
                        <a:gd name="connsiteX117" fmla="*/ 32408 w 114596"/>
                        <a:gd name="connsiteY117" fmla="*/ 155368 h 173737"/>
                        <a:gd name="connsiteX118" fmla="*/ 39327 w 114596"/>
                        <a:gd name="connsiteY118" fmla="*/ 161292 h 173737"/>
                        <a:gd name="connsiteX119" fmla="*/ 46197 w 114596"/>
                        <a:gd name="connsiteY119" fmla="*/ 155368 h 173737"/>
                        <a:gd name="connsiteX120" fmla="*/ 39327 w 114596"/>
                        <a:gd name="connsiteY120" fmla="*/ 149444 h 173737"/>
                        <a:gd name="connsiteX121" fmla="*/ 93191 w 114596"/>
                        <a:gd name="connsiteY121" fmla="*/ 125101 h 173737"/>
                        <a:gd name="connsiteX122" fmla="*/ 86271 w 114596"/>
                        <a:gd name="connsiteY122" fmla="*/ 131074 h 173737"/>
                        <a:gd name="connsiteX123" fmla="*/ 93191 w 114596"/>
                        <a:gd name="connsiteY123" fmla="*/ 136998 h 173737"/>
                        <a:gd name="connsiteX124" fmla="*/ 100110 w 114596"/>
                        <a:gd name="connsiteY124" fmla="*/ 131074 h 173737"/>
                        <a:gd name="connsiteX125" fmla="*/ 93191 w 114596"/>
                        <a:gd name="connsiteY125" fmla="*/ 125101 h 173737"/>
                        <a:gd name="connsiteX126" fmla="*/ 21356 w 114596"/>
                        <a:gd name="connsiteY126" fmla="*/ 125101 h 173737"/>
                        <a:gd name="connsiteX127" fmla="*/ 14437 w 114596"/>
                        <a:gd name="connsiteY127" fmla="*/ 131074 h 173737"/>
                        <a:gd name="connsiteX128" fmla="*/ 21356 w 114596"/>
                        <a:gd name="connsiteY128" fmla="*/ 136998 h 173737"/>
                        <a:gd name="connsiteX129" fmla="*/ 28226 w 114596"/>
                        <a:gd name="connsiteY129" fmla="*/ 131074 h 173737"/>
                        <a:gd name="connsiteX130" fmla="*/ 21356 w 114596"/>
                        <a:gd name="connsiteY130" fmla="*/ 125101 h 173737"/>
                        <a:gd name="connsiteX131" fmla="*/ 93191 w 114596"/>
                        <a:gd name="connsiteY131" fmla="*/ 67205 h 173737"/>
                        <a:gd name="connsiteX132" fmla="*/ 86271 w 114596"/>
                        <a:gd name="connsiteY132" fmla="*/ 73129 h 173737"/>
                        <a:gd name="connsiteX133" fmla="*/ 93191 w 114596"/>
                        <a:gd name="connsiteY133" fmla="*/ 79053 h 173737"/>
                        <a:gd name="connsiteX134" fmla="*/ 100110 w 114596"/>
                        <a:gd name="connsiteY134" fmla="*/ 73129 h 173737"/>
                        <a:gd name="connsiteX135" fmla="*/ 93191 w 114596"/>
                        <a:gd name="connsiteY135" fmla="*/ 67205 h 173737"/>
                        <a:gd name="connsiteX136" fmla="*/ 21356 w 114596"/>
                        <a:gd name="connsiteY136" fmla="*/ 67205 h 173737"/>
                        <a:gd name="connsiteX137" fmla="*/ 14437 w 114596"/>
                        <a:gd name="connsiteY137" fmla="*/ 73129 h 173737"/>
                        <a:gd name="connsiteX138" fmla="*/ 21356 w 114596"/>
                        <a:gd name="connsiteY138" fmla="*/ 79053 h 173737"/>
                        <a:gd name="connsiteX139" fmla="*/ 28226 w 114596"/>
                        <a:gd name="connsiteY139" fmla="*/ 73129 h 173737"/>
                        <a:gd name="connsiteX140" fmla="*/ 21356 w 114596"/>
                        <a:gd name="connsiteY140" fmla="*/ 67205 h 173737"/>
                        <a:gd name="connsiteX141" fmla="*/ 57249 w 114596"/>
                        <a:gd name="connsiteY141" fmla="*/ 11250 h 173737"/>
                        <a:gd name="connsiteX142" fmla="*/ 50379 w 114596"/>
                        <a:gd name="connsiteY142" fmla="*/ 17175 h 173737"/>
                        <a:gd name="connsiteX143" fmla="*/ 57249 w 114596"/>
                        <a:gd name="connsiteY143" fmla="*/ 23098 h 173737"/>
                        <a:gd name="connsiteX144" fmla="*/ 64168 w 114596"/>
                        <a:gd name="connsiteY144" fmla="*/ 17175 h 173737"/>
                        <a:gd name="connsiteX145" fmla="*/ 57249 w 114596"/>
                        <a:gd name="connsiteY145" fmla="*/ 11250 h 173737"/>
                        <a:gd name="connsiteX146" fmla="*/ 57249 w 114596"/>
                        <a:gd name="connsiteY146" fmla="*/ 145461 h 173737"/>
                        <a:gd name="connsiteX147" fmla="*/ 41916 w 114596"/>
                        <a:gd name="connsiteY147" fmla="*/ 131074 h 173737"/>
                        <a:gd name="connsiteX148" fmla="*/ 57249 w 114596"/>
                        <a:gd name="connsiteY148" fmla="*/ 116638 h 173737"/>
                        <a:gd name="connsiteX149" fmla="*/ 72631 w 114596"/>
                        <a:gd name="connsiteY149" fmla="*/ 131074 h 173737"/>
                        <a:gd name="connsiteX150" fmla="*/ 57249 w 114596"/>
                        <a:gd name="connsiteY150" fmla="*/ 145461 h 173737"/>
                        <a:gd name="connsiteX151" fmla="*/ 57249 w 114596"/>
                        <a:gd name="connsiteY151" fmla="*/ 125101 h 173737"/>
                        <a:gd name="connsiteX152" fmla="*/ 50379 w 114596"/>
                        <a:gd name="connsiteY152" fmla="*/ 131074 h 173737"/>
                        <a:gd name="connsiteX153" fmla="*/ 57249 w 114596"/>
                        <a:gd name="connsiteY153" fmla="*/ 136998 h 173737"/>
                        <a:gd name="connsiteX154" fmla="*/ 64168 w 114596"/>
                        <a:gd name="connsiteY154" fmla="*/ 131074 h 173737"/>
                        <a:gd name="connsiteX155" fmla="*/ 57249 w 114596"/>
                        <a:gd name="connsiteY155" fmla="*/ 125101 h 173737"/>
                        <a:gd name="connsiteX156" fmla="*/ 75220 w 114596"/>
                        <a:gd name="connsiteY156" fmla="*/ 117235 h 173737"/>
                        <a:gd name="connsiteX157" fmla="*/ 59837 w 114596"/>
                        <a:gd name="connsiteY157" fmla="*/ 102848 h 173737"/>
                        <a:gd name="connsiteX158" fmla="*/ 75220 w 114596"/>
                        <a:gd name="connsiteY158" fmla="*/ 88462 h 173737"/>
                        <a:gd name="connsiteX159" fmla="*/ 90552 w 114596"/>
                        <a:gd name="connsiteY159" fmla="*/ 102848 h 173737"/>
                        <a:gd name="connsiteX160" fmla="*/ 75220 w 114596"/>
                        <a:gd name="connsiteY160" fmla="*/ 117235 h 173737"/>
                        <a:gd name="connsiteX161" fmla="*/ 75220 w 114596"/>
                        <a:gd name="connsiteY161" fmla="*/ 96924 h 173737"/>
                        <a:gd name="connsiteX162" fmla="*/ 68300 w 114596"/>
                        <a:gd name="connsiteY162" fmla="*/ 102848 h 173737"/>
                        <a:gd name="connsiteX163" fmla="*/ 75220 w 114596"/>
                        <a:gd name="connsiteY163" fmla="*/ 108772 h 173737"/>
                        <a:gd name="connsiteX164" fmla="*/ 82089 w 114596"/>
                        <a:gd name="connsiteY164" fmla="*/ 102848 h 173737"/>
                        <a:gd name="connsiteX165" fmla="*/ 75220 w 114596"/>
                        <a:gd name="connsiteY165" fmla="*/ 96924 h 173737"/>
                        <a:gd name="connsiteX166" fmla="*/ 39327 w 114596"/>
                        <a:gd name="connsiteY166" fmla="*/ 117235 h 173737"/>
                        <a:gd name="connsiteX167" fmla="*/ 23945 w 114596"/>
                        <a:gd name="connsiteY167" fmla="*/ 102848 h 173737"/>
                        <a:gd name="connsiteX168" fmla="*/ 39327 w 114596"/>
                        <a:gd name="connsiteY168" fmla="*/ 88462 h 173737"/>
                        <a:gd name="connsiteX169" fmla="*/ 54660 w 114596"/>
                        <a:gd name="connsiteY169" fmla="*/ 102848 h 173737"/>
                        <a:gd name="connsiteX170" fmla="*/ 39327 w 114596"/>
                        <a:gd name="connsiteY170" fmla="*/ 117235 h 173737"/>
                        <a:gd name="connsiteX171" fmla="*/ 39327 w 114596"/>
                        <a:gd name="connsiteY171" fmla="*/ 96924 h 173737"/>
                        <a:gd name="connsiteX172" fmla="*/ 32408 w 114596"/>
                        <a:gd name="connsiteY172" fmla="*/ 102848 h 173737"/>
                        <a:gd name="connsiteX173" fmla="*/ 39327 w 114596"/>
                        <a:gd name="connsiteY173" fmla="*/ 108772 h 173737"/>
                        <a:gd name="connsiteX174" fmla="*/ 46197 w 114596"/>
                        <a:gd name="connsiteY174" fmla="*/ 102848 h 173737"/>
                        <a:gd name="connsiteX175" fmla="*/ 39327 w 114596"/>
                        <a:gd name="connsiteY175" fmla="*/ 96924 h 173737"/>
                        <a:gd name="connsiteX176" fmla="*/ 57249 w 114596"/>
                        <a:gd name="connsiteY176" fmla="*/ 87516 h 173737"/>
                        <a:gd name="connsiteX177" fmla="*/ 41916 w 114596"/>
                        <a:gd name="connsiteY177" fmla="*/ 73129 h 173737"/>
                        <a:gd name="connsiteX178" fmla="*/ 57249 w 114596"/>
                        <a:gd name="connsiteY178" fmla="*/ 58742 h 173737"/>
                        <a:gd name="connsiteX179" fmla="*/ 72631 w 114596"/>
                        <a:gd name="connsiteY179" fmla="*/ 73129 h 173737"/>
                        <a:gd name="connsiteX180" fmla="*/ 57249 w 114596"/>
                        <a:gd name="connsiteY180" fmla="*/ 87516 h 173737"/>
                        <a:gd name="connsiteX181" fmla="*/ 57249 w 114596"/>
                        <a:gd name="connsiteY181" fmla="*/ 67205 h 173737"/>
                        <a:gd name="connsiteX182" fmla="*/ 50379 w 114596"/>
                        <a:gd name="connsiteY182" fmla="*/ 73129 h 173737"/>
                        <a:gd name="connsiteX183" fmla="*/ 57249 w 114596"/>
                        <a:gd name="connsiteY183" fmla="*/ 79053 h 173737"/>
                        <a:gd name="connsiteX184" fmla="*/ 64168 w 114596"/>
                        <a:gd name="connsiteY184" fmla="*/ 73129 h 173737"/>
                        <a:gd name="connsiteX185" fmla="*/ 57249 w 114596"/>
                        <a:gd name="connsiteY185" fmla="*/ 67205 h 173737"/>
                        <a:gd name="connsiteX186" fmla="*/ 75220 w 114596"/>
                        <a:gd name="connsiteY186" fmla="*/ 58194 h 173737"/>
                        <a:gd name="connsiteX187" fmla="*/ 59837 w 114596"/>
                        <a:gd name="connsiteY187" fmla="*/ 43808 h 173737"/>
                        <a:gd name="connsiteX188" fmla="*/ 75220 w 114596"/>
                        <a:gd name="connsiteY188" fmla="*/ 29421 h 173737"/>
                        <a:gd name="connsiteX189" fmla="*/ 90552 w 114596"/>
                        <a:gd name="connsiteY189" fmla="*/ 43808 h 173737"/>
                        <a:gd name="connsiteX190" fmla="*/ 75220 w 114596"/>
                        <a:gd name="connsiteY190" fmla="*/ 58194 h 173737"/>
                        <a:gd name="connsiteX191" fmla="*/ 75220 w 114596"/>
                        <a:gd name="connsiteY191" fmla="*/ 37883 h 173737"/>
                        <a:gd name="connsiteX192" fmla="*/ 68300 w 114596"/>
                        <a:gd name="connsiteY192" fmla="*/ 43808 h 173737"/>
                        <a:gd name="connsiteX193" fmla="*/ 75220 w 114596"/>
                        <a:gd name="connsiteY193" fmla="*/ 49732 h 173737"/>
                        <a:gd name="connsiteX194" fmla="*/ 82089 w 114596"/>
                        <a:gd name="connsiteY194" fmla="*/ 43808 h 173737"/>
                        <a:gd name="connsiteX195" fmla="*/ 75220 w 114596"/>
                        <a:gd name="connsiteY195" fmla="*/ 37883 h 173737"/>
                        <a:gd name="connsiteX196" fmla="*/ 39327 w 114596"/>
                        <a:gd name="connsiteY196" fmla="*/ 58194 h 173737"/>
                        <a:gd name="connsiteX197" fmla="*/ 23945 w 114596"/>
                        <a:gd name="connsiteY197" fmla="*/ 43808 h 173737"/>
                        <a:gd name="connsiteX198" fmla="*/ 39327 w 114596"/>
                        <a:gd name="connsiteY198" fmla="*/ 29421 h 173737"/>
                        <a:gd name="connsiteX199" fmla="*/ 54660 w 114596"/>
                        <a:gd name="connsiteY199" fmla="*/ 43808 h 173737"/>
                        <a:gd name="connsiteX200" fmla="*/ 39327 w 114596"/>
                        <a:gd name="connsiteY200" fmla="*/ 58194 h 173737"/>
                        <a:gd name="connsiteX201" fmla="*/ 39327 w 114596"/>
                        <a:gd name="connsiteY201" fmla="*/ 37883 h 173737"/>
                        <a:gd name="connsiteX202" fmla="*/ 32408 w 114596"/>
                        <a:gd name="connsiteY202" fmla="*/ 43808 h 173737"/>
                        <a:gd name="connsiteX203" fmla="*/ 39327 w 114596"/>
                        <a:gd name="connsiteY203" fmla="*/ 49732 h 173737"/>
                        <a:gd name="connsiteX204" fmla="*/ 46197 w 114596"/>
                        <a:gd name="connsiteY204" fmla="*/ 43808 h 173737"/>
                        <a:gd name="connsiteX205" fmla="*/ 39327 w 114596"/>
                        <a:gd name="connsiteY205" fmla="*/ 37883 h 173737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  <a:cxn ang="0">
                          <a:pos x="connsiteX22" y="connsiteY22"/>
                        </a:cxn>
                        <a:cxn ang="0">
                          <a:pos x="connsiteX23" y="connsiteY23"/>
                        </a:cxn>
                        <a:cxn ang="0">
                          <a:pos x="connsiteX24" y="connsiteY24"/>
                        </a:cxn>
                        <a:cxn ang="0">
                          <a:pos x="connsiteX25" y="connsiteY25"/>
                        </a:cxn>
                        <a:cxn ang="0">
                          <a:pos x="connsiteX26" y="connsiteY26"/>
                        </a:cxn>
                        <a:cxn ang="0">
                          <a:pos x="connsiteX27" y="connsiteY27"/>
                        </a:cxn>
                        <a:cxn ang="0">
                          <a:pos x="connsiteX28" y="connsiteY28"/>
                        </a:cxn>
                        <a:cxn ang="0">
                          <a:pos x="connsiteX29" y="connsiteY29"/>
                        </a:cxn>
                        <a:cxn ang="0">
                          <a:pos x="connsiteX30" y="connsiteY30"/>
                        </a:cxn>
                        <a:cxn ang="0">
                          <a:pos x="connsiteX31" y="connsiteY31"/>
                        </a:cxn>
                        <a:cxn ang="0">
                          <a:pos x="connsiteX32" y="connsiteY32"/>
                        </a:cxn>
                        <a:cxn ang="0">
                          <a:pos x="connsiteX33" y="connsiteY33"/>
                        </a:cxn>
                        <a:cxn ang="0">
                          <a:pos x="connsiteX34" y="connsiteY34"/>
                        </a:cxn>
                        <a:cxn ang="0">
                          <a:pos x="connsiteX35" y="connsiteY35"/>
                        </a:cxn>
                        <a:cxn ang="0">
                          <a:pos x="connsiteX36" y="connsiteY36"/>
                        </a:cxn>
                        <a:cxn ang="0">
                          <a:pos x="connsiteX37" y="connsiteY37"/>
                        </a:cxn>
                        <a:cxn ang="0">
                          <a:pos x="connsiteX38" y="connsiteY38"/>
                        </a:cxn>
                        <a:cxn ang="0">
                          <a:pos x="connsiteX39" y="connsiteY39"/>
                        </a:cxn>
                        <a:cxn ang="0">
                          <a:pos x="connsiteX40" y="connsiteY40"/>
                        </a:cxn>
                        <a:cxn ang="0">
                          <a:pos x="connsiteX41" y="connsiteY41"/>
                        </a:cxn>
                        <a:cxn ang="0">
                          <a:pos x="connsiteX42" y="connsiteY42"/>
                        </a:cxn>
                        <a:cxn ang="0">
                          <a:pos x="connsiteX43" y="connsiteY43"/>
                        </a:cxn>
                        <a:cxn ang="0">
                          <a:pos x="connsiteX44" y="connsiteY44"/>
                        </a:cxn>
                        <a:cxn ang="0">
                          <a:pos x="connsiteX45" y="connsiteY45"/>
                        </a:cxn>
                        <a:cxn ang="0">
                          <a:pos x="connsiteX46" y="connsiteY46"/>
                        </a:cxn>
                        <a:cxn ang="0">
                          <a:pos x="connsiteX47" y="connsiteY47"/>
                        </a:cxn>
                        <a:cxn ang="0">
                          <a:pos x="connsiteX48" y="connsiteY48"/>
                        </a:cxn>
                        <a:cxn ang="0">
                          <a:pos x="connsiteX49" y="connsiteY49"/>
                        </a:cxn>
                        <a:cxn ang="0">
                          <a:pos x="connsiteX50" y="connsiteY50"/>
                        </a:cxn>
                        <a:cxn ang="0">
                          <a:pos x="connsiteX51" y="connsiteY51"/>
                        </a:cxn>
                        <a:cxn ang="0">
                          <a:pos x="connsiteX52" y="connsiteY52"/>
                        </a:cxn>
                        <a:cxn ang="0">
                          <a:pos x="connsiteX53" y="connsiteY53"/>
                        </a:cxn>
                        <a:cxn ang="0">
                          <a:pos x="connsiteX54" y="connsiteY54"/>
                        </a:cxn>
                        <a:cxn ang="0">
                          <a:pos x="connsiteX55" y="connsiteY55"/>
                        </a:cxn>
                        <a:cxn ang="0">
                          <a:pos x="connsiteX56" y="connsiteY56"/>
                        </a:cxn>
                        <a:cxn ang="0">
                          <a:pos x="connsiteX57" y="connsiteY57"/>
                        </a:cxn>
                        <a:cxn ang="0">
                          <a:pos x="connsiteX58" y="connsiteY58"/>
                        </a:cxn>
                        <a:cxn ang="0">
                          <a:pos x="connsiteX59" y="connsiteY59"/>
                        </a:cxn>
                        <a:cxn ang="0">
                          <a:pos x="connsiteX60" y="connsiteY60"/>
                        </a:cxn>
                        <a:cxn ang="0">
                          <a:pos x="connsiteX61" y="connsiteY61"/>
                        </a:cxn>
                        <a:cxn ang="0">
                          <a:pos x="connsiteX62" y="connsiteY62"/>
                        </a:cxn>
                        <a:cxn ang="0">
                          <a:pos x="connsiteX63" y="connsiteY63"/>
                        </a:cxn>
                        <a:cxn ang="0">
                          <a:pos x="connsiteX64" y="connsiteY64"/>
                        </a:cxn>
                        <a:cxn ang="0">
                          <a:pos x="connsiteX65" y="connsiteY65"/>
                        </a:cxn>
                        <a:cxn ang="0">
                          <a:pos x="connsiteX66" y="connsiteY66"/>
                        </a:cxn>
                        <a:cxn ang="0">
                          <a:pos x="connsiteX67" y="connsiteY67"/>
                        </a:cxn>
                        <a:cxn ang="0">
                          <a:pos x="connsiteX68" y="connsiteY68"/>
                        </a:cxn>
                        <a:cxn ang="0">
                          <a:pos x="connsiteX69" y="connsiteY69"/>
                        </a:cxn>
                        <a:cxn ang="0">
                          <a:pos x="connsiteX70" y="connsiteY70"/>
                        </a:cxn>
                        <a:cxn ang="0">
                          <a:pos x="connsiteX71" y="connsiteY71"/>
                        </a:cxn>
                        <a:cxn ang="0">
                          <a:pos x="connsiteX72" y="connsiteY72"/>
                        </a:cxn>
                        <a:cxn ang="0">
                          <a:pos x="connsiteX73" y="connsiteY73"/>
                        </a:cxn>
                        <a:cxn ang="0">
                          <a:pos x="connsiteX74" y="connsiteY74"/>
                        </a:cxn>
                        <a:cxn ang="0">
                          <a:pos x="connsiteX75" y="connsiteY75"/>
                        </a:cxn>
                        <a:cxn ang="0">
                          <a:pos x="connsiteX76" y="connsiteY76"/>
                        </a:cxn>
                        <a:cxn ang="0">
                          <a:pos x="connsiteX77" y="connsiteY77"/>
                        </a:cxn>
                        <a:cxn ang="0">
                          <a:pos x="connsiteX78" y="connsiteY78"/>
                        </a:cxn>
                        <a:cxn ang="0">
                          <a:pos x="connsiteX79" y="connsiteY79"/>
                        </a:cxn>
                        <a:cxn ang="0">
                          <a:pos x="connsiteX80" y="connsiteY80"/>
                        </a:cxn>
                        <a:cxn ang="0">
                          <a:pos x="connsiteX81" y="connsiteY81"/>
                        </a:cxn>
                        <a:cxn ang="0">
                          <a:pos x="connsiteX82" y="connsiteY82"/>
                        </a:cxn>
                        <a:cxn ang="0">
                          <a:pos x="connsiteX83" y="connsiteY83"/>
                        </a:cxn>
                        <a:cxn ang="0">
                          <a:pos x="connsiteX84" y="connsiteY84"/>
                        </a:cxn>
                        <a:cxn ang="0">
                          <a:pos x="connsiteX85" y="connsiteY85"/>
                        </a:cxn>
                        <a:cxn ang="0">
                          <a:pos x="connsiteX86" y="connsiteY86"/>
                        </a:cxn>
                        <a:cxn ang="0">
                          <a:pos x="connsiteX87" y="connsiteY87"/>
                        </a:cxn>
                        <a:cxn ang="0">
                          <a:pos x="connsiteX88" y="connsiteY88"/>
                        </a:cxn>
                        <a:cxn ang="0">
                          <a:pos x="connsiteX89" y="connsiteY89"/>
                        </a:cxn>
                        <a:cxn ang="0">
                          <a:pos x="connsiteX90" y="connsiteY90"/>
                        </a:cxn>
                        <a:cxn ang="0">
                          <a:pos x="connsiteX91" y="connsiteY91"/>
                        </a:cxn>
                        <a:cxn ang="0">
                          <a:pos x="connsiteX92" y="connsiteY92"/>
                        </a:cxn>
                        <a:cxn ang="0">
                          <a:pos x="connsiteX93" y="connsiteY93"/>
                        </a:cxn>
                        <a:cxn ang="0">
                          <a:pos x="connsiteX94" y="connsiteY94"/>
                        </a:cxn>
                        <a:cxn ang="0">
                          <a:pos x="connsiteX95" y="connsiteY95"/>
                        </a:cxn>
                        <a:cxn ang="0">
                          <a:pos x="connsiteX96" y="connsiteY96"/>
                        </a:cxn>
                        <a:cxn ang="0">
                          <a:pos x="connsiteX97" y="connsiteY97"/>
                        </a:cxn>
                        <a:cxn ang="0">
                          <a:pos x="connsiteX98" y="connsiteY98"/>
                        </a:cxn>
                        <a:cxn ang="0">
                          <a:pos x="connsiteX99" y="connsiteY99"/>
                        </a:cxn>
                        <a:cxn ang="0">
                          <a:pos x="connsiteX100" y="connsiteY100"/>
                        </a:cxn>
                        <a:cxn ang="0">
                          <a:pos x="connsiteX101" y="connsiteY101"/>
                        </a:cxn>
                        <a:cxn ang="0">
                          <a:pos x="connsiteX102" y="connsiteY102"/>
                        </a:cxn>
                        <a:cxn ang="0">
                          <a:pos x="connsiteX103" y="connsiteY103"/>
                        </a:cxn>
                        <a:cxn ang="0">
                          <a:pos x="connsiteX104" y="connsiteY104"/>
                        </a:cxn>
                        <a:cxn ang="0">
                          <a:pos x="connsiteX105" y="connsiteY105"/>
                        </a:cxn>
                        <a:cxn ang="0">
                          <a:pos x="connsiteX106" y="connsiteY106"/>
                        </a:cxn>
                        <a:cxn ang="0">
                          <a:pos x="connsiteX107" y="connsiteY107"/>
                        </a:cxn>
                        <a:cxn ang="0">
                          <a:pos x="connsiteX108" y="connsiteY108"/>
                        </a:cxn>
                        <a:cxn ang="0">
                          <a:pos x="connsiteX109" y="connsiteY109"/>
                        </a:cxn>
                        <a:cxn ang="0">
                          <a:pos x="connsiteX110" y="connsiteY110"/>
                        </a:cxn>
                        <a:cxn ang="0">
                          <a:pos x="connsiteX111" y="connsiteY111"/>
                        </a:cxn>
                        <a:cxn ang="0">
                          <a:pos x="connsiteX112" y="connsiteY112"/>
                        </a:cxn>
                        <a:cxn ang="0">
                          <a:pos x="connsiteX113" y="connsiteY113"/>
                        </a:cxn>
                        <a:cxn ang="0">
                          <a:pos x="connsiteX114" y="connsiteY114"/>
                        </a:cxn>
                        <a:cxn ang="0">
                          <a:pos x="connsiteX115" y="connsiteY115"/>
                        </a:cxn>
                        <a:cxn ang="0">
                          <a:pos x="connsiteX116" y="connsiteY116"/>
                        </a:cxn>
                        <a:cxn ang="0">
                          <a:pos x="connsiteX117" y="connsiteY117"/>
                        </a:cxn>
                        <a:cxn ang="0">
                          <a:pos x="connsiteX118" y="connsiteY118"/>
                        </a:cxn>
                        <a:cxn ang="0">
                          <a:pos x="connsiteX119" y="connsiteY119"/>
                        </a:cxn>
                        <a:cxn ang="0">
                          <a:pos x="connsiteX120" y="connsiteY120"/>
                        </a:cxn>
                        <a:cxn ang="0">
                          <a:pos x="connsiteX121" y="connsiteY121"/>
                        </a:cxn>
                        <a:cxn ang="0">
                          <a:pos x="connsiteX122" y="connsiteY122"/>
                        </a:cxn>
                        <a:cxn ang="0">
                          <a:pos x="connsiteX123" y="connsiteY123"/>
                        </a:cxn>
                        <a:cxn ang="0">
                          <a:pos x="connsiteX124" y="connsiteY124"/>
                        </a:cxn>
                        <a:cxn ang="0">
                          <a:pos x="connsiteX125" y="connsiteY125"/>
                        </a:cxn>
                        <a:cxn ang="0">
                          <a:pos x="connsiteX126" y="connsiteY126"/>
                        </a:cxn>
                        <a:cxn ang="0">
                          <a:pos x="connsiteX127" y="connsiteY127"/>
                        </a:cxn>
                        <a:cxn ang="0">
                          <a:pos x="connsiteX128" y="connsiteY128"/>
                        </a:cxn>
                        <a:cxn ang="0">
                          <a:pos x="connsiteX129" y="connsiteY129"/>
                        </a:cxn>
                        <a:cxn ang="0">
                          <a:pos x="connsiteX130" y="connsiteY130"/>
                        </a:cxn>
                        <a:cxn ang="0">
                          <a:pos x="connsiteX131" y="connsiteY131"/>
                        </a:cxn>
                        <a:cxn ang="0">
                          <a:pos x="connsiteX132" y="connsiteY132"/>
                        </a:cxn>
                        <a:cxn ang="0">
                          <a:pos x="connsiteX133" y="connsiteY133"/>
                        </a:cxn>
                        <a:cxn ang="0">
                          <a:pos x="connsiteX134" y="connsiteY134"/>
                        </a:cxn>
                        <a:cxn ang="0">
                          <a:pos x="connsiteX135" y="connsiteY135"/>
                        </a:cxn>
                        <a:cxn ang="0">
                          <a:pos x="connsiteX136" y="connsiteY136"/>
                        </a:cxn>
                        <a:cxn ang="0">
                          <a:pos x="connsiteX137" y="connsiteY137"/>
                        </a:cxn>
                        <a:cxn ang="0">
                          <a:pos x="connsiteX138" y="connsiteY138"/>
                        </a:cxn>
                        <a:cxn ang="0">
                          <a:pos x="connsiteX139" y="connsiteY139"/>
                        </a:cxn>
                        <a:cxn ang="0">
                          <a:pos x="connsiteX140" y="connsiteY140"/>
                        </a:cxn>
                        <a:cxn ang="0">
                          <a:pos x="connsiteX141" y="connsiteY141"/>
                        </a:cxn>
                        <a:cxn ang="0">
                          <a:pos x="connsiteX142" y="connsiteY142"/>
                        </a:cxn>
                        <a:cxn ang="0">
                          <a:pos x="connsiteX143" y="connsiteY143"/>
                        </a:cxn>
                        <a:cxn ang="0">
                          <a:pos x="connsiteX144" y="connsiteY144"/>
                        </a:cxn>
                        <a:cxn ang="0">
                          <a:pos x="connsiteX145" y="connsiteY145"/>
                        </a:cxn>
                        <a:cxn ang="0">
                          <a:pos x="connsiteX146" y="connsiteY146"/>
                        </a:cxn>
                        <a:cxn ang="0">
                          <a:pos x="connsiteX147" y="connsiteY147"/>
                        </a:cxn>
                        <a:cxn ang="0">
                          <a:pos x="connsiteX148" y="connsiteY148"/>
                        </a:cxn>
                        <a:cxn ang="0">
                          <a:pos x="connsiteX149" y="connsiteY149"/>
                        </a:cxn>
                        <a:cxn ang="0">
                          <a:pos x="connsiteX150" y="connsiteY150"/>
                        </a:cxn>
                        <a:cxn ang="0">
                          <a:pos x="connsiteX151" y="connsiteY151"/>
                        </a:cxn>
                        <a:cxn ang="0">
                          <a:pos x="connsiteX152" y="connsiteY152"/>
                        </a:cxn>
                        <a:cxn ang="0">
                          <a:pos x="connsiteX153" y="connsiteY153"/>
                        </a:cxn>
                        <a:cxn ang="0">
                          <a:pos x="connsiteX154" y="connsiteY154"/>
                        </a:cxn>
                        <a:cxn ang="0">
                          <a:pos x="connsiteX155" y="connsiteY155"/>
                        </a:cxn>
                        <a:cxn ang="0">
                          <a:pos x="connsiteX156" y="connsiteY156"/>
                        </a:cxn>
                        <a:cxn ang="0">
                          <a:pos x="connsiteX157" y="connsiteY157"/>
                        </a:cxn>
                        <a:cxn ang="0">
                          <a:pos x="connsiteX158" y="connsiteY158"/>
                        </a:cxn>
                        <a:cxn ang="0">
                          <a:pos x="connsiteX159" y="connsiteY159"/>
                        </a:cxn>
                        <a:cxn ang="0">
                          <a:pos x="connsiteX160" y="connsiteY160"/>
                        </a:cxn>
                        <a:cxn ang="0">
                          <a:pos x="connsiteX161" y="connsiteY161"/>
                        </a:cxn>
                        <a:cxn ang="0">
                          <a:pos x="connsiteX162" y="connsiteY162"/>
                        </a:cxn>
                        <a:cxn ang="0">
                          <a:pos x="connsiteX163" y="connsiteY163"/>
                        </a:cxn>
                        <a:cxn ang="0">
                          <a:pos x="connsiteX164" y="connsiteY164"/>
                        </a:cxn>
                        <a:cxn ang="0">
                          <a:pos x="connsiteX165" y="connsiteY165"/>
                        </a:cxn>
                        <a:cxn ang="0">
                          <a:pos x="connsiteX166" y="connsiteY166"/>
                        </a:cxn>
                        <a:cxn ang="0">
                          <a:pos x="connsiteX167" y="connsiteY167"/>
                        </a:cxn>
                        <a:cxn ang="0">
                          <a:pos x="connsiteX168" y="connsiteY168"/>
                        </a:cxn>
                        <a:cxn ang="0">
                          <a:pos x="connsiteX169" y="connsiteY169"/>
                        </a:cxn>
                        <a:cxn ang="0">
                          <a:pos x="connsiteX170" y="connsiteY170"/>
                        </a:cxn>
                        <a:cxn ang="0">
                          <a:pos x="connsiteX171" y="connsiteY171"/>
                        </a:cxn>
                        <a:cxn ang="0">
                          <a:pos x="connsiteX172" y="connsiteY172"/>
                        </a:cxn>
                        <a:cxn ang="0">
                          <a:pos x="connsiteX173" y="connsiteY173"/>
                        </a:cxn>
                        <a:cxn ang="0">
                          <a:pos x="connsiteX174" y="connsiteY174"/>
                        </a:cxn>
                        <a:cxn ang="0">
                          <a:pos x="connsiteX175" y="connsiteY175"/>
                        </a:cxn>
                        <a:cxn ang="0">
                          <a:pos x="connsiteX176" y="connsiteY176"/>
                        </a:cxn>
                        <a:cxn ang="0">
                          <a:pos x="connsiteX177" y="connsiteY177"/>
                        </a:cxn>
                        <a:cxn ang="0">
                          <a:pos x="connsiteX178" y="connsiteY178"/>
                        </a:cxn>
                        <a:cxn ang="0">
                          <a:pos x="connsiteX179" y="connsiteY179"/>
                        </a:cxn>
                        <a:cxn ang="0">
                          <a:pos x="connsiteX180" y="connsiteY180"/>
                        </a:cxn>
                        <a:cxn ang="0">
                          <a:pos x="connsiteX181" y="connsiteY181"/>
                        </a:cxn>
                        <a:cxn ang="0">
                          <a:pos x="connsiteX182" y="connsiteY182"/>
                        </a:cxn>
                        <a:cxn ang="0">
                          <a:pos x="connsiteX183" y="connsiteY183"/>
                        </a:cxn>
                        <a:cxn ang="0">
                          <a:pos x="connsiteX184" y="connsiteY184"/>
                        </a:cxn>
                        <a:cxn ang="0">
                          <a:pos x="connsiteX185" y="connsiteY185"/>
                        </a:cxn>
                        <a:cxn ang="0">
                          <a:pos x="connsiteX186" y="connsiteY186"/>
                        </a:cxn>
                        <a:cxn ang="0">
                          <a:pos x="connsiteX187" y="connsiteY187"/>
                        </a:cxn>
                        <a:cxn ang="0">
                          <a:pos x="connsiteX188" y="connsiteY188"/>
                        </a:cxn>
                        <a:cxn ang="0">
                          <a:pos x="connsiteX189" y="connsiteY189"/>
                        </a:cxn>
                        <a:cxn ang="0">
                          <a:pos x="connsiteX190" y="connsiteY190"/>
                        </a:cxn>
                        <a:cxn ang="0">
                          <a:pos x="connsiteX191" y="connsiteY191"/>
                        </a:cxn>
                        <a:cxn ang="0">
                          <a:pos x="connsiteX192" y="connsiteY192"/>
                        </a:cxn>
                        <a:cxn ang="0">
                          <a:pos x="connsiteX193" y="connsiteY193"/>
                        </a:cxn>
                        <a:cxn ang="0">
                          <a:pos x="connsiteX194" y="connsiteY194"/>
                        </a:cxn>
                        <a:cxn ang="0">
                          <a:pos x="connsiteX195" y="connsiteY195"/>
                        </a:cxn>
                        <a:cxn ang="0">
                          <a:pos x="connsiteX196" y="connsiteY196"/>
                        </a:cxn>
                        <a:cxn ang="0">
                          <a:pos x="connsiteX197" y="connsiteY197"/>
                        </a:cxn>
                        <a:cxn ang="0">
                          <a:pos x="connsiteX198" y="connsiteY198"/>
                        </a:cxn>
                        <a:cxn ang="0">
                          <a:pos x="connsiteX199" y="connsiteY199"/>
                        </a:cxn>
                        <a:cxn ang="0">
                          <a:pos x="connsiteX200" y="connsiteY200"/>
                        </a:cxn>
                        <a:cxn ang="0">
                          <a:pos x="connsiteX201" y="connsiteY201"/>
                        </a:cxn>
                        <a:cxn ang="0">
                          <a:pos x="connsiteX202" y="connsiteY202"/>
                        </a:cxn>
                        <a:cxn ang="0">
                          <a:pos x="connsiteX203" y="connsiteY203"/>
                        </a:cxn>
                        <a:cxn ang="0">
                          <a:pos x="connsiteX204" y="connsiteY204"/>
                        </a:cxn>
                        <a:cxn ang="0">
                          <a:pos x="connsiteX205" y="connsiteY205"/>
                        </a:cxn>
                      </a:cxnLst>
                      <a:rect l="l" t="t" r="r" b="b"/>
                      <a:pathLst>
                        <a:path w="114596" h="173737">
                          <a:moveTo>
                            <a:pt x="114597" y="173737"/>
                          </a:moveTo>
                          <a:lnTo>
                            <a:pt x="0" y="173737"/>
                          </a:lnTo>
                          <a:lnTo>
                            <a:pt x="0" y="161292"/>
                          </a:lnTo>
                          <a:lnTo>
                            <a:pt x="3932" y="160993"/>
                          </a:lnTo>
                          <a:cubicBezTo>
                            <a:pt x="7567" y="160694"/>
                            <a:pt x="10305" y="158305"/>
                            <a:pt x="10305" y="155368"/>
                          </a:cubicBezTo>
                          <a:cubicBezTo>
                            <a:pt x="10305" y="152381"/>
                            <a:pt x="7567" y="150041"/>
                            <a:pt x="3932" y="149742"/>
                          </a:cubicBezTo>
                          <a:lnTo>
                            <a:pt x="0" y="149444"/>
                          </a:lnTo>
                          <a:lnTo>
                            <a:pt x="0" y="108822"/>
                          </a:lnTo>
                          <a:lnTo>
                            <a:pt x="3932" y="108523"/>
                          </a:lnTo>
                          <a:cubicBezTo>
                            <a:pt x="7567" y="108225"/>
                            <a:pt x="10305" y="105835"/>
                            <a:pt x="10305" y="102898"/>
                          </a:cubicBezTo>
                          <a:cubicBezTo>
                            <a:pt x="10305" y="99911"/>
                            <a:pt x="7567" y="97572"/>
                            <a:pt x="3932" y="97273"/>
                          </a:cubicBezTo>
                          <a:lnTo>
                            <a:pt x="0" y="96974"/>
                          </a:lnTo>
                          <a:lnTo>
                            <a:pt x="0" y="49732"/>
                          </a:lnTo>
                          <a:lnTo>
                            <a:pt x="3932" y="49433"/>
                          </a:lnTo>
                          <a:cubicBezTo>
                            <a:pt x="7567" y="49184"/>
                            <a:pt x="10305" y="46794"/>
                            <a:pt x="10305" y="43857"/>
                          </a:cubicBezTo>
                          <a:cubicBezTo>
                            <a:pt x="10305" y="41965"/>
                            <a:pt x="9160" y="40572"/>
                            <a:pt x="8164" y="39725"/>
                          </a:cubicBezTo>
                          <a:lnTo>
                            <a:pt x="5127" y="37137"/>
                          </a:lnTo>
                          <a:lnTo>
                            <a:pt x="7517" y="34001"/>
                          </a:lnTo>
                          <a:cubicBezTo>
                            <a:pt x="10255" y="30367"/>
                            <a:pt x="13491" y="26882"/>
                            <a:pt x="17075" y="23696"/>
                          </a:cubicBezTo>
                          <a:lnTo>
                            <a:pt x="18618" y="22401"/>
                          </a:lnTo>
                          <a:lnTo>
                            <a:pt x="21953" y="23198"/>
                          </a:lnTo>
                          <a:cubicBezTo>
                            <a:pt x="25239" y="22949"/>
                            <a:pt x="27828" y="20559"/>
                            <a:pt x="27977" y="17573"/>
                          </a:cubicBezTo>
                          <a:lnTo>
                            <a:pt x="28126" y="15432"/>
                          </a:lnTo>
                          <a:lnTo>
                            <a:pt x="29968" y="14287"/>
                          </a:lnTo>
                          <a:cubicBezTo>
                            <a:pt x="42862" y="6023"/>
                            <a:pt x="55108" y="846"/>
                            <a:pt x="55606" y="697"/>
                          </a:cubicBezTo>
                          <a:lnTo>
                            <a:pt x="57249" y="0"/>
                          </a:lnTo>
                          <a:lnTo>
                            <a:pt x="58891" y="697"/>
                          </a:lnTo>
                          <a:cubicBezTo>
                            <a:pt x="59389" y="896"/>
                            <a:pt x="71635" y="6023"/>
                            <a:pt x="84529" y="14287"/>
                          </a:cubicBezTo>
                          <a:lnTo>
                            <a:pt x="86321" y="15432"/>
                          </a:lnTo>
                          <a:lnTo>
                            <a:pt x="86470" y="17523"/>
                          </a:lnTo>
                          <a:cubicBezTo>
                            <a:pt x="86669" y="20559"/>
                            <a:pt x="89258" y="22899"/>
                            <a:pt x="92494" y="23198"/>
                          </a:cubicBezTo>
                          <a:cubicBezTo>
                            <a:pt x="92842" y="23049"/>
                            <a:pt x="93290" y="22850"/>
                            <a:pt x="93788" y="22750"/>
                          </a:cubicBezTo>
                          <a:lnTo>
                            <a:pt x="95779" y="22401"/>
                          </a:lnTo>
                          <a:lnTo>
                            <a:pt x="97323" y="23696"/>
                          </a:lnTo>
                          <a:cubicBezTo>
                            <a:pt x="100907" y="26832"/>
                            <a:pt x="104093" y="30167"/>
                            <a:pt x="106930" y="33951"/>
                          </a:cubicBezTo>
                          <a:lnTo>
                            <a:pt x="109370" y="37137"/>
                          </a:lnTo>
                          <a:lnTo>
                            <a:pt x="106283" y="39725"/>
                          </a:lnTo>
                          <a:cubicBezTo>
                            <a:pt x="105288" y="40572"/>
                            <a:pt x="104142" y="41965"/>
                            <a:pt x="104142" y="43857"/>
                          </a:cubicBezTo>
                          <a:cubicBezTo>
                            <a:pt x="104142" y="46844"/>
                            <a:pt x="106930" y="49184"/>
                            <a:pt x="110565" y="49433"/>
                          </a:cubicBezTo>
                          <a:lnTo>
                            <a:pt x="114497" y="49732"/>
                          </a:lnTo>
                          <a:lnTo>
                            <a:pt x="114497" y="96974"/>
                          </a:lnTo>
                          <a:lnTo>
                            <a:pt x="110614" y="97273"/>
                          </a:lnTo>
                          <a:cubicBezTo>
                            <a:pt x="106930" y="97572"/>
                            <a:pt x="104142" y="100011"/>
                            <a:pt x="104142" y="102898"/>
                          </a:cubicBezTo>
                          <a:cubicBezTo>
                            <a:pt x="104142" y="105786"/>
                            <a:pt x="106930" y="108225"/>
                            <a:pt x="110614" y="108523"/>
                          </a:cubicBezTo>
                          <a:lnTo>
                            <a:pt x="114497" y="108822"/>
                          </a:lnTo>
                          <a:lnTo>
                            <a:pt x="114497" y="149444"/>
                          </a:lnTo>
                          <a:lnTo>
                            <a:pt x="110614" y="149742"/>
                          </a:lnTo>
                          <a:cubicBezTo>
                            <a:pt x="106930" y="150041"/>
                            <a:pt x="104142" y="152480"/>
                            <a:pt x="104142" y="155368"/>
                          </a:cubicBezTo>
                          <a:cubicBezTo>
                            <a:pt x="104142" y="158305"/>
                            <a:pt x="106930" y="160694"/>
                            <a:pt x="110614" y="160993"/>
                          </a:cubicBezTo>
                          <a:lnTo>
                            <a:pt x="114497" y="161292"/>
                          </a:lnTo>
                          <a:lnTo>
                            <a:pt x="114497" y="173737"/>
                          </a:lnTo>
                          <a:close/>
                          <a:moveTo>
                            <a:pt x="86321" y="165274"/>
                          </a:moveTo>
                          <a:lnTo>
                            <a:pt x="100160" y="165274"/>
                          </a:lnTo>
                          <a:cubicBezTo>
                            <a:pt x="97373" y="162735"/>
                            <a:pt x="95729" y="159251"/>
                            <a:pt x="95729" y="155368"/>
                          </a:cubicBezTo>
                          <a:cubicBezTo>
                            <a:pt x="95729" y="149195"/>
                            <a:pt x="99961" y="143968"/>
                            <a:pt x="106084" y="142026"/>
                          </a:cubicBezTo>
                          <a:lnTo>
                            <a:pt x="106084" y="138790"/>
                          </a:lnTo>
                          <a:cubicBezTo>
                            <a:pt x="103346" y="142773"/>
                            <a:pt x="98617" y="145411"/>
                            <a:pt x="93141" y="145411"/>
                          </a:cubicBezTo>
                          <a:cubicBezTo>
                            <a:pt x="84678" y="145411"/>
                            <a:pt x="77758" y="138940"/>
                            <a:pt x="77758" y="131024"/>
                          </a:cubicBezTo>
                          <a:cubicBezTo>
                            <a:pt x="77758" y="123060"/>
                            <a:pt x="84678" y="116588"/>
                            <a:pt x="93141" y="116588"/>
                          </a:cubicBezTo>
                          <a:cubicBezTo>
                            <a:pt x="98567" y="116588"/>
                            <a:pt x="103346" y="119226"/>
                            <a:pt x="106084" y="123259"/>
                          </a:cubicBezTo>
                          <a:lnTo>
                            <a:pt x="106084" y="116190"/>
                          </a:lnTo>
                          <a:cubicBezTo>
                            <a:pt x="99961" y="114248"/>
                            <a:pt x="95729" y="109021"/>
                            <a:pt x="95729" y="102848"/>
                          </a:cubicBezTo>
                          <a:cubicBezTo>
                            <a:pt x="95729" y="96676"/>
                            <a:pt x="99961" y="91448"/>
                            <a:pt x="106084" y="89507"/>
                          </a:cubicBezTo>
                          <a:lnTo>
                            <a:pt x="106084" y="80895"/>
                          </a:lnTo>
                          <a:cubicBezTo>
                            <a:pt x="103346" y="84877"/>
                            <a:pt x="98617" y="87516"/>
                            <a:pt x="93141" y="87516"/>
                          </a:cubicBezTo>
                          <a:cubicBezTo>
                            <a:pt x="84678" y="87516"/>
                            <a:pt x="77758" y="81044"/>
                            <a:pt x="77758" y="73129"/>
                          </a:cubicBezTo>
                          <a:cubicBezTo>
                            <a:pt x="77758" y="65214"/>
                            <a:pt x="84678" y="58742"/>
                            <a:pt x="93141" y="58742"/>
                          </a:cubicBezTo>
                          <a:cubicBezTo>
                            <a:pt x="98567" y="58742"/>
                            <a:pt x="103346" y="61380"/>
                            <a:pt x="106084" y="65363"/>
                          </a:cubicBezTo>
                          <a:lnTo>
                            <a:pt x="106084" y="57149"/>
                          </a:lnTo>
                          <a:cubicBezTo>
                            <a:pt x="99961" y="55257"/>
                            <a:pt x="95729" y="49980"/>
                            <a:pt x="95729" y="43808"/>
                          </a:cubicBezTo>
                          <a:cubicBezTo>
                            <a:pt x="95729" y="41119"/>
                            <a:pt x="96576" y="38580"/>
                            <a:pt x="98069" y="36340"/>
                          </a:cubicBezTo>
                          <a:cubicBezTo>
                            <a:pt x="96676" y="34698"/>
                            <a:pt x="95132" y="33154"/>
                            <a:pt x="93539" y="31611"/>
                          </a:cubicBezTo>
                          <a:cubicBezTo>
                            <a:pt x="93390" y="31611"/>
                            <a:pt x="93290" y="31611"/>
                            <a:pt x="93141" y="31611"/>
                          </a:cubicBezTo>
                          <a:cubicBezTo>
                            <a:pt x="85923" y="31611"/>
                            <a:pt x="79799" y="26782"/>
                            <a:pt x="78306" y="20211"/>
                          </a:cubicBezTo>
                          <a:cubicBezTo>
                            <a:pt x="76365" y="19016"/>
                            <a:pt x="74423" y="17872"/>
                            <a:pt x="72581" y="16826"/>
                          </a:cubicBezTo>
                          <a:cubicBezTo>
                            <a:pt x="72581" y="16975"/>
                            <a:pt x="72581" y="17075"/>
                            <a:pt x="72581" y="17224"/>
                          </a:cubicBezTo>
                          <a:cubicBezTo>
                            <a:pt x="72581" y="25139"/>
                            <a:pt x="65711" y="31611"/>
                            <a:pt x="57199" y="31611"/>
                          </a:cubicBezTo>
                          <a:cubicBezTo>
                            <a:pt x="48736" y="31611"/>
                            <a:pt x="41866" y="25139"/>
                            <a:pt x="41866" y="17224"/>
                          </a:cubicBezTo>
                          <a:cubicBezTo>
                            <a:pt x="41866" y="17075"/>
                            <a:pt x="41866" y="16975"/>
                            <a:pt x="41866" y="16826"/>
                          </a:cubicBezTo>
                          <a:cubicBezTo>
                            <a:pt x="39975" y="17872"/>
                            <a:pt x="38083" y="19016"/>
                            <a:pt x="36091" y="20211"/>
                          </a:cubicBezTo>
                          <a:cubicBezTo>
                            <a:pt x="34598" y="26782"/>
                            <a:pt x="28525" y="31611"/>
                            <a:pt x="21307" y="31611"/>
                          </a:cubicBezTo>
                          <a:lnTo>
                            <a:pt x="20908" y="31611"/>
                          </a:lnTo>
                          <a:cubicBezTo>
                            <a:pt x="19265" y="33105"/>
                            <a:pt x="17772" y="34747"/>
                            <a:pt x="16378" y="36340"/>
                          </a:cubicBezTo>
                          <a:cubicBezTo>
                            <a:pt x="17872" y="38580"/>
                            <a:pt x="18668" y="41169"/>
                            <a:pt x="18668" y="43808"/>
                          </a:cubicBezTo>
                          <a:cubicBezTo>
                            <a:pt x="18668" y="49980"/>
                            <a:pt x="14437" y="55208"/>
                            <a:pt x="8363" y="57149"/>
                          </a:cubicBezTo>
                          <a:lnTo>
                            <a:pt x="8363" y="65363"/>
                          </a:lnTo>
                          <a:cubicBezTo>
                            <a:pt x="11101" y="61380"/>
                            <a:pt x="15880" y="58742"/>
                            <a:pt x="21307" y="58742"/>
                          </a:cubicBezTo>
                          <a:cubicBezTo>
                            <a:pt x="29769" y="58742"/>
                            <a:pt x="36639" y="65214"/>
                            <a:pt x="36639" y="73129"/>
                          </a:cubicBezTo>
                          <a:cubicBezTo>
                            <a:pt x="36639" y="81044"/>
                            <a:pt x="29769" y="87516"/>
                            <a:pt x="21307" y="87516"/>
                          </a:cubicBezTo>
                          <a:cubicBezTo>
                            <a:pt x="15880" y="87516"/>
                            <a:pt x="11101" y="84877"/>
                            <a:pt x="8363" y="80895"/>
                          </a:cubicBezTo>
                          <a:lnTo>
                            <a:pt x="8363" y="89557"/>
                          </a:lnTo>
                          <a:cubicBezTo>
                            <a:pt x="14437" y="91498"/>
                            <a:pt x="18668" y="96725"/>
                            <a:pt x="18668" y="102898"/>
                          </a:cubicBezTo>
                          <a:cubicBezTo>
                            <a:pt x="18668" y="109071"/>
                            <a:pt x="14437" y="114298"/>
                            <a:pt x="8363" y="116240"/>
                          </a:cubicBezTo>
                          <a:lnTo>
                            <a:pt x="8363" y="123308"/>
                          </a:lnTo>
                          <a:cubicBezTo>
                            <a:pt x="11101" y="119276"/>
                            <a:pt x="15880" y="116638"/>
                            <a:pt x="21307" y="116638"/>
                          </a:cubicBezTo>
                          <a:cubicBezTo>
                            <a:pt x="29769" y="116638"/>
                            <a:pt x="36639" y="123109"/>
                            <a:pt x="36639" y="131074"/>
                          </a:cubicBezTo>
                          <a:cubicBezTo>
                            <a:pt x="36639" y="138990"/>
                            <a:pt x="29769" y="145461"/>
                            <a:pt x="21307" y="145461"/>
                          </a:cubicBezTo>
                          <a:cubicBezTo>
                            <a:pt x="15880" y="145461"/>
                            <a:pt x="11101" y="142823"/>
                            <a:pt x="8363" y="138840"/>
                          </a:cubicBezTo>
                          <a:lnTo>
                            <a:pt x="8363" y="142076"/>
                          </a:lnTo>
                          <a:cubicBezTo>
                            <a:pt x="14437" y="144018"/>
                            <a:pt x="18668" y="149195"/>
                            <a:pt x="18668" y="155417"/>
                          </a:cubicBezTo>
                          <a:cubicBezTo>
                            <a:pt x="18668" y="159300"/>
                            <a:pt x="17025" y="162785"/>
                            <a:pt x="14287" y="165324"/>
                          </a:cubicBezTo>
                          <a:lnTo>
                            <a:pt x="28126" y="165324"/>
                          </a:lnTo>
                          <a:cubicBezTo>
                            <a:pt x="25488" y="162735"/>
                            <a:pt x="23895" y="159251"/>
                            <a:pt x="23895" y="155417"/>
                          </a:cubicBezTo>
                          <a:cubicBezTo>
                            <a:pt x="23895" y="147502"/>
                            <a:pt x="30765" y="141031"/>
                            <a:pt x="39278" y="141031"/>
                          </a:cubicBezTo>
                          <a:cubicBezTo>
                            <a:pt x="47740" y="141031"/>
                            <a:pt x="54610" y="147502"/>
                            <a:pt x="54610" y="155417"/>
                          </a:cubicBezTo>
                          <a:cubicBezTo>
                            <a:pt x="54610" y="159251"/>
                            <a:pt x="53017" y="162735"/>
                            <a:pt x="50379" y="165324"/>
                          </a:cubicBezTo>
                          <a:lnTo>
                            <a:pt x="64019" y="165324"/>
                          </a:lnTo>
                          <a:cubicBezTo>
                            <a:pt x="61381" y="162735"/>
                            <a:pt x="59787" y="159251"/>
                            <a:pt x="59787" y="155417"/>
                          </a:cubicBezTo>
                          <a:cubicBezTo>
                            <a:pt x="59787" y="147502"/>
                            <a:pt x="66657" y="141031"/>
                            <a:pt x="75170" y="141031"/>
                          </a:cubicBezTo>
                          <a:cubicBezTo>
                            <a:pt x="83583" y="141031"/>
                            <a:pt x="90503" y="147502"/>
                            <a:pt x="90503" y="155417"/>
                          </a:cubicBezTo>
                          <a:cubicBezTo>
                            <a:pt x="90552" y="159201"/>
                            <a:pt x="88959" y="162735"/>
                            <a:pt x="86321" y="165274"/>
                          </a:cubicBezTo>
                          <a:close/>
                          <a:moveTo>
                            <a:pt x="75220" y="149444"/>
                          </a:moveTo>
                          <a:cubicBezTo>
                            <a:pt x="71386" y="149444"/>
                            <a:pt x="68300" y="152132"/>
                            <a:pt x="68300" y="155368"/>
                          </a:cubicBezTo>
                          <a:cubicBezTo>
                            <a:pt x="68300" y="158603"/>
                            <a:pt x="71386" y="161292"/>
                            <a:pt x="75220" y="161292"/>
                          </a:cubicBezTo>
                          <a:cubicBezTo>
                            <a:pt x="79003" y="161292"/>
                            <a:pt x="82089" y="158603"/>
                            <a:pt x="82089" y="155368"/>
                          </a:cubicBezTo>
                          <a:cubicBezTo>
                            <a:pt x="82089" y="152132"/>
                            <a:pt x="79003" y="149444"/>
                            <a:pt x="75220" y="149444"/>
                          </a:cubicBezTo>
                          <a:close/>
                          <a:moveTo>
                            <a:pt x="39327" y="149444"/>
                          </a:moveTo>
                          <a:cubicBezTo>
                            <a:pt x="35494" y="149444"/>
                            <a:pt x="32408" y="152132"/>
                            <a:pt x="32408" y="155368"/>
                          </a:cubicBezTo>
                          <a:cubicBezTo>
                            <a:pt x="32408" y="158603"/>
                            <a:pt x="35494" y="161292"/>
                            <a:pt x="39327" y="161292"/>
                          </a:cubicBezTo>
                          <a:cubicBezTo>
                            <a:pt x="43111" y="161292"/>
                            <a:pt x="46197" y="158603"/>
                            <a:pt x="46197" y="155368"/>
                          </a:cubicBezTo>
                          <a:cubicBezTo>
                            <a:pt x="46197" y="152132"/>
                            <a:pt x="43111" y="149444"/>
                            <a:pt x="39327" y="149444"/>
                          </a:cubicBezTo>
                          <a:close/>
                          <a:moveTo>
                            <a:pt x="93191" y="125101"/>
                          </a:moveTo>
                          <a:cubicBezTo>
                            <a:pt x="89407" y="125101"/>
                            <a:pt x="86271" y="127789"/>
                            <a:pt x="86271" y="131074"/>
                          </a:cubicBezTo>
                          <a:cubicBezTo>
                            <a:pt x="86271" y="134310"/>
                            <a:pt x="89407" y="136998"/>
                            <a:pt x="93191" y="136998"/>
                          </a:cubicBezTo>
                          <a:cubicBezTo>
                            <a:pt x="96924" y="136998"/>
                            <a:pt x="100110" y="134260"/>
                            <a:pt x="100110" y="131074"/>
                          </a:cubicBezTo>
                          <a:cubicBezTo>
                            <a:pt x="100110" y="127739"/>
                            <a:pt x="96974" y="125101"/>
                            <a:pt x="93191" y="125101"/>
                          </a:cubicBezTo>
                          <a:close/>
                          <a:moveTo>
                            <a:pt x="21356" y="125101"/>
                          </a:moveTo>
                          <a:cubicBezTo>
                            <a:pt x="17523" y="125101"/>
                            <a:pt x="14437" y="127789"/>
                            <a:pt x="14437" y="131074"/>
                          </a:cubicBezTo>
                          <a:cubicBezTo>
                            <a:pt x="14437" y="134310"/>
                            <a:pt x="17523" y="136998"/>
                            <a:pt x="21356" y="136998"/>
                          </a:cubicBezTo>
                          <a:cubicBezTo>
                            <a:pt x="25139" y="136998"/>
                            <a:pt x="28226" y="134310"/>
                            <a:pt x="28226" y="131074"/>
                          </a:cubicBezTo>
                          <a:cubicBezTo>
                            <a:pt x="28226" y="127739"/>
                            <a:pt x="25139" y="125101"/>
                            <a:pt x="21356" y="125101"/>
                          </a:cubicBezTo>
                          <a:close/>
                          <a:moveTo>
                            <a:pt x="93191" y="67205"/>
                          </a:moveTo>
                          <a:cubicBezTo>
                            <a:pt x="89407" y="67205"/>
                            <a:pt x="86271" y="69893"/>
                            <a:pt x="86271" y="73129"/>
                          </a:cubicBezTo>
                          <a:cubicBezTo>
                            <a:pt x="86271" y="76365"/>
                            <a:pt x="89407" y="79053"/>
                            <a:pt x="93191" y="79053"/>
                          </a:cubicBezTo>
                          <a:cubicBezTo>
                            <a:pt x="96974" y="79053"/>
                            <a:pt x="100110" y="76365"/>
                            <a:pt x="100110" y="73129"/>
                          </a:cubicBezTo>
                          <a:cubicBezTo>
                            <a:pt x="100110" y="69893"/>
                            <a:pt x="96924" y="67205"/>
                            <a:pt x="93191" y="67205"/>
                          </a:cubicBezTo>
                          <a:close/>
                          <a:moveTo>
                            <a:pt x="21356" y="67205"/>
                          </a:moveTo>
                          <a:cubicBezTo>
                            <a:pt x="17523" y="67205"/>
                            <a:pt x="14437" y="69893"/>
                            <a:pt x="14437" y="73129"/>
                          </a:cubicBezTo>
                          <a:cubicBezTo>
                            <a:pt x="14437" y="76365"/>
                            <a:pt x="17523" y="79053"/>
                            <a:pt x="21356" y="79053"/>
                          </a:cubicBezTo>
                          <a:cubicBezTo>
                            <a:pt x="25139" y="79053"/>
                            <a:pt x="28226" y="76365"/>
                            <a:pt x="28226" y="73129"/>
                          </a:cubicBezTo>
                          <a:cubicBezTo>
                            <a:pt x="28226" y="69843"/>
                            <a:pt x="25139" y="67205"/>
                            <a:pt x="21356" y="67205"/>
                          </a:cubicBezTo>
                          <a:close/>
                          <a:moveTo>
                            <a:pt x="57249" y="11250"/>
                          </a:moveTo>
                          <a:cubicBezTo>
                            <a:pt x="53465" y="11250"/>
                            <a:pt x="50379" y="13939"/>
                            <a:pt x="50379" y="17175"/>
                          </a:cubicBezTo>
                          <a:cubicBezTo>
                            <a:pt x="50379" y="20410"/>
                            <a:pt x="53465" y="23098"/>
                            <a:pt x="57249" y="23098"/>
                          </a:cubicBezTo>
                          <a:cubicBezTo>
                            <a:pt x="61082" y="23098"/>
                            <a:pt x="64168" y="20410"/>
                            <a:pt x="64168" y="17175"/>
                          </a:cubicBezTo>
                          <a:cubicBezTo>
                            <a:pt x="64168" y="13939"/>
                            <a:pt x="61082" y="11250"/>
                            <a:pt x="57249" y="11250"/>
                          </a:cubicBezTo>
                          <a:close/>
                          <a:moveTo>
                            <a:pt x="57249" y="145461"/>
                          </a:moveTo>
                          <a:cubicBezTo>
                            <a:pt x="48786" y="145461"/>
                            <a:pt x="41916" y="138990"/>
                            <a:pt x="41916" y="131074"/>
                          </a:cubicBezTo>
                          <a:cubicBezTo>
                            <a:pt x="41916" y="123109"/>
                            <a:pt x="48786" y="116638"/>
                            <a:pt x="57249" y="116638"/>
                          </a:cubicBezTo>
                          <a:cubicBezTo>
                            <a:pt x="65711" y="116638"/>
                            <a:pt x="72631" y="123109"/>
                            <a:pt x="72631" y="131074"/>
                          </a:cubicBezTo>
                          <a:cubicBezTo>
                            <a:pt x="72631" y="138990"/>
                            <a:pt x="65761" y="145461"/>
                            <a:pt x="57249" y="145461"/>
                          </a:cubicBezTo>
                          <a:close/>
                          <a:moveTo>
                            <a:pt x="57249" y="125101"/>
                          </a:moveTo>
                          <a:cubicBezTo>
                            <a:pt x="53465" y="125101"/>
                            <a:pt x="50379" y="127789"/>
                            <a:pt x="50379" y="131074"/>
                          </a:cubicBezTo>
                          <a:cubicBezTo>
                            <a:pt x="50379" y="134310"/>
                            <a:pt x="53465" y="136998"/>
                            <a:pt x="57249" y="136998"/>
                          </a:cubicBezTo>
                          <a:cubicBezTo>
                            <a:pt x="61082" y="136998"/>
                            <a:pt x="64168" y="134310"/>
                            <a:pt x="64168" y="131074"/>
                          </a:cubicBezTo>
                          <a:cubicBezTo>
                            <a:pt x="64168" y="127739"/>
                            <a:pt x="61082" y="125101"/>
                            <a:pt x="57249" y="125101"/>
                          </a:cubicBezTo>
                          <a:close/>
                          <a:moveTo>
                            <a:pt x="75220" y="117235"/>
                          </a:moveTo>
                          <a:cubicBezTo>
                            <a:pt x="66757" y="117235"/>
                            <a:pt x="59837" y="110764"/>
                            <a:pt x="59837" y="102848"/>
                          </a:cubicBezTo>
                          <a:cubicBezTo>
                            <a:pt x="59837" y="94933"/>
                            <a:pt x="66707" y="88462"/>
                            <a:pt x="75220" y="88462"/>
                          </a:cubicBezTo>
                          <a:cubicBezTo>
                            <a:pt x="83633" y="88462"/>
                            <a:pt x="90552" y="94933"/>
                            <a:pt x="90552" y="102848"/>
                          </a:cubicBezTo>
                          <a:cubicBezTo>
                            <a:pt x="90552" y="110764"/>
                            <a:pt x="83633" y="117235"/>
                            <a:pt x="75220" y="117235"/>
                          </a:cubicBezTo>
                          <a:close/>
                          <a:moveTo>
                            <a:pt x="75220" y="96924"/>
                          </a:moveTo>
                          <a:cubicBezTo>
                            <a:pt x="71386" y="96924"/>
                            <a:pt x="68300" y="99613"/>
                            <a:pt x="68300" y="102848"/>
                          </a:cubicBezTo>
                          <a:cubicBezTo>
                            <a:pt x="68300" y="106084"/>
                            <a:pt x="71386" y="108772"/>
                            <a:pt x="75220" y="108772"/>
                          </a:cubicBezTo>
                          <a:cubicBezTo>
                            <a:pt x="79003" y="108772"/>
                            <a:pt x="82089" y="106084"/>
                            <a:pt x="82089" y="102848"/>
                          </a:cubicBezTo>
                          <a:cubicBezTo>
                            <a:pt x="82089" y="99613"/>
                            <a:pt x="79003" y="96924"/>
                            <a:pt x="75220" y="96924"/>
                          </a:cubicBezTo>
                          <a:close/>
                          <a:moveTo>
                            <a:pt x="39327" y="117235"/>
                          </a:moveTo>
                          <a:cubicBezTo>
                            <a:pt x="30864" y="117235"/>
                            <a:pt x="23945" y="110764"/>
                            <a:pt x="23945" y="102848"/>
                          </a:cubicBezTo>
                          <a:cubicBezTo>
                            <a:pt x="23945" y="94933"/>
                            <a:pt x="30814" y="88462"/>
                            <a:pt x="39327" y="88462"/>
                          </a:cubicBezTo>
                          <a:cubicBezTo>
                            <a:pt x="47790" y="88462"/>
                            <a:pt x="54660" y="94933"/>
                            <a:pt x="54660" y="102848"/>
                          </a:cubicBezTo>
                          <a:cubicBezTo>
                            <a:pt x="54660" y="110764"/>
                            <a:pt x="47790" y="117235"/>
                            <a:pt x="39327" y="117235"/>
                          </a:cubicBezTo>
                          <a:close/>
                          <a:moveTo>
                            <a:pt x="39327" y="96924"/>
                          </a:moveTo>
                          <a:cubicBezTo>
                            <a:pt x="35494" y="96924"/>
                            <a:pt x="32408" y="99613"/>
                            <a:pt x="32408" y="102848"/>
                          </a:cubicBezTo>
                          <a:cubicBezTo>
                            <a:pt x="32408" y="106084"/>
                            <a:pt x="35494" y="108772"/>
                            <a:pt x="39327" y="108772"/>
                          </a:cubicBezTo>
                          <a:cubicBezTo>
                            <a:pt x="43111" y="108772"/>
                            <a:pt x="46197" y="106084"/>
                            <a:pt x="46197" y="102848"/>
                          </a:cubicBezTo>
                          <a:cubicBezTo>
                            <a:pt x="46197" y="99613"/>
                            <a:pt x="43111" y="96924"/>
                            <a:pt x="39327" y="96924"/>
                          </a:cubicBezTo>
                          <a:close/>
                          <a:moveTo>
                            <a:pt x="57249" y="87516"/>
                          </a:moveTo>
                          <a:cubicBezTo>
                            <a:pt x="48786" y="87516"/>
                            <a:pt x="41916" y="81044"/>
                            <a:pt x="41916" y="73129"/>
                          </a:cubicBezTo>
                          <a:cubicBezTo>
                            <a:pt x="41916" y="65214"/>
                            <a:pt x="48786" y="58742"/>
                            <a:pt x="57249" y="58742"/>
                          </a:cubicBezTo>
                          <a:cubicBezTo>
                            <a:pt x="65711" y="58742"/>
                            <a:pt x="72631" y="65214"/>
                            <a:pt x="72631" y="73129"/>
                          </a:cubicBezTo>
                          <a:cubicBezTo>
                            <a:pt x="72631" y="81044"/>
                            <a:pt x="65761" y="87516"/>
                            <a:pt x="57249" y="87516"/>
                          </a:cubicBezTo>
                          <a:close/>
                          <a:moveTo>
                            <a:pt x="57249" y="67205"/>
                          </a:moveTo>
                          <a:cubicBezTo>
                            <a:pt x="53465" y="67205"/>
                            <a:pt x="50379" y="69893"/>
                            <a:pt x="50379" y="73129"/>
                          </a:cubicBezTo>
                          <a:cubicBezTo>
                            <a:pt x="50379" y="76365"/>
                            <a:pt x="53465" y="79053"/>
                            <a:pt x="57249" y="79053"/>
                          </a:cubicBezTo>
                          <a:cubicBezTo>
                            <a:pt x="61082" y="79053"/>
                            <a:pt x="64168" y="76365"/>
                            <a:pt x="64168" y="73129"/>
                          </a:cubicBezTo>
                          <a:cubicBezTo>
                            <a:pt x="64168" y="69843"/>
                            <a:pt x="61082" y="67205"/>
                            <a:pt x="57249" y="67205"/>
                          </a:cubicBezTo>
                          <a:close/>
                          <a:moveTo>
                            <a:pt x="75220" y="58194"/>
                          </a:moveTo>
                          <a:cubicBezTo>
                            <a:pt x="66757" y="58194"/>
                            <a:pt x="59837" y="51723"/>
                            <a:pt x="59837" y="43808"/>
                          </a:cubicBezTo>
                          <a:cubicBezTo>
                            <a:pt x="59837" y="35892"/>
                            <a:pt x="66707" y="29421"/>
                            <a:pt x="75220" y="29421"/>
                          </a:cubicBezTo>
                          <a:cubicBezTo>
                            <a:pt x="83633" y="29421"/>
                            <a:pt x="90552" y="35892"/>
                            <a:pt x="90552" y="43808"/>
                          </a:cubicBezTo>
                          <a:cubicBezTo>
                            <a:pt x="90552" y="51723"/>
                            <a:pt x="83633" y="58194"/>
                            <a:pt x="75220" y="58194"/>
                          </a:cubicBezTo>
                          <a:close/>
                          <a:moveTo>
                            <a:pt x="75220" y="37883"/>
                          </a:moveTo>
                          <a:cubicBezTo>
                            <a:pt x="71386" y="37883"/>
                            <a:pt x="68300" y="40572"/>
                            <a:pt x="68300" y="43808"/>
                          </a:cubicBezTo>
                          <a:cubicBezTo>
                            <a:pt x="68300" y="47043"/>
                            <a:pt x="71386" y="49732"/>
                            <a:pt x="75220" y="49732"/>
                          </a:cubicBezTo>
                          <a:cubicBezTo>
                            <a:pt x="79003" y="49732"/>
                            <a:pt x="82089" y="47043"/>
                            <a:pt x="82089" y="43808"/>
                          </a:cubicBezTo>
                          <a:cubicBezTo>
                            <a:pt x="82089" y="40522"/>
                            <a:pt x="79003" y="37883"/>
                            <a:pt x="75220" y="37883"/>
                          </a:cubicBezTo>
                          <a:close/>
                          <a:moveTo>
                            <a:pt x="39327" y="58194"/>
                          </a:moveTo>
                          <a:cubicBezTo>
                            <a:pt x="30864" y="58194"/>
                            <a:pt x="23945" y="51723"/>
                            <a:pt x="23945" y="43808"/>
                          </a:cubicBezTo>
                          <a:cubicBezTo>
                            <a:pt x="23945" y="35892"/>
                            <a:pt x="30814" y="29421"/>
                            <a:pt x="39327" y="29421"/>
                          </a:cubicBezTo>
                          <a:cubicBezTo>
                            <a:pt x="47790" y="29421"/>
                            <a:pt x="54660" y="35892"/>
                            <a:pt x="54660" y="43808"/>
                          </a:cubicBezTo>
                          <a:cubicBezTo>
                            <a:pt x="54660" y="51723"/>
                            <a:pt x="47790" y="58194"/>
                            <a:pt x="39327" y="58194"/>
                          </a:cubicBezTo>
                          <a:close/>
                          <a:moveTo>
                            <a:pt x="39327" y="37883"/>
                          </a:moveTo>
                          <a:cubicBezTo>
                            <a:pt x="35494" y="37883"/>
                            <a:pt x="32408" y="40572"/>
                            <a:pt x="32408" y="43808"/>
                          </a:cubicBezTo>
                          <a:cubicBezTo>
                            <a:pt x="32408" y="47043"/>
                            <a:pt x="35494" y="49732"/>
                            <a:pt x="39327" y="49732"/>
                          </a:cubicBezTo>
                          <a:cubicBezTo>
                            <a:pt x="43111" y="49732"/>
                            <a:pt x="46197" y="47043"/>
                            <a:pt x="46197" y="43808"/>
                          </a:cubicBezTo>
                          <a:cubicBezTo>
                            <a:pt x="46197" y="40522"/>
                            <a:pt x="43111" y="37883"/>
                            <a:pt x="39327" y="37883"/>
                          </a:cubicBez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49" name="Freeform: Shape 248">
                      <a:extLst>
                        <a:ext uri="{FF2B5EF4-FFF2-40B4-BE49-F238E27FC236}">
                          <a16:creationId xmlns:a16="http://schemas.microsoft.com/office/drawing/2014/main" id="{7864E6D1-3F1D-A18C-3ABF-2AE3BFD574A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006232" y="4549870"/>
                      <a:ext cx="84927" cy="173936"/>
                    </a:xfrm>
                    <a:custGeom>
                      <a:avLst/>
                      <a:gdLst>
                        <a:gd name="connsiteX0" fmla="*/ 27380 w 84927"/>
                        <a:gd name="connsiteY0" fmla="*/ 173936 h 173936"/>
                        <a:gd name="connsiteX1" fmla="*/ 0 w 84927"/>
                        <a:gd name="connsiteY1" fmla="*/ 173936 h 173936"/>
                        <a:gd name="connsiteX2" fmla="*/ 0 w 84927"/>
                        <a:gd name="connsiteY2" fmla="*/ 53067 h 173936"/>
                        <a:gd name="connsiteX3" fmla="*/ 55705 w 84927"/>
                        <a:gd name="connsiteY3" fmla="*/ 647 h 173936"/>
                        <a:gd name="connsiteX4" fmla="*/ 57348 w 84927"/>
                        <a:gd name="connsiteY4" fmla="*/ 0 h 173936"/>
                        <a:gd name="connsiteX5" fmla="*/ 58941 w 84927"/>
                        <a:gd name="connsiteY5" fmla="*/ 697 h 173936"/>
                        <a:gd name="connsiteX6" fmla="*/ 77510 w 84927"/>
                        <a:gd name="connsiteY6" fmla="*/ 10006 h 173936"/>
                        <a:gd name="connsiteX7" fmla="*/ 84927 w 84927"/>
                        <a:gd name="connsiteY7" fmla="*/ 14287 h 173936"/>
                        <a:gd name="connsiteX8" fmla="*/ 77012 w 84927"/>
                        <a:gd name="connsiteY8" fmla="*/ 17573 h 173936"/>
                        <a:gd name="connsiteX9" fmla="*/ 27380 w 84927"/>
                        <a:gd name="connsiteY9" fmla="*/ 61829 h 173936"/>
                        <a:gd name="connsiteX10" fmla="*/ 27380 w 84927"/>
                        <a:gd name="connsiteY10" fmla="*/ 173936 h 173936"/>
                        <a:gd name="connsiteX11" fmla="*/ 8413 w 84927"/>
                        <a:gd name="connsiteY11" fmla="*/ 165474 h 173936"/>
                        <a:gd name="connsiteX12" fmla="*/ 18867 w 84927"/>
                        <a:gd name="connsiteY12" fmla="*/ 165474 h 173936"/>
                        <a:gd name="connsiteX13" fmla="*/ 18867 w 84927"/>
                        <a:gd name="connsiteY13" fmla="*/ 61829 h 173936"/>
                        <a:gd name="connsiteX14" fmla="*/ 65861 w 84927"/>
                        <a:gd name="connsiteY14" fmla="*/ 13342 h 173936"/>
                        <a:gd name="connsiteX15" fmla="*/ 57199 w 84927"/>
                        <a:gd name="connsiteY15" fmla="*/ 9210 h 173936"/>
                        <a:gd name="connsiteX16" fmla="*/ 8413 w 84927"/>
                        <a:gd name="connsiteY16" fmla="*/ 53067 h 173936"/>
                        <a:gd name="connsiteX17" fmla="*/ 8413 w 84927"/>
                        <a:gd name="connsiteY17" fmla="*/ 165474 h 173936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</a:cxnLst>
                      <a:rect l="l" t="t" r="r" b="b"/>
                      <a:pathLst>
                        <a:path w="84927" h="173936">
                          <a:moveTo>
                            <a:pt x="27380" y="173936"/>
                          </a:moveTo>
                          <a:lnTo>
                            <a:pt x="0" y="173936"/>
                          </a:lnTo>
                          <a:lnTo>
                            <a:pt x="0" y="53067"/>
                          </a:lnTo>
                          <a:cubicBezTo>
                            <a:pt x="0" y="23746"/>
                            <a:pt x="53415" y="1643"/>
                            <a:pt x="55705" y="647"/>
                          </a:cubicBezTo>
                          <a:lnTo>
                            <a:pt x="57348" y="0"/>
                          </a:lnTo>
                          <a:lnTo>
                            <a:pt x="58941" y="697"/>
                          </a:lnTo>
                          <a:cubicBezTo>
                            <a:pt x="59289" y="847"/>
                            <a:pt x="67503" y="4232"/>
                            <a:pt x="77510" y="10006"/>
                          </a:cubicBezTo>
                          <a:lnTo>
                            <a:pt x="84927" y="14287"/>
                          </a:lnTo>
                          <a:lnTo>
                            <a:pt x="77012" y="17573"/>
                          </a:lnTo>
                          <a:cubicBezTo>
                            <a:pt x="59837" y="24791"/>
                            <a:pt x="27380" y="43260"/>
                            <a:pt x="27380" y="61829"/>
                          </a:cubicBezTo>
                          <a:lnTo>
                            <a:pt x="27380" y="173936"/>
                          </a:lnTo>
                          <a:close/>
                          <a:moveTo>
                            <a:pt x="8413" y="165474"/>
                          </a:moveTo>
                          <a:lnTo>
                            <a:pt x="18867" y="165474"/>
                          </a:lnTo>
                          <a:lnTo>
                            <a:pt x="18867" y="61829"/>
                          </a:lnTo>
                          <a:cubicBezTo>
                            <a:pt x="18867" y="39178"/>
                            <a:pt x="50379" y="20958"/>
                            <a:pt x="65861" y="13342"/>
                          </a:cubicBezTo>
                          <a:cubicBezTo>
                            <a:pt x="62027" y="11400"/>
                            <a:pt x="58941" y="10006"/>
                            <a:pt x="57199" y="9210"/>
                          </a:cubicBezTo>
                          <a:cubicBezTo>
                            <a:pt x="42165" y="15681"/>
                            <a:pt x="8413" y="34150"/>
                            <a:pt x="8413" y="53067"/>
                          </a:cubicBezTo>
                          <a:lnTo>
                            <a:pt x="8413" y="165474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59" name="Freeform: Shape 158">
                    <a:extLst>
                      <a:ext uri="{FF2B5EF4-FFF2-40B4-BE49-F238E27FC236}">
                        <a16:creationId xmlns:a16="http://schemas.microsoft.com/office/drawing/2014/main" id="{3A46B225-08EA-B92E-AF27-1D6D497830FF}"/>
                      </a:ext>
                    </a:extLst>
                  </p:cNvPr>
                  <p:cNvSpPr/>
                  <p:nvPr/>
                </p:nvSpPr>
                <p:spPr>
                  <a:xfrm>
                    <a:off x="7168080" y="4527120"/>
                    <a:ext cx="155765" cy="216300"/>
                  </a:xfrm>
                  <a:custGeom>
                    <a:avLst/>
                    <a:gdLst>
                      <a:gd name="connsiteX0" fmla="*/ 155766 w 155765"/>
                      <a:gd name="connsiteY0" fmla="*/ 216300 h 216300"/>
                      <a:gd name="connsiteX1" fmla="*/ 0 w 155765"/>
                      <a:gd name="connsiteY1" fmla="*/ 216300 h 216300"/>
                      <a:gd name="connsiteX2" fmla="*/ 0 w 155765"/>
                      <a:gd name="connsiteY2" fmla="*/ 72631 h 216300"/>
                      <a:gd name="connsiteX3" fmla="*/ 12495 w 155765"/>
                      <a:gd name="connsiteY3" fmla="*/ 42663 h 216300"/>
                      <a:gd name="connsiteX4" fmla="*/ 38680 w 155765"/>
                      <a:gd name="connsiteY4" fmla="*/ 20510 h 216300"/>
                      <a:gd name="connsiteX5" fmla="*/ 40970 w 155765"/>
                      <a:gd name="connsiteY5" fmla="*/ 19116 h 216300"/>
                      <a:gd name="connsiteX6" fmla="*/ 52420 w 155765"/>
                      <a:gd name="connsiteY6" fmla="*/ 12097 h 216300"/>
                      <a:gd name="connsiteX7" fmla="*/ 75419 w 155765"/>
                      <a:gd name="connsiteY7" fmla="*/ 697 h 216300"/>
                      <a:gd name="connsiteX8" fmla="*/ 76962 w 155765"/>
                      <a:gd name="connsiteY8" fmla="*/ 0 h 216300"/>
                      <a:gd name="connsiteX9" fmla="*/ 79301 w 155765"/>
                      <a:gd name="connsiteY9" fmla="*/ 299 h 216300"/>
                      <a:gd name="connsiteX10" fmla="*/ 81143 w 155765"/>
                      <a:gd name="connsiteY10" fmla="*/ 1095 h 216300"/>
                      <a:gd name="connsiteX11" fmla="*/ 87117 w 155765"/>
                      <a:gd name="connsiteY11" fmla="*/ 3883 h 216300"/>
                      <a:gd name="connsiteX12" fmla="*/ 92742 w 155765"/>
                      <a:gd name="connsiteY12" fmla="*/ 6671 h 216300"/>
                      <a:gd name="connsiteX13" fmla="*/ 94286 w 155765"/>
                      <a:gd name="connsiteY13" fmla="*/ 7467 h 216300"/>
                      <a:gd name="connsiteX14" fmla="*/ 96476 w 155765"/>
                      <a:gd name="connsiteY14" fmla="*/ 8612 h 216300"/>
                      <a:gd name="connsiteX15" fmla="*/ 104939 w 155765"/>
                      <a:gd name="connsiteY15" fmla="*/ 13242 h 216300"/>
                      <a:gd name="connsiteX16" fmla="*/ 105486 w 155765"/>
                      <a:gd name="connsiteY16" fmla="*/ 13541 h 216300"/>
                      <a:gd name="connsiteX17" fmla="*/ 155716 w 155765"/>
                      <a:gd name="connsiteY17" fmla="*/ 71636 h 216300"/>
                      <a:gd name="connsiteX18" fmla="*/ 155716 w 155765"/>
                      <a:gd name="connsiteY18" fmla="*/ 216300 h 216300"/>
                      <a:gd name="connsiteX19" fmla="*/ 8463 w 155765"/>
                      <a:gd name="connsiteY19" fmla="*/ 207838 h 216300"/>
                      <a:gd name="connsiteX20" fmla="*/ 147303 w 155765"/>
                      <a:gd name="connsiteY20" fmla="*/ 207838 h 216300"/>
                      <a:gd name="connsiteX21" fmla="*/ 147303 w 155765"/>
                      <a:gd name="connsiteY21" fmla="*/ 72631 h 216300"/>
                      <a:gd name="connsiteX22" fmla="*/ 100857 w 155765"/>
                      <a:gd name="connsiteY22" fmla="*/ 20610 h 216300"/>
                      <a:gd name="connsiteX23" fmla="*/ 100310 w 155765"/>
                      <a:gd name="connsiteY23" fmla="*/ 20261 h 216300"/>
                      <a:gd name="connsiteX24" fmla="*/ 92742 w 155765"/>
                      <a:gd name="connsiteY24" fmla="*/ 16179 h 216300"/>
                      <a:gd name="connsiteX25" fmla="*/ 90353 w 155765"/>
                      <a:gd name="connsiteY25" fmla="*/ 14935 h 216300"/>
                      <a:gd name="connsiteX26" fmla="*/ 89009 w 155765"/>
                      <a:gd name="connsiteY26" fmla="*/ 14238 h 216300"/>
                      <a:gd name="connsiteX27" fmla="*/ 83931 w 155765"/>
                      <a:gd name="connsiteY27" fmla="*/ 11748 h 216300"/>
                      <a:gd name="connsiteX28" fmla="*/ 77858 w 155765"/>
                      <a:gd name="connsiteY28" fmla="*/ 8861 h 216300"/>
                      <a:gd name="connsiteX29" fmla="*/ 56601 w 155765"/>
                      <a:gd name="connsiteY29" fmla="*/ 19465 h 216300"/>
                      <a:gd name="connsiteX30" fmla="*/ 45649 w 155765"/>
                      <a:gd name="connsiteY30" fmla="*/ 26135 h 216300"/>
                      <a:gd name="connsiteX31" fmla="*/ 43160 w 155765"/>
                      <a:gd name="connsiteY31" fmla="*/ 27629 h 216300"/>
                      <a:gd name="connsiteX32" fmla="*/ 18867 w 155765"/>
                      <a:gd name="connsiteY32" fmla="*/ 48189 h 216300"/>
                      <a:gd name="connsiteX33" fmla="*/ 8413 w 155765"/>
                      <a:gd name="connsiteY33" fmla="*/ 71586 h 216300"/>
                      <a:gd name="connsiteX34" fmla="*/ 8413 w 155765"/>
                      <a:gd name="connsiteY34" fmla="*/ 207838 h 2163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</a:cxnLst>
                    <a:rect l="l" t="t" r="r" b="b"/>
                    <a:pathLst>
                      <a:path w="155765" h="216300">
                        <a:moveTo>
                          <a:pt x="155766" y="216300"/>
                        </a:moveTo>
                        <a:lnTo>
                          <a:pt x="0" y="216300"/>
                        </a:lnTo>
                        <a:lnTo>
                          <a:pt x="0" y="72631"/>
                        </a:lnTo>
                        <a:cubicBezTo>
                          <a:pt x="0" y="62078"/>
                          <a:pt x="4182" y="52320"/>
                          <a:pt x="12495" y="42663"/>
                        </a:cubicBezTo>
                        <a:cubicBezTo>
                          <a:pt x="18768" y="35395"/>
                          <a:pt x="27579" y="27878"/>
                          <a:pt x="38680" y="20510"/>
                        </a:cubicBezTo>
                        <a:lnTo>
                          <a:pt x="40970" y="19116"/>
                        </a:lnTo>
                        <a:cubicBezTo>
                          <a:pt x="45002" y="16577"/>
                          <a:pt x="48835" y="14138"/>
                          <a:pt x="52420" y="12097"/>
                        </a:cubicBezTo>
                        <a:cubicBezTo>
                          <a:pt x="57646" y="9160"/>
                          <a:pt x="65861" y="4829"/>
                          <a:pt x="75419" y="697"/>
                        </a:cubicBezTo>
                        <a:lnTo>
                          <a:pt x="76962" y="0"/>
                        </a:lnTo>
                        <a:lnTo>
                          <a:pt x="79301" y="299"/>
                        </a:lnTo>
                        <a:cubicBezTo>
                          <a:pt x="79301" y="299"/>
                          <a:pt x="80197" y="647"/>
                          <a:pt x="81143" y="1095"/>
                        </a:cubicBezTo>
                        <a:lnTo>
                          <a:pt x="87117" y="3883"/>
                        </a:lnTo>
                        <a:cubicBezTo>
                          <a:pt x="89108" y="4829"/>
                          <a:pt x="90751" y="5675"/>
                          <a:pt x="92742" y="6671"/>
                        </a:cubicBezTo>
                        <a:lnTo>
                          <a:pt x="94286" y="7467"/>
                        </a:lnTo>
                        <a:cubicBezTo>
                          <a:pt x="95132" y="7965"/>
                          <a:pt x="95729" y="8314"/>
                          <a:pt x="96476" y="8612"/>
                        </a:cubicBezTo>
                        <a:cubicBezTo>
                          <a:pt x="99264" y="10006"/>
                          <a:pt x="101902" y="11500"/>
                          <a:pt x="104939" y="13242"/>
                        </a:cubicBezTo>
                        <a:lnTo>
                          <a:pt x="105486" y="13541"/>
                        </a:lnTo>
                        <a:cubicBezTo>
                          <a:pt x="128536" y="26832"/>
                          <a:pt x="155716" y="47541"/>
                          <a:pt x="155716" y="71636"/>
                        </a:cubicBezTo>
                        <a:lnTo>
                          <a:pt x="155716" y="216300"/>
                        </a:lnTo>
                        <a:close/>
                        <a:moveTo>
                          <a:pt x="8463" y="207838"/>
                        </a:moveTo>
                        <a:lnTo>
                          <a:pt x="147303" y="207838"/>
                        </a:lnTo>
                        <a:lnTo>
                          <a:pt x="147303" y="72631"/>
                        </a:lnTo>
                        <a:cubicBezTo>
                          <a:pt x="147303" y="51375"/>
                          <a:pt x="122064" y="32707"/>
                          <a:pt x="100857" y="20610"/>
                        </a:cubicBezTo>
                        <a:lnTo>
                          <a:pt x="100310" y="20261"/>
                        </a:lnTo>
                        <a:cubicBezTo>
                          <a:pt x="97571" y="18718"/>
                          <a:pt x="95132" y="17374"/>
                          <a:pt x="92742" y="16179"/>
                        </a:cubicBezTo>
                        <a:cubicBezTo>
                          <a:pt x="91896" y="15731"/>
                          <a:pt x="91099" y="15283"/>
                          <a:pt x="90353" y="14935"/>
                        </a:cubicBezTo>
                        <a:lnTo>
                          <a:pt x="89009" y="14238"/>
                        </a:lnTo>
                        <a:cubicBezTo>
                          <a:pt x="87117" y="13242"/>
                          <a:pt x="85524" y="12495"/>
                          <a:pt x="83931" y="11748"/>
                        </a:cubicBezTo>
                        <a:lnTo>
                          <a:pt x="77858" y="8861"/>
                        </a:lnTo>
                        <a:cubicBezTo>
                          <a:pt x="68748" y="12844"/>
                          <a:pt x="61380" y="16777"/>
                          <a:pt x="56601" y="19465"/>
                        </a:cubicBezTo>
                        <a:cubicBezTo>
                          <a:pt x="53116" y="21406"/>
                          <a:pt x="49333" y="23746"/>
                          <a:pt x="45649" y="26135"/>
                        </a:cubicBezTo>
                        <a:lnTo>
                          <a:pt x="43160" y="27629"/>
                        </a:lnTo>
                        <a:cubicBezTo>
                          <a:pt x="32855" y="34499"/>
                          <a:pt x="24642" y="41418"/>
                          <a:pt x="18867" y="48189"/>
                        </a:cubicBezTo>
                        <a:cubicBezTo>
                          <a:pt x="11898" y="56253"/>
                          <a:pt x="8413" y="64069"/>
                          <a:pt x="8413" y="71586"/>
                        </a:cubicBezTo>
                        <a:lnTo>
                          <a:pt x="8413" y="207838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grpSp>
                <p:nvGrpSpPr>
                  <p:cNvPr id="160" name="Graphic 12">
                    <a:extLst>
                      <a:ext uri="{FF2B5EF4-FFF2-40B4-BE49-F238E27FC236}">
                        <a16:creationId xmlns:a16="http://schemas.microsoft.com/office/drawing/2014/main" id="{6EC750D7-246D-C75D-7EDB-8D72C9DBCBCB}"/>
                      </a:ext>
                    </a:extLst>
                  </p:cNvPr>
                  <p:cNvGrpSpPr/>
                  <p:nvPr/>
                </p:nvGrpSpPr>
                <p:grpSpPr>
                  <a:xfrm>
                    <a:off x="7188589" y="4549870"/>
                    <a:ext cx="114596" cy="173936"/>
                    <a:chOff x="7188589" y="4549870"/>
                    <a:chExt cx="114596" cy="173936"/>
                  </a:xfrm>
                  <a:grpFill/>
                </p:grpSpPr>
                <p:sp>
                  <p:nvSpPr>
                    <p:cNvPr id="244" name="Freeform: Shape 243">
                      <a:extLst>
                        <a:ext uri="{FF2B5EF4-FFF2-40B4-BE49-F238E27FC236}">
                          <a16:creationId xmlns:a16="http://schemas.microsoft.com/office/drawing/2014/main" id="{078F7ADC-32EB-1B73-FFA1-D8E806A1C3C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188589" y="4549870"/>
                      <a:ext cx="114596" cy="173936"/>
                    </a:xfrm>
                    <a:custGeom>
                      <a:avLst/>
                      <a:gdLst>
                        <a:gd name="connsiteX0" fmla="*/ 114597 w 114596"/>
                        <a:gd name="connsiteY0" fmla="*/ 173936 h 173936"/>
                        <a:gd name="connsiteX1" fmla="*/ 0 w 114596"/>
                        <a:gd name="connsiteY1" fmla="*/ 173936 h 173936"/>
                        <a:gd name="connsiteX2" fmla="*/ 0 w 114596"/>
                        <a:gd name="connsiteY2" fmla="*/ 53067 h 173936"/>
                        <a:gd name="connsiteX3" fmla="*/ 55706 w 114596"/>
                        <a:gd name="connsiteY3" fmla="*/ 647 h 173936"/>
                        <a:gd name="connsiteX4" fmla="*/ 57298 w 114596"/>
                        <a:gd name="connsiteY4" fmla="*/ 0 h 173936"/>
                        <a:gd name="connsiteX5" fmla="*/ 58891 w 114596"/>
                        <a:gd name="connsiteY5" fmla="*/ 647 h 173936"/>
                        <a:gd name="connsiteX6" fmla="*/ 114548 w 114596"/>
                        <a:gd name="connsiteY6" fmla="*/ 53067 h 173936"/>
                        <a:gd name="connsiteX7" fmla="*/ 114548 w 114596"/>
                        <a:gd name="connsiteY7" fmla="*/ 173936 h 173936"/>
                        <a:gd name="connsiteX8" fmla="*/ 8513 w 114596"/>
                        <a:gd name="connsiteY8" fmla="*/ 165474 h 173936"/>
                        <a:gd name="connsiteX9" fmla="*/ 106184 w 114596"/>
                        <a:gd name="connsiteY9" fmla="*/ 165474 h 173936"/>
                        <a:gd name="connsiteX10" fmla="*/ 106184 w 114596"/>
                        <a:gd name="connsiteY10" fmla="*/ 53067 h 173936"/>
                        <a:gd name="connsiteX11" fmla="*/ 57398 w 114596"/>
                        <a:gd name="connsiteY11" fmla="*/ 9160 h 173936"/>
                        <a:gd name="connsiteX12" fmla="*/ 8563 w 114596"/>
                        <a:gd name="connsiteY12" fmla="*/ 53067 h 173936"/>
                        <a:gd name="connsiteX13" fmla="*/ 8563 w 114596"/>
                        <a:gd name="connsiteY13" fmla="*/ 165474 h 173936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</a:cxnLst>
                      <a:rect l="l" t="t" r="r" b="b"/>
                      <a:pathLst>
                        <a:path w="114596" h="173936">
                          <a:moveTo>
                            <a:pt x="114597" y="173936"/>
                          </a:moveTo>
                          <a:lnTo>
                            <a:pt x="0" y="173936"/>
                          </a:lnTo>
                          <a:lnTo>
                            <a:pt x="0" y="53067"/>
                          </a:lnTo>
                          <a:cubicBezTo>
                            <a:pt x="0" y="23746"/>
                            <a:pt x="53416" y="1643"/>
                            <a:pt x="55706" y="647"/>
                          </a:cubicBezTo>
                          <a:lnTo>
                            <a:pt x="57298" y="0"/>
                          </a:lnTo>
                          <a:lnTo>
                            <a:pt x="58891" y="647"/>
                          </a:lnTo>
                          <a:cubicBezTo>
                            <a:pt x="61182" y="1643"/>
                            <a:pt x="114548" y="23746"/>
                            <a:pt x="114548" y="53067"/>
                          </a:cubicBezTo>
                          <a:lnTo>
                            <a:pt x="114548" y="173936"/>
                          </a:lnTo>
                          <a:close/>
                          <a:moveTo>
                            <a:pt x="8513" y="165474"/>
                          </a:moveTo>
                          <a:lnTo>
                            <a:pt x="106184" y="165474"/>
                          </a:lnTo>
                          <a:lnTo>
                            <a:pt x="106184" y="53067"/>
                          </a:lnTo>
                          <a:cubicBezTo>
                            <a:pt x="106184" y="34150"/>
                            <a:pt x="72333" y="15632"/>
                            <a:pt x="57398" y="9160"/>
                          </a:cubicBezTo>
                          <a:cubicBezTo>
                            <a:pt x="42365" y="15632"/>
                            <a:pt x="8563" y="34150"/>
                            <a:pt x="8563" y="53067"/>
                          </a:cubicBezTo>
                          <a:lnTo>
                            <a:pt x="8563" y="165474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45" name="Freeform: Shape 244">
                      <a:extLst>
                        <a:ext uri="{FF2B5EF4-FFF2-40B4-BE49-F238E27FC236}">
                          <a16:creationId xmlns:a16="http://schemas.microsoft.com/office/drawing/2014/main" id="{E007C171-7E0C-8BF7-B16A-45323506846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188589" y="4550069"/>
                      <a:ext cx="114596" cy="173737"/>
                    </a:xfrm>
                    <a:custGeom>
                      <a:avLst/>
                      <a:gdLst>
                        <a:gd name="connsiteX0" fmla="*/ 114597 w 114596"/>
                        <a:gd name="connsiteY0" fmla="*/ 173737 h 173737"/>
                        <a:gd name="connsiteX1" fmla="*/ 0 w 114596"/>
                        <a:gd name="connsiteY1" fmla="*/ 173737 h 173737"/>
                        <a:gd name="connsiteX2" fmla="*/ 0 w 114596"/>
                        <a:gd name="connsiteY2" fmla="*/ 161292 h 173737"/>
                        <a:gd name="connsiteX3" fmla="*/ 3883 w 114596"/>
                        <a:gd name="connsiteY3" fmla="*/ 160993 h 173737"/>
                        <a:gd name="connsiteX4" fmla="*/ 10305 w 114596"/>
                        <a:gd name="connsiteY4" fmla="*/ 155368 h 173737"/>
                        <a:gd name="connsiteX5" fmla="*/ 3883 w 114596"/>
                        <a:gd name="connsiteY5" fmla="*/ 149742 h 173737"/>
                        <a:gd name="connsiteX6" fmla="*/ 0 w 114596"/>
                        <a:gd name="connsiteY6" fmla="*/ 149444 h 173737"/>
                        <a:gd name="connsiteX7" fmla="*/ 0 w 114596"/>
                        <a:gd name="connsiteY7" fmla="*/ 108822 h 173737"/>
                        <a:gd name="connsiteX8" fmla="*/ 3883 w 114596"/>
                        <a:gd name="connsiteY8" fmla="*/ 108523 h 173737"/>
                        <a:gd name="connsiteX9" fmla="*/ 10305 w 114596"/>
                        <a:gd name="connsiteY9" fmla="*/ 102898 h 173737"/>
                        <a:gd name="connsiteX10" fmla="*/ 3883 w 114596"/>
                        <a:gd name="connsiteY10" fmla="*/ 97273 h 173737"/>
                        <a:gd name="connsiteX11" fmla="*/ 0 w 114596"/>
                        <a:gd name="connsiteY11" fmla="*/ 96974 h 173737"/>
                        <a:gd name="connsiteX12" fmla="*/ 0 w 114596"/>
                        <a:gd name="connsiteY12" fmla="*/ 49732 h 173737"/>
                        <a:gd name="connsiteX13" fmla="*/ 3933 w 114596"/>
                        <a:gd name="connsiteY13" fmla="*/ 49433 h 173737"/>
                        <a:gd name="connsiteX14" fmla="*/ 10305 w 114596"/>
                        <a:gd name="connsiteY14" fmla="*/ 43857 h 173737"/>
                        <a:gd name="connsiteX15" fmla="*/ 8214 w 114596"/>
                        <a:gd name="connsiteY15" fmla="*/ 39725 h 173737"/>
                        <a:gd name="connsiteX16" fmla="*/ 5128 w 114596"/>
                        <a:gd name="connsiteY16" fmla="*/ 37186 h 173737"/>
                        <a:gd name="connsiteX17" fmla="*/ 7517 w 114596"/>
                        <a:gd name="connsiteY17" fmla="*/ 34001 h 173737"/>
                        <a:gd name="connsiteX18" fmla="*/ 17125 w 114596"/>
                        <a:gd name="connsiteY18" fmla="*/ 23696 h 173737"/>
                        <a:gd name="connsiteX19" fmla="*/ 18619 w 114596"/>
                        <a:gd name="connsiteY19" fmla="*/ 22401 h 173737"/>
                        <a:gd name="connsiteX20" fmla="*/ 21954 w 114596"/>
                        <a:gd name="connsiteY20" fmla="*/ 23198 h 173737"/>
                        <a:gd name="connsiteX21" fmla="*/ 27978 w 114596"/>
                        <a:gd name="connsiteY21" fmla="*/ 17573 h 173737"/>
                        <a:gd name="connsiteX22" fmla="*/ 28127 w 114596"/>
                        <a:gd name="connsiteY22" fmla="*/ 15432 h 173737"/>
                        <a:gd name="connsiteX23" fmla="*/ 29919 w 114596"/>
                        <a:gd name="connsiteY23" fmla="*/ 14287 h 173737"/>
                        <a:gd name="connsiteX24" fmla="*/ 55606 w 114596"/>
                        <a:gd name="connsiteY24" fmla="*/ 697 h 173737"/>
                        <a:gd name="connsiteX25" fmla="*/ 57199 w 114596"/>
                        <a:gd name="connsiteY25" fmla="*/ 0 h 173737"/>
                        <a:gd name="connsiteX26" fmla="*/ 58792 w 114596"/>
                        <a:gd name="connsiteY26" fmla="*/ 697 h 173737"/>
                        <a:gd name="connsiteX27" fmla="*/ 84530 w 114596"/>
                        <a:gd name="connsiteY27" fmla="*/ 14287 h 173737"/>
                        <a:gd name="connsiteX28" fmla="*/ 86321 w 114596"/>
                        <a:gd name="connsiteY28" fmla="*/ 15432 h 173737"/>
                        <a:gd name="connsiteX29" fmla="*/ 86470 w 114596"/>
                        <a:gd name="connsiteY29" fmla="*/ 17573 h 173737"/>
                        <a:gd name="connsiteX30" fmla="*/ 92445 w 114596"/>
                        <a:gd name="connsiteY30" fmla="*/ 23198 h 173737"/>
                        <a:gd name="connsiteX31" fmla="*/ 93788 w 114596"/>
                        <a:gd name="connsiteY31" fmla="*/ 22750 h 173737"/>
                        <a:gd name="connsiteX32" fmla="*/ 95780 w 114596"/>
                        <a:gd name="connsiteY32" fmla="*/ 22401 h 173737"/>
                        <a:gd name="connsiteX33" fmla="*/ 97323 w 114596"/>
                        <a:gd name="connsiteY33" fmla="*/ 23696 h 173737"/>
                        <a:gd name="connsiteX34" fmla="*/ 106931 w 114596"/>
                        <a:gd name="connsiteY34" fmla="*/ 33951 h 173737"/>
                        <a:gd name="connsiteX35" fmla="*/ 109370 w 114596"/>
                        <a:gd name="connsiteY35" fmla="*/ 37137 h 173737"/>
                        <a:gd name="connsiteX36" fmla="*/ 106333 w 114596"/>
                        <a:gd name="connsiteY36" fmla="*/ 39725 h 173737"/>
                        <a:gd name="connsiteX37" fmla="*/ 104193 w 114596"/>
                        <a:gd name="connsiteY37" fmla="*/ 43857 h 173737"/>
                        <a:gd name="connsiteX38" fmla="*/ 110565 w 114596"/>
                        <a:gd name="connsiteY38" fmla="*/ 49433 h 173737"/>
                        <a:gd name="connsiteX39" fmla="*/ 114497 w 114596"/>
                        <a:gd name="connsiteY39" fmla="*/ 49732 h 173737"/>
                        <a:gd name="connsiteX40" fmla="*/ 114497 w 114596"/>
                        <a:gd name="connsiteY40" fmla="*/ 96974 h 173737"/>
                        <a:gd name="connsiteX41" fmla="*/ 110614 w 114596"/>
                        <a:gd name="connsiteY41" fmla="*/ 97273 h 173737"/>
                        <a:gd name="connsiteX42" fmla="*/ 104193 w 114596"/>
                        <a:gd name="connsiteY42" fmla="*/ 102898 h 173737"/>
                        <a:gd name="connsiteX43" fmla="*/ 110614 w 114596"/>
                        <a:gd name="connsiteY43" fmla="*/ 108523 h 173737"/>
                        <a:gd name="connsiteX44" fmla="*/ 114497 w 114596"/>
                        <a:gd name="connsiteY44" fmla="*/ 108822 h 173737"/>
                        <a:gd name="connsiteX45" fmla="*/ 114497 w 114596"/>
                        <a:gd name="connsiteY45" fmla="*/ 149444 h 173737"/>
                        <a:gd name="connsiteX46" fmla="*/ 110614 w 114596"/>
                        <a:gd name="connsiteY46" fmla="*/ 149742 h 173737"/>
                        <a:gd name="connsiteX47" fmla="*/ 104193 w 114596"/>
                        <a:gd name="connsiteY47" fmla="*/ 155368 h 173737"/>
                        <a:gd name="connsiteX48" fmla="*/ 110614 w 114596"/>
                        <a:gd name="connsiteY48" fmla="*/ 160993 h 173737"/>
                        <a:gd name="connsiteX49" fmla="*/ 114497 w 114596"/>
                        <a:gd name="connsiteY49" fmla="*/ 161292 h 173737"/>
                        <a:gd name="connsiteX50" fmla="*/ 114497 w 114596"/>
                        <a:gd name="connsiteY50" fmla="*/ 173737 h 173737"/>
                        <a:gd name="connsiteX51" fmla="*/ 86421 w 114596"/>
                        <a:gd name="connsiteY51" fmla="*/ 165274 h 173737"/>
                        <a:gd name="connsiteX52" fmla="*/ 100260 w 114596"/>
                        <a:gd name="connsiteY52" fmla="*/ 165274 h 173737"/>
                        <a:gd name="connsiteX53" fmla="*/ 95829 w 114596"/>
                        <a:gd name="connsiteY53" fmla="*/ 155368 h 173737"/>
                        <a:gd name="connsiteX54" fmla="*/ 106134 w 114596"/>
                        <a:gd name="connsiteY54" fmla="*/ 142026 h 173737"/>
                        <a:gd name="connsiteX55" fmla="*/ 106134 w 114596"/>
                        <a:gd name="connsiteY55" fmla="*/ 138790 h 173737"/>
                        <a:gd name="connsiteX56" fmla="*/ 93191 w 114596"/>
                        <a:gd name="connsiteY56" fmla="*/ 145411 h 173737"/>
                        <a:gd name="connsiteX57" fmla="*/ 77809 w 114596"/>
                        <a:gd name="connsiteY57" fmla="*/ 131024 h 173737"/>
                        <a:gd name="connsiteX58" fmla="*/ 93191 w 114596"/>
                        <a:gd name="connsiteY58" fmla="*/ 116588 h 173737"/>
                        <a:gd name="connsiteX59" fmla="*/ 106134 w 114596"/>
                        <a:gd name="connsiteY59" fmla="*/ 123259 h 173737"/>
                        <a:gd name="connsiteX60" fmla="*/ 106134 w 114596"/>
                        <a:gd name="connsiteY60" fmla="*/ 116190 h 173737"/>
                        <a:gd name="connsiteX61" fmla="*/ 95829 w 114596"/>
                        <a:gd name="connsiteY61" fmla="*/ 102848 h 173737"/>
                        <a:gd name="connsiteX62" fmla="*/ 106134 w 114596"/>
                        <a:gd name="connsiteY62" fmla="*/ 89507 h 173737"/>
                        <a:gd name="connsiteX63" fmla="*/ 106134 w 114596"/>
                        <a:gd name="connsiteY63" fmla="*/ 80895 h 173737"/>
                        <a:gd name="connsiteX64" fmla="*/ 93191 w 114596"/>
                        <a:gd name="connsiteY64" fmla="*/ 87516 h 173737"/>
                        <a:gd name="connsiteX65" fmla="*/ 77809 w 114596"/>
                        <a:gd name="connsiteY65" fmla="*/ 73129 h 173737"/>
                        <a:gd name="connsiteX66" fmla="*/ 93191 w 114596"/>
                        <a:gd name="connsiteY66" fmla="*/ 58742 h 173737"/>
                        <a:gd name="connsiteX67" fmla="*/ 106134 w 114596"/>
                        <a:gd name="connsiteY67" fmla="*/ 65363 h 173737"/>
                        <a:gd name="connsiteX68" fmla="*/ 106134 w 114596"/>
                        <a:gd name="connsiteY68" fmla="*/ 57149 h 173737"/>
                        <a:gd name="connsiteX69" fmla="*/ 95829 w 114596"/>
                        <a:gd name="connsiteY69" fmla="*/ 43808 h 173737"/>
                        <a:gd name="connsiteX70" fmla="*/ 98169 w 114596"/>
                        <a:gd name="connsiteY70" fmla="*/ 36340 h 173737"/>
                        <a:gd name="connsiteX71" fmla="*/ 93639 w 114596"/>
                        <a:gd name="connsiteY71" fmla="*/ 31611 h 173737"/>
                        <a:gd name="connsiteX72" fmla="*/ 78406 w 114596"/>
                        <a:gd name="connsiteY72" fmla="*/ 20211 h 173737"/>
                        <a:gd name="connsiteX73" fmla="*/ 72631 w 114596"/>
                        <a:gd name="connsiteY73" fmla="*/ 16826 h 173737"/>
                        <a:gd name="connsiteX74" fmla="*/ 72631 w 114596"/>
                        <a:gd name="connsiteY74" fmla="*/ 17224 h 173737"/>
                        <a:gd name="connsiteX75" fmla="*/ 57298 w 114596"/>
                        <a:gd name="connsiteY75" fmla="*/ 31611 h 173737"/>
                        <a:gd name="connsiteX76" fmla="*/ 41916 w 114596"/>
                        <a:gd name="connsiteY76" fmla="*/ 17224 h 173737"/>
                        <a:gd name="connsiteX77" fmla="*/ 41916 w 114596"/>
                        <a:gd name="connsiteY77" fmla="*/ 16826 h 173737"/>
                        <a:gd name="connsiteX78" fmla="*/ 36142 w 114596"/>
                        <a:gd name="connsiteY78" fmla="*/ 20211 h 173737"/>
                        <a:gd name="connsiteX79" fmla="*/ 21356 w 114596"/>
                        <a:gd name="connsiteY79" fmla="*/ 31611 h 173737"/>
                        <a:gd name="connsiteX80" fmla="*/ 21008 w 114596"/>
                        <a:gd name="connsiteY80" fmla="*/ 31611 h 173737"/>
                        <a:gd name="connsiteX81" fmla="*/ 16527 w 114596"/>
                        <a:gd name="connsiteY81" fmla="*/ 36340 h 173737"/>
                        <a:gd name="connsiteX82" fmla="*/ 18818 w 114596"/>
                        <a:gd name="connsiteY82" fmla="*/ 43808 h 173737"/>
                        <a:gd name="connsiteX83" fmla="*/ 8513 w 114596"/>
                        <a:gd name="connsiteY83" fmla="*/ 57149 h 173737"/>
                        <a:gd name="connsiteX84" fmla="*/ 8513 w 114596"/>
                        <a:gd name="connsiteY84" fmla="*/ 65363 h 173737"/>
                        <a:gd name="connsiteX85" fmla="*/ 21456 w 114596"/>
                        <a:gd name="connsiteY85" fmla="*/ 58742 h 173737"/>
                        <a:gd name="connsiteX86" fmla="*/ 36839 w 114596"/>
                        <a:gd name="connsiteY86" fmla="*/ 73129 h 173737"/>
                        <a:gd name="connsiteX87" fmla="*/ 21456 w 114596"/>
                        <a:gd name="connsiteY87" fmla="*/ 87516 h 173737"/>
                        <a:gd name="connsiteX88" fmla="*/ 8513 w 114596"/>
                        <a:gd name="connsiteY88" fmla="*/ 80895 h 173737"/>
                        <a:gd name="connsiteX89" fmla="*/ 8513 w 114596"/>
                        <a:gd name="connsiteY89" fmla="*/ 89557 h 173737"/>
                        <a:gd name="connsiteX90" fmla="*/ 18818 w 114596"/>
                        <a:gd name="connsiteY90" fmla="*/ 102898 h 173737"/>
                        <a:gd name="connsiteX91" fmla="*/ 8513 w 114596"/>
                        <a:gd name="connsiteY91" fmla="*/ 116240 h 173737"/>
                        <a:gd name="connsiteX92" fmla="*/ 8513 w 114596"/>
                        <a:gd name="connsiteY92" fmla="*/ 123308 h 173737"/>
                        <a:gd name="connsiteX93" fmla="*/ 21456 w 114596"/>
                        <a:gd name="connsiteY93" fmla="*/ 116638 h 173737"/>
                        <a:gd name="connsiteX94" fmla="*/ 36839 w 114596"/>
                        <a:gd name="connsiteY94" fmla="*/ 131074 h 173737"/>
                        <a:gd name="connsiteX95" fmla="*/ 21456 w 114596"/>
                        <a:gd name="connsiteY95" fmla="*/ 145461 h 173737"/>
                        <a:gd name="connsiteX96" fmla="*/ 8513 w 114596"/>
                        <a:gd name="connsiteY96" fmla="*/ 138840 h 173737"/>
                        <a:gd name="connsiteX97" fmla="*/ 8513 w 114596"/>
                        <a:gd name="connsiteY97" fmla="*/ 142076 h 173737"/>
                        <a:gd name="connsiteX98" fmla="*/ 18818 w 114596"/>
                        <a:gd name="connsiteY98" fmla="*/ 155417 h 173737"/>
                        <a:gd name="connsiteX99" fmla="*/ 14387 w 114596"/>
                        <a:gd name="connsiteY99" fmla="*/ 165324 h 173737"/>
                        <a:gd name="connsiteX100" fmla="*/ 28226 w 114596"/>
                        <a:gd name="connsiteY100" fmla="*/ 165324 h 173737"/>
                        <a:gd name="connsiteX101" fmla="*/ 23995 w 114596"/>
                        <a:gd name="connsiteY101" fmla="*/ 155417 h 173737"/>
                        <a:gd name="connsiteX102" fmla="*/ 39377 w 114596"/>
                        <a:gd name="connsiteY102" fmla="*/ 141031 h 173737"/>
                        <a:gd name="connsiteX103" fmla="*/ 54760 w 114596"/>
                        <a:gd name="connsiteY103" fmla="*/ 155417 h 173737"/>
                        <a:gd name="connsiteX104" fmla="*/ 50528 w 114596"/>
                        <a:gd name="connsiteY104" fmla="*/ 165324 h 173737"/>
                        <a:gd name="connsiteX105" fmla="*/ 64168 w 114596"/>
                        <a:gd name="connsiteY105" fmla="*/ 165324 h 173737"/>
                        <a:gd name="connsiteX106" fmla="*/ 59937 w 114596"/>
                        <a:gd name="connsiteY106" fmla="*/ 155417 h 173737"/>
                        <a:gd name="connsiteX107" fmla="*/ 75319 w 114596"/>
                        <a:gd name="connsiteY107" fmla="*/ 141031 h 173737"/>
                        <a:gd name="connsiteX108" fmla="*/ 90702 w 114596"/>
                        <a:gd name="connsiteY108" fmla="*/ 155417 h 173737"/>
                        <a:gd name="connsiteX109" fmla="*/ 86421 w 114596"/>
                        <a:gd name="connsiteY109" fmla="*/ 165274 h 173737"/>
                        <a:gd name="connsiteX110" fmla="*/ 75270 w 114596"/>
                        <a:gd name="connsiteY110" fmla="*/ 149444 h 173737"/>
                        <a:gd name="connsiteX111" fmla="*/ 68350 w 114596"/>
                        <a:gd name="connsiteY111" fmla="*/ 155368 h 173737"/>
                        <a:gd name="connsiteX112" fmla="*/ 75270 w 114596"/>
                        <a:gd name="connsiteY112" fmla="*/ 161292 h 173737"/>
                        <a:gd name="connsiteX113" fmla="*/ 82189 w 114596"/>
                        <a:gd name="connsiteY113" fmla="*/ 155368 h 173737"/>
                        <a:gd name="connsiteX114" fmla="*/ 75270 w 114596"/>
                        <a:gd name="connsiteY114" fmla="*/ 149444 h 173737"/>
                        <a:gd name="connsiteX115" fmla="*/ 39377 w 114596"/>
                        <a:gd name="connsiteY115" fmla="*/ 149444 h 173737"/>
                        <a:gd name="connsiteX116" fmla="*/ 32458 w 114596"/>
                        <a:gd name="connsiteY116" fmla="*/ 155368 h 173737"/>
                        <a:gd name="connsiteX117" fmla="*/ 39377 w 114596"/>
                        <a:gd name="connsiteY117" fmla="*/ 161292 h 173737"/>
                        <a:gd name="connsiteX118" fmla="*/ 46297 w 114596"/>
                        <a:gd name="connsiteY118" fmla="*/ 155368 h 173737"/>
                        <a:gd name="connsiteX119" fmla="*/ 39377 w 114596"/>
                        <a:gd name="connsiteY119" fmla="*/ 149444 h 173737"/>
                        <a:gd name="connsiteX120" fmla="*/ 93241 w 114596"/>
                        <a:gd name="connsiteY120" fmla="*/ 125101 h 173737"/>
                        <a:gd name="connsiteX121" fmla="*/ 86321 w 114596"/>
                        <a:gd name="connsiteY121" fmla="*/ 131074 h 173737"/>
                        <a:gd name="connsiteX122" fmla="*/ 93241 w 114596"/>
                        <a:gd name="connsiteY122" fmla="*/ 136998 h 173737"/>
                        <a:gd name="connsiteX123" fmla="*/ 100161 w 114596"/>
                        <a:gd name="connsiteY123" fmla="*/ 131074 h 173737"/>
                        <a:gd name="connsiteX124" fmla="*/ 93241 w 114596"/>
                        <a:gd name="connsiteY124" fmla="*/ 125101 h 173737"/>
                        <a:gd name="connsiteX125" fmla="*/ 21406 w 114596"/>
                        <a:gd name="connsiteY125" fmla="*/ 125101 h 173737"/>
                        <a:gd name="connsiteX126" fmla="*/ 14486 w 114596"/>
                        <a:gd name="connsiteY126" fmla="*/ 131074 h 173737"/>
                        <a:gd name="connsiteX127" fmla="*/ 21406 w 114596"/>
                        <a:gd name="connsiteY127" fmla="*/ 136998 h 173737"/>
                        <a:gd name="connsiteX128" fmla="*/ 28326 w 114596"/>
                        <a:gd name="connsiteY128" fmla="*/ 131074 h 173737"/>
                        <a:gd name="connsiteX129" fmla="*/ 21406 w 114596"/>
                        <a:gd name="connsiteY129" fmla="*/ 125101 h 173737"/>
                        <a:gd name="connsiteX130" fmla="*/ 93241 w 114596"/>
                        <a:gd name="connsiteY130" fmla="*/ 67205 h 173737"/>
                        <a:gd name="connsiteX131" fmla="*/ 86321 w 114596"/>
                        <a:gd name="connsiteY131" fmla="*/ 73129 h 173737"/>
                        <a:gd name="connsiteX132" fmla="*/ 93241 w 114596"/>
                        <a:gd name="connsiteY132" fmla="*/ 79053 h 173737"/>
                        <a:gd name="connsiteX133" fmla="*/ 100161 w 114596"/>
                        <a:gd name="connsiteY133" fmla="*/ 73129 h 173737"/>
                        <a:gd name="connsiteX134" fmla="*/ 93241 w 114596"/>
                        <a:gd name="connsiteY134" fmla="*/ 67205 h 173737"/>
                        <a:gd name="connsiteX135" fmla="*/ 21406 w 114596"/>
                        <a:gd name="connsiteY135" fmla="*/ 67205 h 173737"/>
                        <a:gd name="connsiteX136" fmla="*/ 14486 w 114596"/>
                        <a:gd name="connsiteY136" fmla="*/ 73129 h 173737"/>
                        <a:gd name="connsiteX137" fmla="*/ 21406 w 114596"/>
                        <a:gd name="connsiteY137" fmla="*/ 79053 h 173737"/>
                        <a:gd name="connsiteX138" fmla="*/ 28326 w 114596"/>
                        <a:gd name="connsiteY138" fmla="*/ 73129 h 173737"/>
                        <a:gd name="connsiteX139" fmla="*/ 21406 w 114596"/>
                        <a:gd name="connsiteY139" fmla="*/ 67205 h 173737"/>
                        <a:gd name="connsiteX140" fmla="*/ 57349 w 114596"/>
                        <a:gd name="connsiteY140" fmla="*/ 11250 h 173737"/>
                        <a:gd name="connsiteX141" fmla="*/ 50429 w 114596"/>
                        <a:gd name="connsiteY141" fmla="*/ 17175 h 173737"/>
                        <a:gd name="connsiteX142" fmla="*/ 57349 w 114596"/>
                        <a:gd name="connsiteY142" fmla="*/ 23098 h 173737"/>
                        <a:gd name="connsiteX143" fmla="*/ 64218 w 114596"/>
                        <a:gd name="connsiteY143" fmla="*/ 17175 h 173737"/>
                        <a:gd name="connsiteX144" fmla="*/ 57349 w 114596"/>
                        <a:gd name="connsiteY144" fmla="*/ 11250 h 173737"/>
                        <a:gd name="connsiteX145" fmla="*/ 57349 w 114596"/>
                        <a:gd name="connsiteY145" fmla="*/ 145461 h 173737"/>
                        <a:gd name="connsiteX146" fmla="*/ 41966 w 114596"/>
                        <a:gd name="connsiteY146" fmla="*/ 131074 h 173737"/>
                        <a:gd name="connsiteX147" fmla="*/ 57349 w 114596"/>
                        <a:gd name="connsiteY147" fmla="*/ 116638 h 173737"/>
                        <a:gd name="connsiteX148" fmla="*/ 72681 w 114596"/>
                        <a:gd name="connsiteY148" fmla="*/ 131074 h 173737"/>
                        <a:gd name="connsiteX149" fmla="*/ 57349 w 114596"/>
                        <a:gd name="connsiteY149" fmla="*/ 145461 h 173737"/>
                        <a:gd name="connsiteX150" fmla="*/ 57349 w 114596"/>
                        <a:gd name="connsiteY150" fmla="*/ 125101 h 173737"/>
                        <a:gd name="connsiteX151" fmla="*/ 50429 w 114596"/>
                        <a:gd name="connsiteY151" fmla="*/ 131074 h 173737"/>
                        <a:gd name="connsiteX152" fmla="*/ 57349 w 114596"/>
                        <a:gd name="connsiteY152" fmla="*/ 136998 h 173737"/>
                        <a:gd name="connsiteX153" fmla="*/ 64218 w 114596"/>
                        <a:gd name="connsiteY153" fmla="*/ 131074 h 173737"/>
                        <a:gd name="connsiteX154" fmla="*/ 57349 w 114596"/>
                        <a:gd name="connsiteY154" fmla="*/ 125101 h 173737"/>
                        <a:gd name="connsiteX155" fmla="*/ 75270 w 114596"/>
                        <a:gd name="connsiteY155" fmla="*/ 117235 h 173737"/>
                        <a:gd name="connsiteX156" fmla="*/ 59887 w 114596"/>
                        <a:gd name="connsiteY156" fmla="*/ 102848 h 173737"/>
                        <a:gd name="connsiteX157" fmla="*/ 75270 w 114596"/>
                        <a:gd name="connsiteY157" fmla="*/ 88462 h 173737"/>
                        <a:gd name="connsiteX158" fmla="*/ 90652 w 114596"/>
                        <a:gd name="connsiteY158" fmla="*/ 102848 h 173737"/>
                        <a:gd name="connsiteX159" fmla="*/ 75270 w 114596"/>
                        <a:gd name="connsiteY159" fmla="*/ 117235 h 173737"/>
                        <a:gd name="connsiteX160" fmla="*/ 75270 w 114596"/>
                        <a:gd name="connsiteY160" fmla="*/ 96924 h 173737"/>
                        <a:gd name="connsiteX161" fmla="*/ 68350 w 114596"/>
                        <a:gd name="connsiteY161" fmla="*/ 102848 h 173737"/>
                        <a:gd name="connsiteX162" fmla="*/ 75270 w 114596"/>
                        <a:gd name="connsiteY162" fmla="*/ 108772 h 173737"/>
                        <a:gd name="connsiteX163" fmla="*/ 82189 w 114596"/>
                        <a:gd name="connsiteY163" fmla="*/ 102848 h 173737"/>
                        <a:gd name="connsiteX164" fmla="*/ 75270 w 114596"/>
                        <a:gd name="connsiteY164" fmla="*/ 96924 h 173737"/>
                        <a:gd name="connsiteX165" fmla="*/ 39377 w 114596"/>
                        <a:gd name="connsiteY165" fmla="*/ 117235 h 173737"/>
                        <a:gd name="connsiteX166" fmla="*/ 23995 w 114596"/>
                        <a:gd name="connsiteY166" fmla="*/ 102848 h 173737"/>
                        <a:gd name="connsiteX167" fmla="*/ 39377 w 114596"/>
                        <a:gd name="connsiteY167" fmla="*/ 88462 h 173737"/>
                        <a:gd name="connsiteX168" fmla="*/ 54760 w 114596"/>
                        <a:gd name="connsiteY168" fmla="*/ 102848 h 173737"/>
                        <a:gd name="connsiteX169" fmla="*/ 39377 w 114596"/>
                        <a:gd name="connsiteY169" fmla="*/ 117235 h 173737"/>
                        <a:gd name="connsiteX170" fmla="*/ 39377 w 114596"/>
                        <a:gd name="connsiteY170" fmla="*/ 96924 h 173737"/>
                        <a:gd name="connsiteX171" fmla="*/ 32458 w 114596"/>
                        <a:gd name="connsiteY171" fmla="*/ 102848 h 173737"/>
                        <a:gd name="connsiteX172" fmla="*/ 39377 w 114596"/>
                        <a:gd name="connsiteY172" fmla="*/ 108772 h 173737"/>
                        <a:gd name="connsiteX173" fmla="*/ 46297 w 114596"/>
                        <a:gd name="connsiteY173" fmla="*/ 102848 h 173737"/>
                        <a:gd name="connsiteX174" fmla="*/ 39377 w 114596"/>
                        <a:gd name="connsiteY174" fmla="*/ 96924 h 173737"/>
                        <a:gd name="connsiteX175" fmla="*/ 57349 w 114596"/>
                        <a:gd name="connsiteY175" fmla="*/ 87516 h 173737"/>
                        <a:gd name="connsiteX176" fmla="*/ 41966 w 114596"/>
                        <a:gd name="connsiteY176" fmla="*/ 73129 h 173737"/>
                        <a:gd name="connsiteX177" fmla="*/ 57349 w 114596"/>
                        <a:gd name="connsiteY177" fmla="*/ 58742 h 173737"/>
                        <a:gd name="connsiteX178" fmla="*/ 72681 w 114596"/>
                        <a:gd name="connsiteY178" fmla="*/ 73129 h 173737"/>
                        <a:gd name="connsiteX179" fmla="*/ 57349 w 114596"/>
                        <a:gd name="connsiteY179" fmla="*/ 87516 h 173737"/>
                        <a:gd name="connsiteX180" fmla="*/ 57349 w 114596"/>
                        <a:gd name="connsiteY180" fmla="*/ 67205 h 173737"/>
                        <a:gd name="connsiteX181" fmla="*/ 50429 w 114596"/>
                        <a:gd name="connsiteY181" fmla="*/ 73129 h 173737"/>
                        <a:gd name="connsiteX182" fmla="*/ 57349 w 114596"/>
                        <a:gd name="connsiteY182" fmla="*/ 79053 h 173737"/>
                        <a:gd name="connsiteX183" fmla="*/ 64218 w 114596"/>
                        <a:gd name="connsiteY183" fmla="*/ 73129 h 173737"/>
                        <a:gd name="connsiteX184" fmla="*/ 57349 w 114596"/>
                        <a:gd name="connsiteY184" fmla="*/ 67205 h 173737"/>
                        <a:gd name="connsiteX185" fmla="*/ 75270 w 114596"/>
                        <a:gd name="connsiteY185" fmla="*/ 58194 h 173737"/>
                        <a:gd name="connsiteX186" fmla="*/ 59887 w 114596"/>
                        <a:gd name="connsiteY186" fmla="*/ 43808 h 173737"/>
                        <a:gd name="connsiteX187" fmla="*/ 75270 w 114596"/>
                        <a:gd name="connsiteY187" fmla="*/ 29421 h 173737"/>
                        <a:gd name="connsiteX188" fmla="*/ 90652 w 114596"/>
                        <a:gd name="connsiteY188" fmla="*/ 43808 h 173737"/>
                        <a:gd name="connsiteX189" fmla="*/ 75270 w 114596"/>
                        <a:gd name="connsiteY189" fmla="*/ 58194 h 173737"/>
                        <a:gd name="connsiteX190" fmla="*/ 75270 w 114596"/>
                        <a:gd name="connsiteY190" fmla="*/ 37883 h 173737"/>
                        <a:gd name="connsiteX191" fmla="*/ 68350 w 114596"/>
                        <a:gd name="connsiteY191" fmla="*/ 43808 h 173737"/>
                        <a:gd name="connsiteX192" fmla="*/ 75270 w 114596"/>
                        <a:gd name="connsiteY192" fmla="*/ 49732 h 173737"/>
                        <a:gd name="connsiteX193" fmla="*/ 82189 w 114596"/>
                        <a:gd name="connsiteY193" fmla="*/ 43808 h 173737"/>
                        <a:gd name="connsiteX194" fmla="*/ 75270 w 114596"/>
                        <a:gd name="connsiteY194" fmla="*/ 37883 h 173737"/>
                        <a:gd name="connsiteX195" fmla="*/ 39377 w 114596"/>
                        <a:gd name="connsiteY195" fmla="*/ 58194 h 173737"/>
                        <a:gd name="connsiteX196" fmla="*/ 23995 w 114596"/>
                        <a:gd name="connsiteY196" fmla="*/ 43808 h 173737"/>
                        <a:gd name="connsiteX197" fmla="*/ 39377 w 114596"/>
                        <a:gd name="connsiteY197" fmla="*/ 29421 h 173737"/>
                        <a:gd name="connsiteX198" fmla="*/ 54760 w 114596"/>
                        <a:gd name="connsiteY198" fmla="*/ 43808 h 173737"/>
                        <a:gd name="connsiteX199" fmla="*/ 39377 w 114596"/>
                        <a:gd name="connsiteY199" fmla="*/ 58194 h 173737"/>
                        <a:gd name="connsiteX200" fmla="*/ 39377 w 114596"/>
                        <a:gd name="connsiteY200" fmla="*/ 37883 h 173737"/>
                        <a:gd name="connsiteX201" fmla="*/ 32458 w 114596"/>
                        <a:gd name="connsiteY201" fmla="*/ 43808 h 173737"/>
                        <a:gd name="connsiteX202" fmla="*/ 39377 w 114596"/>
                        <a:gd name="connsiteY202" fmla="*/ 49732 h 173737"/>
                        <a:gd name="connsiteX203" fmla="*/ 46297 w 114596"/>
                        <a:gd name="connsiteY203" fmla="*/ 43808 h 173737"/>
                        <a:gd name="connsiteX204" fmla="*/ 39377 w 114596"/>
                        <a:gd name="connsiteY204" fmla="*/ 37883 h 173737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  <a:cxn ang="0">
                          <a:pos x="connsiteX22" y="connsiteY22"/>
                        </a:cxn>
                        <a:cxn ang="0">
                          <a:pos x="connsiteX23" y="connsiteY23"/>
                        </a:cxn>
                        <a:cxn ang="0">
                          <a:pos x="connsiteX24" y="connsiteY24"/>
                        </a:cxn>
                        <a:cxn ang="0">
                          <a:pos x="connsiteX25" y="connsiteY25"/>
                        </a:cxn>
                        <a:cxn ang="0">
                          <a:pos x="connsiteX26" y="connsiteY26"/>
                        </a:cxn>
                        <a:cxn ang="0">
                          <a:pos x="connsiteX27" y="connsiteY27"/>
                        </a:cxn>
                        <a:cxn ang="0">
                          <a:pos x="connsiteX28" y="connsiteY28"/>
                        </a:cxn>
                        <a:cxn ang="0">
                          <a:pos x="connsiteX29" y="connsiteY29"/>
                        </a:cxn>
                        <a:cxn ang="0">
                          <a:pos x="connsiteX30" y="connsiteY30"/>
                        </a:cxn>
                        <a:cxn ang="0">
                          <a:pos x="connsiteX31" y="connsiteY31"/>
                        </a:cxn>
                        <a:cxn ang="0">
                          <a:pos x="connsiteX32" y="connsiteY32"/>
                        </a:cxn>
                        <a:cxn ang="0">
                          <a:pos x="connsiteX33" y="connsiteY33"/>
                        </a:cxn>
                        <a:cxn ang="0">
                          <a:pos x="connsiteX34" y="connsiteY34"/>
                        </a:cxn>
                        <a:cxn ang="0">
                          <a:pos x="connsiteX35" y="connsiteY35"/>
                        </a:cxn>
                        <a:cxn ang="0">
                          <a:pos x="connsiteX36" y="connsiteY36"/>
                        </a:cxn>
                        <a:cxn ang="0">
                          <a:pos x="connsiteX37" y="connsiteY37"/>
                        </a:cxn>
                        <a:cxn ang="0">
                          <a:pos x="connsiteX38" y="connsiteY38"/>
                        </a:cxn>
                        <a:cxn ang="0">
                          <a:pos x="connsiteX39" y="connsiteY39"/>
                        </a:cxn>
                        <a:cxn ang="0">
                          <a:pos x="connsiteX40" y="connsiteY40"/>
                        </a:cxn>
                        <a:cxn ang="0">
                          <a:pos x="connsiteX41" y="connsiteY41"/>
                        </a:cxn>
                        <a:cxn ang="0">
                          <a:pos x="connsiteX42" y="connsiteY42"/>
                        </a:cxn>
                        <a:cxn ang="0">
                          <a:pos x="connsiteX43" y="connsiteY43"/>
                        </a:cxn>
                        <a:cxn ang="0">
                          <a:pos x="connsiteX44" y="connsiteY44"/>
                        </a:cxn>
                        <a:cxn ang="0">
                          <a:pos x="connsiteX45" y="connsiteY45"/>
                        </a:cxn>
                        <a:cxn ang="0">
                          <a:pos x="connsiteX46" y="connsiteY46"/>
                        </a:cxn>
                        <a:cxn ang="0">
                          <a:pos x="connsiteX47" y="connsiteY47"/>
                        </a:cxn>
                        <a:cxn ang="0">
                          <a:pos x="connsiteX48" y="connsiteY48"/>
                        </a:cxn>
                        <a:cxn ang="0">
                          <a:pos x="connsiteX49" y="connsiteY49"/>
                        </a:cxn>
                        <a:cxn ang="0">
                          <a:pos x="connsiteX50" y="connsiteY50"/>
                        </a:cxn>
                        <a:cxn ang="0">
                          <a:pos x="connsiteX51" y="connsiteY51"/>
                        </a:cxn>
                        <a:cxn ang="0">
                          <a:pos x="connsiteX52" y="connsiteY52"/>
                        </a:cxn>
                        <a:cxn ang="0">
                          <a:pos x="connsiteX53" y="connsiteY53"/>
                        </a:cxn>
                        <a:cxn ang="0">
                          <a:pos x="connsiteX54" y="connsiteY54"/>
                        </a:cxn>
                        <a:cxn ang="0">
                          <a:pos x="connsiteX55" y="connsiteY55"/>
                        </a:cxn>
                        <a:cxn ang="0">
                          <a:pos x="connsiteX56" y="connsiteY56"/>
                        </a:cxn>
                        <a:cxn ang="0">
                          <a:pos x="connsiteX57" y="connsiteY57"/>
                        </a:cxn>
                        <a:cxn ang="0">
                          <a:pos x="connsiteX58" y="connsiteY58"/>
                        </a:cxn>
                        <a:cxn ang="0">
                          <a:pos x="connsiteX59" y="connsiteY59"/>
                        </a:cxn>
                        <a:cxn ang="0">
                          <a:pos x="connsiteX60" y="connsiteY60"/>
                        </a:cxn>
                        <a:cxn ang="0">
                          <a:pos x="connsiteX61" y="connsiteY61"/>
                        </a:cxn>
                        <a:cxn ang="0">
                          <a:pos x="connsiteX62" y="connsiteY62"/>
                        </a:cxn>
                        <a:cxn ang="0">
                          <a:pos x="connsiteX63" y="connsiteY63"/>
                        </a:cxn>
                        <a:cxn ang="0">
                          <a:pos x="connsiteX64" y="connsiteY64"/>
                        </a:cxn>
                        <a:cxn ang="0">
                          <a:pos x="connsiteX65" y="connsiteY65"/>
                        </a:cxn>
                        <a:cxn ang="0">
                          <a:pos x="connsiteX66" y="connsiteY66"/>
                        </a:cxn>
                        <a:cxn ang="0">
                          <a:pos x="connsiteX67" y="connsiteY67"/>
                        </a:cxn>
                        <a:cxn ang="0">
                          <a:pos x="connsiteX68" y="connsiteY68"/>
                        </a:cxn>
                        <a:cxn ang="0">
                          <a:pos x="connsiteX69" y="connsiteY69"/>
                        </a:cxn>
                        <a:cxn ang="0">
                          <a:pos x="connsiteX70" y="connsiteY70"/>
                        </a:cxn>
                        <a:cxn ang="0">
                          <a:pos x="connsiteX71" y="connsiteY71"/>
                        </a:cxn>
                        <a:cxn ang="0">
                          <a:pos x="connsiteX72" y="connsiteY72"/>
                        </a:cxn>
                        <a:cxn ang="0">
                          <a:pos x="connsiteX73" y="connsiteY73"/>
                        </a:cxn>
                        <a:cxn ang="0">
                          <a:pos x="connsiteX74" y="connsiteY74"/>
                        </a:cxn>
                        <a:cxn ang="0">
                          <a:pos x="connsiteX75" y="connsiteY75"/>
                        </a:cxn>
                        <a:cxn ang="0">
                          <a:pos x="connsiteX76" y="connsiteY76"/>
                        </a:cxn>
                        <a:cxn ang="0">
                          <a:pos x="connsiteX77" y="connsiteY77"/>
                        </a:cxn>
                        <a:cxn ang="0">
                          <a:pos x="connsiteX78" y="connsiteY78"/>
                        </a:cxn>
                        <a:cxn ang="0">
                          <a:pos x="connsiteX79" y="connsiteY79"/>
                        </a:cxn>
                        <a:cxn ang="0">
                          <a:pos x="connsiteX80" y="connsiteY80"/>
                        </a:cxn>
                        <a:cxn ang="0">
                          <a:pos x="connsiteX81" y="connsiteY81"/>
                        </a:cxn>
                        <a:cxn ang="0">
                          <a:pos x="connsiteX82" y="connsiteY82"/>
                        </a:cxn>
                        <a:cxn ang="0">
                          <a:pos x="connsiteX83" y="connsiteY83"/>
                        </a:cxn>
                        <a:cxn ang="0">
                          <a:pos x="connsiteX84" y="connsiteY84"/>
                        </a:cxn>
                        <a:cxn ang="0">
                          <a:pos x="connsiteX85" y="connsiteY85"/>
                        </a:cxn>
                        <a:cxn ang="0">
                          <a:pos x="connsiteX86" y="connsiteY86"/>
                        </a:cxn>
                        <a:cxn ang="0">
                          <a:pos x="connsiteX87" y="connsiteY87"/>
                        </a:cxn>
                        <a:cxn ang="0">
                          <a:pos x="connsiteX88" y="connsiteY88"/>
                        </a:cxn>
                        <a:cxn ang="0">
                          <a:pos x="connsiteX89" y="connsiteY89"/>
                        </a:cxn>
                        <a:cxn ang="0">
                          <a:pos x="connsiteX90" y="connsiteY90"/>
                        </a:cxn>
                        <a:cxn ang="0">
                          <a:pos x="connsiteX91" y="connsiteY91"/>
                        </a:cxn>
                        <a:cxn ang="0">
                          <a:pos x="connsiteX92" y="connsiteY92"/>
                        </a:cxn>
                        <a:cxn ang="0">
                          <a:pos x="connsiteX93" y="connsiteY93"/>
                        </a:cxn>
                        <a:cxn ang="0">
                          <a:pos x="connsiteX94" y="connsiteY94"/>
                        </a:cxn>
                        <a:cxn ang="0">
                          <a:pos x="connsiteX95" y="connsiteY95"/>
                        </a:cxn>
                        <a:cxn ang="0">
                          <a:pos x="connsiteX96" y="connsiteY96"/>
                        </a:cxn>
                        <a:cxn ang="0">
                          <a:pos x="connsiteX97" y="connsiteY97"/>
                        </a:cxn>
                        <a:cxn ang="0">
                          <a:pos x="connsiteX98" y="connsiteY98"/>
                        </a:cxn>
                        <a:cxn ang="0">
                          <a:pos x="connsiteX99" y="connsiteY99"/>
                        </a:cxn>
                        <a:cxn ang="0">
                          <a:pos x="connsiteX100" y="connsiteY100"/>
                        </a:cxn>
                        <a:cxn ang="0">
                          <a:pos x="connsiteX101" y="connsiteY101"/>
                        </a:cxn>
                        <a:cxn ang="0">
                          <a:pos x="connsiteX102" y="connsiteY102"/>
                        </a:cxn>
                        <a:cxn ang="0">
                          <a:pos x="connsiteX103" y="connsiteY103"/>
                        </a:cxn>
                        <a:cxn ang="0">
                          <a:pos x="connsiteX104" y="connsiteY104"/>
                        </a:cxn>
                        <a:cxn ang="0">
                          <a:pos x="connsiteX105" y="connsiteY105"/>
                        </a:cxn>
                        <a:cxn ang="0">
                          <a:pos x="connsiteX106" y="connsiteY106"/>
                        </a:cxn>
                        <a:cxn ang="0">
                          <a:pos x="connsiteX107" y="connsiteY107"/>
                        </a:cxn>
                        <a:cxn ang="0">
                          <a:pos x="connsiteX108" y="connsiteY108"/>
                        </a:cxn>
                        <a:cxn ang="0">
                          <a:pos x="connsiteX109" y="connsiteY109"/>
                        </a:cxn>
                        <a:cxn ang="0">
                          <a:pos x="connsiteX110" y="connsiteY110"/>
                        </a:cxn>
                        <a:cxn ang="0">
                          <a:pos x="connsiteX111" y="connsiteY111"/>
                        </a:cxn>
                        <a:cxn ang="0">
                          <a:pos x="connsiteX112" y="connsiteY112"/>
                        </a:cxn>
                        <a:cxn ang="0">
                          <a:pos x="connsiteX113" y="connsiteY113"/>
                        </a:cxn>
                        <a:cxn ang="0">
                          <a:pos x="connsiteX114" y="connsiteY114"/>
                        </a:cxn>
                        <a:cxn ang="0">
                          <a:pos x="connsiteX115" y="connsiteY115"/>
                        </a:cxn>
                        <a:cxn ang="0">
                          <a:pos x="connsiteX116" y="connsiteY116"/>
                        </a:cxn>
                        <a:cxn ang="0">
                          <a:pos x="connsiteX117" y="connsiteY117"/>
                        </a:cxn>
                        <a:cxn ang="0">
                          <a:pos x="connsiteX118" y="connsiteY118"/>
                        </a:cxn>
                        <a:cxn ang="0">
                          <a:pos x="connsiteX119" y="connsiteY119"/>
                        </a:cxn>
                        <a:cxn ang="0">
                          <a:pos x="connsiteX120" y="connsiteY120"/>
                        </a:cxn>
                        <a:cxn ang="0">
                          <a:pos x="connsiteX121" y="connsiteY121"/>
                        </a:cxn>
                        <a:cxn ang="0">
                          <a:pos x="connsiteX122" y="connsiteY122"/>
                        </a:cxn>
                        <a:cxn ang="0">
                          <a:pos x="connsiteX123" y="connsiteY123"/>
                        </a:cxn>
                        <a:cxn ang="0">
                          <a:pos x="connsiteX124" y="connsiteY124"/>
                        </a:cxn>
                        <a:cxn ang="0">
                          <a:pos x="connsiteX125" y="connsiteY125"/>
                        </a:cxn>
                        <a:cxn ang="0">
                          <a:pos x="connsiteX126" y="connsiteY126"/>
                        </a:cxn>
                        <a:cxn ang="0">
                          <a:pos x="connsiteX127" y="connsiteY127"/>
                        </a:cxn>
                        <a:cxn ang="0">
                          <a:pos x="connsiteX128" y="connsiteY128"/>
                        </a:cxn>
                        <a:cxn ang="0">
                          <a:pos x="connsiteX129" y="connsiteY129"/>
                        </a:cxn>
                        <a:cxn ang="0">
                          <a:pos x="connsiteX130" y="connsiteY130"/>
                        </a:cxn>
                        <a:cxn ang="0">
                          <a:pos x="connsiteX131" y="connsiteY131"/>
                        </a:cxn>
                        <a:cxn ang="0">
                          <a:pos x="connsiteX132" y="connsiteY132"/>
                        </a:cxn>
                        <a:cxn ang="0">
                          <a:pos x="connsiteX133" y="connsiteY133"/>
                        </a:cxn>
                        <a:cxn ang="0">
                          <a:pos x="connsiteX134" y="connsiteY134"/>
                        </a:cxn>
                        <a:cxn ang="0">
                          <a:pos x="connsiteX135" y="connsiteY135"/>
                        </a:cxn>
                        <a:cxn ang="0">
                          <a:pos x="connsiteX136" y="connsiteY136"/>
                        </a:cxn>
                        <a:cxn ang="0">
                          <a:pos x="connsiteX137" y="connsiteY137"/>
                        </a:cxn>
                        <a:cxn ang="0">
                          <a:pos x="connsiteX138" y="connsiteY138"/>
                        </a:cxn>
                        <a:cxn ang="0">
                          <a:pos x="connsiteX139" y="connsiteY139"/>
                        </a:cxn>
                        <a:cxn ang="0">
                          <a:pos x="connsiteX140" y="connsiteY140"/>
                        </a:cxn>
                        <a:cxn ang="0">
                          <a:pos x="connsiteX141" y="connsiteY141"/>
                        </a:cxn>
                        <a:cxn ang="0">
                          <a:pos x="connsiteX142" y="connsiteY142"/>
                        </a:cxn>
                        <a:cxn ang="0">
                          <a:pos x="connsiteX143" y="connsiteY143"/>
                        </a:cxn>
                        <a:cxn ang="0">
                          <a:pos x="connsiteX144" y="connsiteY144"/>
                        </a:cxn>
                        <a:cxn ang="0">
                          <a:pos x="connsiteX145" y="connsiteY145"/>
                        </a:cxn>
                        <a:cxn ang="0">
                          <a:pos x="connsiteX146" y="connsiteY146"/>
                        </a:cxn>
                        <a:cxn ang="0">
                          <a:pos x="connsiteX147" y="connsiteY147"/>
                        </a:cxn>
                        <a:cxn ang="0">
                          <a:pos x="connsiteX148" y="connsiteY148"/>
                        </a:cxn>
                        <a:cxn ang="0">
                          <a:pos x="connsiteX149" y="connsiteY149"/>
                        </a:cxn>
                        <a:cxn ang="0">
                          <a:pos x="connsiteX150" y="connsiteY150"/>
                        </a:cxn>
                        <a:cxn ang="0">
                          <a:pos x="connsiteX151" y="connsiteY151"/>
                        </a:cxn>
                        <a:cxn ang="0">
                          <a:pos x="connsiteX152" y="connsiteY152"/>
                        </a:cxn>
                        <a:cxn ang="0">
                          <a:pos x="connsiteX153" y="connsiteY153"/>
                        </a:cxn>
                        <a:cxn ang="0">
                          <a:pos x="connsiteX154" y="connsiteY154"/>
                        </a:cxn>
                        <a:cxn ang="0">
                          <a:pos x="connsiteX155" y="connsiteY155"/>
                        </a:cxn>
                        <a:cxn ang="0">
                          <a:pos x="connsiteX156" y="connsiteY156"/>
                        </a:cxn>
                        <a:cxn ang="0">
                          <a:pos x="connsiteX157" y="connsiteY157"/>
                        </a:cxn>
                        <a:cxn ang="0">
                          <a:pos x="connsiteX158" y="connsiteY158"/>
                        </a:cxn>
                        <a:cxn ang="0">
                          <a:pos x="connsiteX159" y="connsiteY159"/>
                        </a:cxn>
                        <a:cxn ang="0">
                          <a:pos x="connsiteX160" y="connsiteY160"/>
                        </a:cxn>
                        <a:cxn ang="0">
                          <a:pos x="connsiteX161" y="connsiteY161"/>
                        </a:cxn>
                        <a:cxn ang="0">
                          <a:pos x="connsiteX162" y="connsiteY162"/>
                        </a:cxn>
                        <a:cxn ang="0">
                          <a:pos x="connsiteX163" y="connsiteY163"/>
                        </a:cxn>
                        <a:cxn ang="0">
                          <a:pos x="connsiteX164" y="connsiteY164"/>
                        </a:cxn>
                        <a:cxn ang="0">
                          <a:pos x="connsiteX165" y="connsiteY165"/>
                        </a:cxn>
                        <a:cxn ang="0">
                          <a:pos x="connsiteX166" y="connsiteY166"/>
                        </a:cxn>
                        <a:cxn ang="0">
                          <a:pos x="connsiteX167" y="connsiteY167"/>
                        </a:cxn>
                        <a:cxn ang="0">
                          <a:pos x="connsiteX168" y="connsiteY168"/>
                        </a:cxn>
                        <a:cxn ang="0">
                          <a:pos x="connsiteX169" y="connsiteY169"/>
                        </a:cxn>
                        <a:cxn ang="0">
                          <a:pos x="connsiteX170" y="connsiteY170"/>
                        </a:cxn>
                        <a:cxn ang="0">
                          <a:pos x="connsiteX171" y="connsiteY171"/>
                        </a:cxn>
                        <a:cxn ang="0">
                          <a:pos x="connsiteX172" y="connsiteY172"/>
                        </a:cxn>
                        <a:cxn ang="0">
                          <a:pos x="connsiteX173" y="connsiteY173"/>
                        </a:cxn>
                        <a:cxn ang="0">
                          <a:pos x="connsiteX174" y="connsiteY174"/>
                        </a:cxn>
                        <a:cxn ang="0">
                          <a:pos x="connsiteX175" y="connsiteY175"/>
                        </a:cxn>
                        <a:cxn ang="0">
                          <a:pos x="connsiteX176" y="connsiteY176"/>
                        </a:cxn>
                        <a:cxn ang="0">
                          <a:pos x="connsiteX177" y="connsiteY177"/>
                        </a:cxn>
                        <a:cxn ang="0">
                          <a:pos x="connsiteX178" y="connsiteY178"/>
                        </a:cxn>
                        <a:cxn ang="0">
                          <a:pos x="connsiteX179" y="connsiteY179"/>
                        </a:cxn>
                        <a:cxn ang="0">
                          <a:pos x="connsiteX180" y="connsiteY180"/>
                        </a:cxn>
                        <a:cxn ang="0">
                          <a:pos x="connsiteX181" y="connsiteY181"/>
                        </a:cxn>
                        <a:cxn ang="0">
                          <a:pos x="connsiteX182" y="connsiteY182"/>
                        </a:cxn>
                        <a:cxn ang="0">
                          <a:pos x="connsiteX183" y="connsiteY183"/>
                        </a:cxn>
                        <a:cxn ang="0">
                          <a:pos x="connsiteX184" y="connsiteY184"/>
                        </a:cxn>
                        <a:cxn ang="0">
                          <a:pos x="connsiteX185" y="connsiteY185"/>
                        </a:cxn>
                        <a:cxn ang="0">
                          <a:pos x="connsiteX186" y="connsiteY186"/>
                        </a:cxn>
                        <a:cxn ang="0">
                          <a:pos x="connsiteX187" y="connsiteY187"/>
                        </a:cxn>
                        <a:cxn ang="0">
                          <a:pos x="connsiteX188" y="connsiteY188"/>
                        </a:cxn>
                        <a:cxn ang="0">
                          <a:pos x="connsiteX189" y="connsiteY189"/>
                        </a:cxn>
                        <a:cxn ang="0">
                          <a:pos x="connsiteX190" y="connsiteY190"/>
                        </a:cxn>
                        <a:cxn ang="0">
                          <a:pos x="connsiteX191" y="connsiteY191"/>
                        </a:cxn>
                        <a:cxn ang="0">
                          <a:pos x="connsiteX192" y="connsiteY192"/>
                        </a:cxn>
                        <a:cxn ang="0">
                          <a:pos x="connsiteX193" y="connsiteY193"/>
                        </a:cxn>
                        <a:cxn ang="0">
                          <a:pos x="connsiteX194" y="connsiteY194"/>
                        </a:cxn>
                        <a:cxn ang="0">
                          <a:pos x="connsiteX195" y="connsiteY195"/>
                        </a:cxn>
                        <a:cxn ang="0">
                          <a:pos x="connsiteX196" y="connsiteY196"/>
                        </a:cxn>
                        <a:cxn ang="0">
                          <a:pos x="connsiteX197" y="connsiteY197"/>
                        </a:cxn>
                        <a:cxn ang="0">
                          <a:pos x="connsiteX198" y="connsiteY198"/>
                        </a:cxn>
                        <a:cxn ang="0">
                          <a:pos x="connsiteX199" y="connsiteY199"/>
                        </a:cxn>
                        <a:cxn ang="0">
                          <a:pos x="connsiteX200" y="connsiteY200"/>
                        </a:cxn>
                        <a:cxn ang="0">
                          <a:pos x="connsiteX201" y="connsiteY201"/>
                        </a:cxn>
                        <a:cxn ang="0">
                          <a:pos x="connsiteX202" y="connsiteY202"/>
                        </a:cxn>
                        <a:cxn ang="0">
                          <a:pos x="connsiteX203" y="connsiteY203"/>
                        </a:cxn>
                        <a:cxn ang="0">
                          <a:pos x="connsiteX204" y="connsiteY204"/>
                        </a:cxn>
                      </a:cxnLst>
                      <a:rect l="l" t="t" r="r" b="b"/>
                      <a:pathLst>
                        <a:path w="114596" h="173737">
                          <a:moveTo>
                            <a:pt x="114597" y="173737"/>
                          </a:moveTo>
                          <a:lnTo>
                            <a:pt x="0" y="173737"/>
                          </a:lnTo>
                          <a:lnTo>
                            <a:pt x="0" y="161292"/>
                          </a:lnTo>
                          <a:lnTo>
                            <a:pt x="3883" y="160993"/>
                          </a:lnTo>
                          <a:cubicBezTo>
                            <a:pt x="7517" y="160694"/>
                            <a:pt x="10305" y="158255"/>
                            <a:pt x="10305" y="155368"/>
                          </a:cubicBezTo>
                          <a:cubicBezTo>
                            <a:pt x="10305" y="152431"/>
                            <a:pt x="7517" y="150041"/>
                            <a:pt x="3883" y="149742"/>
                          </a:cubicBezTo>
                          <a:lnTo>
                            <a:pt x="0" y="149444"/>
                          </a:lnTo>
                          <a:lnTo>
                            <a:pt x="0" y="108822"/>
                          </a:lnTo>
                          <a:lnTo>
                            <a:pt x="3883" y="108523"/>
                          </a:lnTo>
                          <a:cubicBezTo>
                            <a:pt x="7517" y="108225"/>
                            <a:pt x="10305" y="105786"/>
                            <a:pt x="10305" y="102898"/>
                          </a:cubicBezTo>
                          <a:cubicBezTo>
                            <a:pt x="10305" y="100011"/>
                            <a:pt x="7517" y="97572"/>
                            <a:pt x="3883" y="97273"/>
                          </a:cubicBezTo>
                          <a:lnTo>
                            <a:pt x="0" y="96974"/>
                          </a:lnTo>
                          <a:lnTo>
                            <a:pt x="0" y="49732"/>
                          </a:lnTo>
                          <a:lnTo>
                            <a:pt x="3933" y="49433"/>
                          </a:lnTo>
                          <a:cubicBezTo>
                            <a:pt x="7468" y="49184"/>
                            <a:pt x="10305" y="46745"/>
                            <a:pt x="10305" y="43857"/>
                          </a:cubicBezTo>
                          <a:cubicBezTo>
                            <a:pt x="10305" y="41916"/>
                            <a:pt x="9210" y="40572"/>
                            <a:pt x="8214" y="39725"/>
                          </a:cubicBezTo>
                          <a:lnTo>
                            <a:pt x="5128" y="37186"/>
                          </a:lnTo>
                          <a:lnTo>
                            <a:pt x="7517" y="34001"/>
                          </a:lnTo>
                          <a:cubicBezTo>
                            <a:pt x="10205" y="30416"/>
                            <a:pt x="13392" y="26932"/>
                            <a:pt x="17125" y="23696"/>
                          </a:cubicBezTo>
                          <a:lnTo>
                            <a:pt x="18619" y="22401"/>
                          </a:lnTo>
                          <a:lnTo>
                            <a:pt x="21954" y="23198"/>
                          </a:lnTo>
                          <a:cubicBezTo>
                            <a:pt x="25190" y="22949"/>
                            <a:pt x="27828" y="20559"/>
                            <a:pt x="27978" y="17573"/>
                          </a:cubicBezTo>
                          <a:lnTo>
                            <a:pt x="28127" y="15432"/>
                          </a:lnTo>
                          <a:lnTo>
                            <a:pt x="29919" y="14287"/>
                          </a:lnTo>
                          <a:cubicBezTo>
                            <a:pt x="42812" y="6023"/>
                            <a:pt x="55058" y="846"/>
                            <a:pt x="55606" y="697"/>
                          </a:cubicBezTo>
                          <a:lnTo>
                            <a:pt x="57199" y="0"/>
                          </a:lnTo>
                          <a:lnTo>
                            <a:pt x="58792" y="697"/>
                          </a:lnTo>
                          <a:cubicBezTo>
                            <a:pt x="59340" y="896"/>
                            <a:pt x="71636" y="6023"/>
                            <a:pt x="84530" y="14287"/>
                          </a:cubicBezTo>
                          <a:lnTo>
                            <a:pt x="86321" y="15432"/>
                          </a:lnTo>
                          <a:lnTo>
                            <a:pt x="86470" y="17573"/>
                          </a:lnTo>
                          <a:cubicBezTo>
                            <a:pt x="86620" y="20559"/>
                            <a:pt x="89209" y="22899"/>
                            <a:pt x="92445" y="23198"/>
                          </a:cubicBezTo>
                          <a:cubicBezTo>
                            <a:pt x="92843" y="23049"/>
                            <a:pt x="93291" y="22850"/>
                            <a:pt x="93788" y="22750"/>
                          </a:cubicBezTo>
                          <a:lnTo>
                            <a:pt x="95780" y="22401"/>
                          </a:lnTo>
                          <a:lnTo>
                            <a:pt x="97323" y="23696"/>
                          </a:lnTo>
                          <a:cubicBezTo>
                            <a:pt x="100907" y="26832"/>
                            <a:pt x="104093" y="30167"/>
                            <a:pt x="106931" y="33951"/>
                          </a:cubicBezTo>
                          <a:lnTo>
                            <a:pt x="109370" y="37137"/>
                          </a:lnTo>
                          <a:lnTo>
                            <a:pt x="106333" y="39725"/>
                          </a:lnTo>
                          <a:cubicBezTo>
                            <a:pt x="105338" y="40572"/>
                            <a:pt x="104193" y="41965"/>
                            <a:pt x="104193" y="43857"/>
                          </a:cubicBezTo>
                          <a:cubicBezTo>
                            <a:pt x="104193" y="46794"/>
                            <a:pt x="107030" y="49184"/>
                            <a:pt x="110565" y="49433"/>
                          </a:cubicBezTo>
                          <a:lnTo>
                            <a:pt x="114497" y="49732"/>
                          </a:lnTo>
                          <a:lnTo>
                            <a:pt x="114497" y="96974"/>
                          </a:lnTo>
                          <a:lnTo>
                            <a:pt x="110614" y="97273"/>
                          </a:lnTo>
                          <a:cubicBezTo>
                            <a:pt x="106980" y="97572"/>
                            <a:pt x="104193" y="100011"/>
                            <a:pt x="104193" y="102898"/>
                          </a:cubicBezTo>
                          <a:cubicBezTo>
                            <a:pt x="104193" y="105786"/>
                            <a:pt x="106980" y="108225"/>
                            <a:pt x="110614" y="108523"/>
                          </a:cubicBezTo>
                          <a:lnTo>
                            <a:pt x="114497" y="108822"/>
                          </a:lnTo>
                          <a:lnTo>
                            <a:pt x="114497" y="149444"/>
                          </a:lnTo>
                          <a:lnTo>
                            <a:pt x="110614" y="149742"/>
                          </a:lnTo>
                          <a:cubicBezTo>
                            <a:pt x="106980" y="150041"/>
                            <a:pt x="104193" y="152480"/>
                            <a:pt x="104193" y="155368"/>
                          </a:cubicBezTo>
                          <a:cubicBezTo>
                            <a:pt x="104193" y="158305"/>
                            <a:pt x="106980" y="160694"/>
                            <a:pt x="110614" y="160993"/>
                          </a:cubicBezTo>
                          <a:lnTo>
                            <a:pt x="114497" y="161292"/>
                          </a:lnTo>
                          <a:lnTo>
                            <a:pt x="114497" y="173737"/>
                          </a:lnTo>
                          <a:close/>
                          <a:moveTo>
                            <a:pt x="86421" y="165274"/>
                          </a:moveTo>
                          <a:lnTo>
                            <a:pt x="100260" y="165274"/>
                          </a:lnTo>
                          <a:cubicBezTo>
                            <a:pt x="97472" y="162735"/>
                            <a:pt x="95829" y="159251"/>
                            <a:pt x="95829" y="155368"/>
                          </a:cubicBezTo>
                          <a:cubicBezTo>
                            <a:pt x="95829" y="149195"/>
                            <a:pt x="100061" y="143968"/>
                            <a:pt x="106134" y="142026"/>
                          </a:cubicBezTo>
                          <a:lnTo>
                            <a:pt x="106134" y="138790"/>
                          </a:lnTo>
                          <a:cubicBezTo>
                            <a:pt x="103397" y="142773"/>
                            <a:pt x="98617" y="145411"/>
                            <a:pt x="93191" y="145411"/>
                          </a:cubicBezTo>
                          <a:cubicBezTo>
                            <a:pt x="84729" y="145411"/>
                            <a:pt x="77809" y="138940"/>
                            <a:pt x="77809" y="131024"/>
                          </a:cubicBezTo>
                          <a:cubicBezTo>
                            <a:pt x="77809" y="123060"/>
                            <a:pt x="84729" y="116588"/>
                            <a:pt x="93191" y="116588"/>
                          </a:cubicBezTo>
                          <a:cubicBezTo>
                            <a:pt x="98568" y="116588"/>
                            <a:pt x="103397" y="119276"/>
                            <a:pt x="106134" y="123259"/>
                          </a:cubicBezTo>
                          <a:lnTo>
                            <a:pt x="106134" y="116190"/>
                          </a:lnTo>
                          <a:cubicBezTo>
                            <a:pt x="100061" y="114248"/>
                            <a:pt x="95829" y="109021"/>
                            <a:pt x="95829" y="102848"/>
                          </a:cubicBezTo>
                          <a:cubicBezTo>
                            <a:pt x="95829" y="96676"/>
                            <a:pt x="100061" y="91448"/>
                            <a:pt x="106134" y="89507"/>
                          </a:cubicBezTo>
                          <a:lnTo>
                            <a:pt x="106134" y="80895"/>
                          </a:lnTo>
                          <a:cubicBezTo>
                            <a:pt x="103397" y="84877"/>
                            <a:pt x="98617" y="87516"/>
                            <a:pt x="93191" y="87516"/>
                          </a:cubicBezTo>
                          <a:cubicBezTo>
                            <a:pt x="84729" y="87516"/>
                            <a:pt x="77809" y="81044"/>
                            <a:pt x="77809" y="73129"/>
                          </a:cubicBezTo>
                          <a:cubicBezTo>
                            <a:pt x="77809" y="65214"/>
                            <a:pt x="84729" y="58742"/>
                            <a:pt x="93191" y="58742"/>
                          </a:cubicBezTo>
                          <a:cubicBezTo>
                            <a:pt x="98568" y="58742"/>
                            <a:pt x="103397" y="61380"/>
                            <a:pt x="106134" y="65363"/>
                          </a:cubicBezTo>
                          <a:lnTo>
                            <a:pt x="106134" y="57149"/>
                          </a:lnTo>
                          <a:cubicBezTo>
                            <a:pt x="100061" y="55208"/>
                            <a:pt x="95829" y="49980"/>
                            <a:pt x="95829" y="43808"/>
                          </a:cubicBezTo>
                          <a:cubicBezTo>
                            <a:pt x="95829" y="41119"/>
                            <a:pt x="96676" y="38580"/>
                            <a:pt x="98169" y="36340"/>
                          </a:cubicBezTo>
                          <a:cubicBezTo>
                            <a:pt x="96775" y="34698"/>
                            <a:pt x="95232" y="33154"/>
                            <a:pt x="93639" y="31611"/>
                          </a:cubicBezTo>
                          <a:cubicBezTo>
                            <a:pt x="86520" y="31561"/>
                            <a:pt x="79949" y="26882"/>
                            <a:pt x="78406" y="20211"/>
                          </a:cubicBezTo>
                          <a:cubicBezTo>
                            <a:pt x="76415" y="19016"/>
                            <a:pt x="74473" y="17872"/>
                            <a:pt x="72631" y="16826"/>
                          </a:cubicBezTo>
                          <a:cubicBezTo>
                            <a:pt x="72631" y="16925"/>
                            <a:pt x="72631" y="17075"/>
                            <a:pt x="72631" y="17224"/>
                          </a:cubicBezTo>
                          <a:cubicBezTo>
                            <a:pt x="72631" y="25139"/>
                            <a:pt x="65761" y="31611"/>
                            <a:pt x="57298" y="31611"/>
                          </a:cubicBezTo>
                          <a:cubicBezTo>
                            <a:pt x="48836" y="31611"/>
                            <a:pt x="41916" y="25139"/>
                            <a:pt x="41916" y="17224"/>
                          </a:cubicBezTo>
                          <a:cubicBezTo>
                            <a:pt x="41916" y="17075"/>
                            <a:pt x="41916" y="16925"/>
                            <a:pt x="41916" y="16826"/>
                          </a:cubicBezTo>
                          <a:cubicBezTo>
                            <a:pt x="40074" y="17872"/>
                            <a:pt x="38133" y="19016"/>
                            <a:pt x="36142" y="20211"/>
                          </a:cubicBezTo>
                          <a:cubicBezTo>
                            <a:pt x="34698" y="26782"/>
                            <a:pt x="28625" y="31611"/>
                            <a:pt x="21356" y="31611"/>
                          </a:cubicBezTo>
                          <a:lnTo>
                            <a:pt x="21008" y="31611"/>
                          </a:lnTo>
                          <a:cubicBezTo>
                            <a:pt x="19415" y="33154"/>
                            <a:pt x="17872" y="34747"/>
                            <a:pt x="16527" y="36340"/>
                          </a:cubicBezTo>
                          <a:cubicBezTo>
                            <a:pt x="18021" y="38580"/>
                            <a:pt x="18818" y="41169"/>
                            <a:pt x="18818" y="43808"/>
                          </a:cubicBezTo>
                          <a:cubicBezTo>
                            <a:pt x="18818" y="49980"/>
                            <a:pt x="14586" y="55208"/>
                            <a:pt x="8513" y="57149"/>
                          </a:cubicBezTo>
                          <a:lnTo>
                            <a:pt x="8513" y="65363"/>
                          </a:lnTo>
                          <a:cubicBezTo>
                            <a:pt x="11251" y="61380"/>
                            <a:pt x="15980" y="58742"/>
                            <a:pt x="21456" y="58742"/>
                          </a:cubicBezTo>
                          <a:cubicBezTo>
                            <a:pt x="29919" y="58742"/>
                            <a:pt x="36839" y="65214"/>
                            <a:pt x="36839" y="73129"/>
                          </a:cubicBezTo>
                          <a:cubicBezTo>
                            <a:pt x="36839" y="81044"/>
                            <a:pt x="29919" y="87516"/>
                            <a:pt x="21456" y="87516"/>
                          </a:cubicBezTo>
                          <a:cubicBezTo>
                            <a:pt x="16030" y="87516"/>
                            <a:pt x="11251" y="84877"/>
                            <a:pt x="8513" y="80895"/>
                          </a:cubicBezTo>
                          <a:lnTo>
                            <a:pt x="8513" y="89557"/>
                          </a:lnTo>
                          <a:cubicBezTo>
                            <a:pt x="14586" y="91498"/>
                            <a:pt x="18818" y="96725"/>
                            <a:pt x="18818" y="102898"/>
                          </a:cubicBezTo>
                          <a:cubicBezTo>
                            <a:pt x="18818" y="109071"/>
                            <a:pt x="14586" y="114298"/>
                            <a:pt x="8513" y="116240"/>
                          </a:cubicBezTo>
                          <a:lnTo>
                            <a:pt x="8513" y="123308"/>
                          </a:lnTo>
                          <a:cubicBezTo>
                            <a:pt x="11251" y="119276"/>
                            <a:pt x="15980" y="116638"/>
                            <a:pt x="21456" y="116638"/>
                          </a:cubicBezTo>
                          <a:cubicBezTo>
                            <a:pt x="29919" y="116638"/>
                            <a:pt x="36839" y="123109"/>
                            <a:pt x="36839" y="131074"/>
                          </a:cubicBezTo>
                          <a:cubicBezTo>
                            <a:pt x="36839" y="138990"/>
                            <a:pt x="29919" y="145461"/>
                            <a:pt x="21456" y="145461"/>
                          </a:cubicBezTo>
                          <a:cubicBezTo>
                            <a:pt x="16030" y="145461"/>
                            <a:pt x="11251" y="142823"/>
                            <a:pt x="8513" y="138840"/>
                          </a:cubicBezTo>
                          <a:lnTo>
                            <a:pt x="8513" y="142076"/>
                          </a:lnTo>
                          <a:cubicBezTo>
                            <a:pt x="14586" y="144018"/>
                            <a:pt x="18818" y="149195"/>
                            <a:pt x="18818" y="155417"/>
                          </a:cubicBezTo>
                          <a:cubicBezTo>
                            <a:pt x="18818" y="159300"/>
                            <a:pt x="17175" y="162785"/>
                            <a:pt x="14387" y="165324"/>
                          </a:cubicBezTo>
                          <a:lnTo>
                            <a:pt x="28226" y="165324"/>
                          </a:lnTo>
                          <a:cubicBezTo>
                            <a:pt x="25588" y="162735"/>
                            <a:pt x="23995" y="159251"/>
                            <a:pt x="23995" y="155417"/>
                          </a:cubicBezTo>
                          <a:cubicBezTo>
                            <a:pt x="23995" y="147502"/>
                            <a:pt x="30914" y="141031"/>
                            <a:pt x="39377" y="141031"/>
                          </a:cubicBezTo>
                          <a:cubicBezTo>
                            <a:pt x="47841" y="141031"/>
                            <a:pt x="54760" y="147502"/>
                            <a:pt x="54760" y="155417"/>
                          </a:cubicBezTo>
                          <a:cubicBezTo>
                            <a:pt x="54760" y="159251"/>
                            <a:pt x="53167" y="162735"/>
                            <a:pt x="50528" y="165324"/>
                          </a:cubicBezTo>
                          <a:lnTo>
                            <a:pt x="64168" y="165324"/>
                          </a:lnTo>
                          <a:cubicBezTo>
                            <a:pt x="61530" y="162735"/>
                            <a:pt x="59937" y="159251"/>
                            <a:pt x="59937" y="155417"/>
                          </a:cubicBezTo>
                          <a:cubicBezTo>
                            <a:pt x="59937" y="147502"/>
                            <a:pt x="66857" y="141031"/>
                            <a:pt x="75319" y="141031"/>
                          </a:cubicBezTo>
                          <a:cubicBezTo>
                            <a:pt x="83782" y="141031"/>
                            <a:pt x="90702" y="147502"/>
                            <a:pt x="90702" y="155417"/>
                          </a:cubicBezTo>
                          <a:cubicBezTo>
                            <a:pt x="90652" y="159201"/>
                            <a:pt x="89059" y="162735"/>
                            <a:pt x="86421" y="165274"/>
                          </a:cubicBezTo>
                          <a:close/>
                          <a:moveTo>
                            <a:pt x="75270" y="149444"/>
                          </a:moveTo>
                          <a:cubicBezTo>
                            <a:pt x="71536" y="149444"/>
                            <a:pt x="68350" y="152182"/>
                            <a:pt x="68350" y="155368"/>
                          </a:cubicBezTo>
                          <a:cubicBezTo>
                            <a:pt x="68350" y="158554"/>
                            <a:pt x="71486" y="161292"/>
                            <a:pt x="75270" y="161292"/>
                          </a:cubicBezTo>
                          <a:cubicBezTo>
                            <a:pt x="79054" y="161292"/>
                            <a:pt x="82189" y="158554"/>
                            <a:pt x="82189" y="155368"/>
                          </a:cubicBezTo>
                          <a:cubicBezTo>
                            <a:pt x="82189" y="152182"/>
                            <a:pt x="79054" y="149444"/>
                            <a:pt x="75270" y="149444"/>
                          </a:cubicBezTo>
                          <a:close/>
                          <a:moveTo>
                            <a:pt x="39377" y="149444"/>
                          </a:moveTo>
                          <a:cubicBezTo>
                            <a:pt x="35644" y="149444"/>
                            <a:pt x="32458" y="152182"/>
                            <a:pt x="32458" y="155368"/>
                          </a:cubicBezTo>
                          <a:cubicBezTo>
                            <a:pt x="32458" y="158554"/>
                            <a:pt x="35644" y="161292"/>
                            <a:pt x="39377" y="161292"/>
                          </a:cubicBezTo>
                          <a:cubicBezTo>
                            <a:pt x="43161" y="161292"/>
                            <a:pt x="46297" y="158603"/>
                            <a:pt x="46297" y="155368"/>
                          </a:cubicBezTo>
                          <a:cubicBezTo>
                            <a:pt x="46247" y="152132"/>
                            <a:pt x="43161" y="149444"/>
                            <a:pt x="39377" y="149444"/>
                          </a:cubicBezTo>
                          <a:close/>
                          <a:moveTo>
                            <a:pt x="93241" y="125101"/>
                          </a:moveTo>
                          <a:cubicBezTo>
                            <a:pt x="89458" y="125101"/>
                            <a:pt x="86321" y="127789"/>
                            <a:pt x="86321" y="131074"/>
                          </a:cubicBezTo>
                          <a:cubicBezTo>
                            <a:pt x="86321" y="134260"/>
                            <a:pt x="89507" y="136998"/>
                            <a:pt x="93241" y="136998"/>
                          </a:cubicBezTo>
                          <a:cubicBezTo>
                            <a:pt x="97024" y="136998"/>
                            <a:pt x="100161" y="134310"/>
                            <a:pt x="100161" y="131074"/>
                          </a:cubicBezTo>
                          <a:cubicBezTo>
                            <a:pt x="100110" y="127739"/>
                            <a:pt x="97024" y="125101"/>
                            <a:pt x="93241" y="125101"/>
                          </a:cubicBezTo>
                          <a:close/>
                          <a:moveTo>
                            <a:pt x="21406" y="125101"/>
                          </a:moveTo>
                          <a:cubicBezTo>
                            <a:pt x="17623" y="125101"/>
                            <a:pt x="14486" y="127789"/>
                            <a:pt x="14486" y="131074"/>
                          </a:cubicBezTo>
                          <a:cubicBezTo>
                            <a:pt x="14486" y="134310"/>
                            <a:pt x="17623" y="136998"/>
                            <a:pt x="21406" y="136998"/>
                          </a:cubicBezTo>
                          <a:cubicBezTo>
                            <a:pt x="25140" y="136998"/>
                            <a:pt x="28326" y="134260"/>
                            <a:pt x="28326" y="131074"/>
                          </a:cubicBezTo>
                          <a:cubicBezTo>
                            <a:pt x="28326" y="127739"/>
                            <a:pt x="25239" y="125101"/>
                            <a:pt x="21406" y="125101"/>
                          </a:cubicBezTo>
                          <a:close/>
                          <a:moveTo>
                            <a:pt x="93241" y="67205"/>
                          </a:moveTo>
                          <a:cubicBezTo>
                            <a:pt x="89507" y="67205"/>
                            <a:pt x="86321" y="69943"/>
                            <a:pt x="86321" y="73129"/>
                          </a:cubicBezTo>
                          <a:cubicBezTo>
                            <a:pt x="86321" y="76365"/>
                            <a:pt x="89458" y="79053"/>
                            <a:pt x="93241" y="79053"/>
                          </a:cubicBezTo>
                          <a:cubicBezTo>
                            <a:pt x="97024" y="79053"/>
                            <a:pt x="100161" y="76365"/>
                            <a:pt x="100161" y="73129"/>
                          </a:cubicBezTo>
                          <a:cubicBezTo>
                            <a:pt x="100110" y="69843"/>
                            <a:pt x="97024" y="67205"/>
                            <a:pt x="93241" y="67205"/>
                          </a:cubicBezTo>
                          <a:close/>
                          <a:moveTo>
                            <a:pt x="21406" y="67205"/>
                          </a:moveTo>
                          <a:cubicBezTo>
                            <a:pt x="17623" y="67205"/>
                            <a:pt x="14486" y="69893"/>
                            <a:pt x="14486" y="73129"/>
                          </a:cubicBezTo>
                          <a:cubicBezTo>
                            <a:pt x="14486" y="76365"/>
                            <a:pt x="17623" y="79053"/>
                            <a:pt x="21406" y="79053"/>
                          </a:cubicBezTo>
                          <a:cubicBezTo>
                            <a:pt x="25190" y="79053"/>
                            <a:pt x="28326" y="76365"/>
                            <a:pt x="28326" y="73129"/>
                          </a:cubicBezTo>
                          <a:cubicBezTo>
                            <a:pt x="28326" y="69893"/>
                            <a:pt x="25190" y="67205"/>
                            <a:pt x="21406" y="67205"/>
                          </a:cubicBezTo>
                          <a:close/>
                          <a:moveTo>
                            <a:pt x="57349" y="11250"/>
                          </a:moveTo>
                          <a:cubicBezTo>
                            <a:pt x="53565" y="11250"/>
                            <a:pt x="50429" y="13939"/>
                            <a:pt x="50429" y="17175"/>
                          </a:cubicBezTo>
                          <a:cubicBezTo>
                            <a:pt x="50429" y="20410"/>
                            <a:pt x="53565" y="23098"/>
                            <a:pt x="57349" y="23098"/>
                          </a:cubicBezTo>
                          <a:cubicBezTo>
                            <a:pt x="61132" y="23098"/>
                            <a:pt x="64218" y="20410"/>
                            <a:pt x="64218" y="17175"/>
                          </a:cubicBezTo>
                          <a:cubicBezTo>
                            <a:pt x="64218" y="13939"/>
                            <a:pt x="61132" y="11250"/>
                            <a:pt x="57349" y="11250"/>
                          </a:cubicBezTo>
                          <a:close/>
                          <a:moveTo>
                            <a:pt x="57349" y="145461"/>
                          </a:moveTo>
                          <a:cubicBezTo>
                            <a:pt x="48886" y="145461"/>
                            <a:pt x="41966" y="138990"/>
                            <a:pt x="41966" y="131074"/>
                          </a:cubicBezTo>
                          <a:cubicBezTo>
                            <a:pt x="41966" y="123109"/>
                            <a:pt x="48886" y="116638"/>
                            <a:pt x="57349" y="116638"/>
                          </a:cubicBezTo>
                          <a:cubicBezTo>
                            <a:pt x="65811" y="116638"/>
                            <a:pt x="72681" y="123109"/>
                            <a:pt x="72681" y="131074"/>
                          </a:cubicBezTo>
                          <a:cubicBezTo>
                            <a:pt x="72681" y="138990"/>
                            <a:pt x="65811" y="145461"/>
                            <a:pt x="57349" y="145461"/>
                          </a:cubicBezTo>
                          <a:close/>
                          <a:moveTo>
                            <a:pt x="57349" y="125101"/>
                          </a:moveTo>
                          <a:cubicBezTo>
                            <a:pt x="53565" y="125101"/>
                            <a:pt x="50429" y="127789"/>
                            <a:pt x="50429" y="131074"/>
                          </a:cubicBezTo>
                          <a:cubicBezTo>
                            <a:pt x="50429" y="134310"/>
                            <a:pt x="53565" y="136998"/>
                            <a:pt x="57349" y="136998"/>
                          </a:cubicBezTo>
                          <a:cubicBezTo>
                            <a:pt x="61132" y="136998"/>
                            <a:pt x="64218" y="134310"/>
                            <a:pt x="64218" y="131074"/>
                          </a:cubicBezTo>
                          <a:cubicBezTo>
                            <a:pt x="64218" y="127739"/>
                            <a:pt x="61132" y="125101"/>
                            <a:pt x="57349" y="125101"/>
                          </a:cubicBezTo>
                          <a:close/>
                          <a:moveTo>
                            <a:pt x="75270" y="117235"/>
                          </a:moveTo>
                          <a:cubicBezTo>
                            <a:pt x="66807" y="117235"/>
                            <a:pt x="59887" y="110764"/>
                            <a:pt x="59887" y="102848"/>
                          </a:cubicBezTo>
                          <a:cubicBezTo>
                            <a:pt x="59887" y="94933"/>
                            <a:pt x="66807" y="88462"/>
                            <a:pt x="75270" y="88462"/>
                          </a:cubicBezTo>
                          <a:cubicBezTo>
                            <a:pt x="83733" y="88462"/>
                            <a:pt x="90652" y="94933"/>
                            <a:pt x="90652" y="102848"/>
                          </a:cubicBezTo>
                          <a:cubicBezTo>
                            <a:pt x="90652" y="110764"/>
                            <a:pt x="83733" y="117235"/>
                            <a:pt x="75270" y="117235"/>
                          </a:cubicBezTo>
                          <a:close/>
                          <a:moveTo>
                            <a:pt x="75270" y="96924"/>
                          </a:moveTo>
                          <a:cubicBezTo>
                            <a:pt x="71486" y="96924"/>
                            <a:pt x="68350" y="99613"/>
                            <a:pt x="68350" y="102848"/>
                          </a:cubicBezTo>
                          <a:cubicBezTo>
                            <a:pt x="68350" y="106034"/>
                            <a:pt x="71486" y="108772"/>
                            <a:pt x="75270" y="108772"/>
                          </a:cubicBezTo>
                          <a:cubicBezTo>
                            <a:pt x="79054" y="108772"/>
                            <a:pt x="82189" y="106034"/>
                            <a:pt x="82189" y="102848"/>
                          </a:cubicBezTo>
                          <a:cubicBezTo>
                            <a:pt x="82189" y="99613"/>
                            <a:pt x="79103" y="96924"/>
                            <a:pt x="75270" y="96924"/>
                          </a:cubicBezTo>
                          <a:close/>
                          <a:moveTo>
                            <a:pt x="39377" y="117235"/>
                          </a:moveTo>
                          <a:cubicBezTo>
                            <a:pt x="30914" y="117235"/>
                            <a:pt x="23995" y="110764"/>
                            <a:pt x="23995" y="102848"/>
                          </a:cubicBezTo>
                          <a:cubicBezTo>
                            <a:pt x="23995" y="94933"/>
                            <a:pt x="30914" y="88462"/>
                            <a:pt x="39377" y="88462"/>
                          </a:cubicBezTo>
                          <a:cubicBezTo>
                            <a:pt x="47841" y="88462"/>
                            <a:pt x="54760" y="94933"/>
                            <a:pt x="54760" y="102848"/>
                          </a:cubicBezTo>
                          <a:cubicBezTo>
                            <a:pt x="54760" y="110764"/>
                            <a:pt x="47841" y="117235"/>
                            <a:pt x="39377" y="117235"/>
                          </a:cubicBezTo>
                          <a:close/>
                          <a:moveTo>
                            <a:pt x="39377" y="96924"/>
                          </a:moveTo>
                          <a:cubicBezTo>
                            <a:pt x="35594" y="96924"/>
                            <a:pt x="32458" y="99613"/>
                            <a:pt x="32458" y="102848"/>
                          </a:cubicBezTo>
                          <a:cubicBezTo>
                            <a:pt x="32458" y="106034"/>
                            <a:pt x="35644" y="108772"/>
                            <a:pt x="39377" y="108772"/>
                          </a:cubicBezTo>
                          <a:cubicBezTo>
                            <a:pt x="43161" y="108772"/>
                            <a:pt x="46297" y="106084"/>
                            <a:pt x="46297" y="102848"/>
                          </a:cubicBezTo>
                          <a:cubicBezTo>
                            <a:pt x="46247" y="99613"/>
                            <a:pt x="43161" y="96924"/>
                            <a:pt x="39377" y="96924"/>
                          </a:cubicBezTo>
                          <a:close/>
                          <a:moveTo>
                            <a:pt x="57349" y="87516"/>
                          </a:moveTo>
                          <a:cubicBezTo>
                            <a:pt x="48886" y="87516"/>
                            <a:pt x="41966" y="81044"/>
                            <a:pt x="41966" y="73129"/>
                          </a:cubicBezTo>
                          <a:cubicBezTo>
                            <a:pt x="41966" y="65214"/>
                            <a:pt x="48886" y="58742"/>
                            <a:pt x="57349" y="58742"/>
                          </a:cubicBezTo>
                          <a:cubicBezTo>
                            <a:pt x="65811" y="58742"/>
                            <a:pt x="72681" y="65214"/>
                            <a:pt x="72681" y="73129"/>
                          </a:cubicBezTo>
                          <a:cubicBezTo>
                            <a:pt x="72681" y="81044"/>
                            <a:pt x="65811" y="87516"/>
                            <a:pt x="57349" y="87516"/>
                          </a:cubicBezTo>
                          <a:close/>
                          <a:moveTo>
                            <a:pt x="57349" y="67205"/>
                          </a:moveTo>
                          <a:cubicBezTo>
                            <a:pt x="53565" y="67205"/>
                            <a:pt x="50429" y="69893"/>
                            <a:pt x="50429" y="73129"/>
                          </a:cubicBezTo>
                          <a:cubicBezTo>
                            <a:pt x="50429" y="76365"/>
                            <a:pt x="53565" y="79053"/>
                            <a:pt x="57349" y="79053"/>
                          </a:cubicBezTo>
                          <a:cubicBezTo>
                            <a:pt x="61132" y="79053"/>
                            <a:pt x="64218" y="76365"/>
                            <a:pt x="64218" y="73129"/>
                          </a:cubicBezTo>
                          <a:cubicBezTo>
                            <a:pt x="64218" y="69843"/>
                            <a:pt x="61132" y="67205"/>
                            <a:pt x="57349" y="67205"/>
                          </a:cubicBezTo>
                          <a:close/>
                          <a:moveTo>
                            <a:pt x="75270" y="58194"/>
                          </a:moveTo>
                          <a:cubicBezTo>
                            <a:pt x="66807" y="58194"/>
                            <a:pt x="59887" y="51723"/>
                            <a:pt x="59887" y="43808"/>
                          </a:cubicBezTo>
                          <a:cubicBezTo>
                            <a:pt x="59887" y="35892"/>
                            <a:pt x="66807" y="29421"/>
                            <a:pt x="75270" y="29421"/>
                          </a:cubicBezTo>
                          <a:cubicBezTo>
                            <a:pt x="83733" y="29421"/>
                            <a:pt x="90652" y="35892"/>
                            <a:pt x="90652" y="43808"/>
                          </a:cubicBezTo>
                          <a:cubicBezTo>
                            <a:pt x="90652" y="51723"/>
                            <a:pt x="83733" y="58194"/>
                            <a:pt x="75270" y="58194"/>
                          </a:cubicBezTo>
                          <a:close/>
                          <a:moveTo>
                            <a:pt x="75270" y="37883"/>
                          </a:moveTo>
                          <a:cubicBezTo>
                            <a:pt x="71486" y="37883"/>
                            <a:pt x="68350" y="40572"/>
                            <a:pt x="68350" y="43808"/>
                          </a:cubicBezTo>
                          <a:cubicBezTo>
                            <a:pt x="68350" y="46994"/>
                            <a:pt x="71486" y="49732"/>
                            <a:pt x="75270" y="49732"/>
                          </a:cubicBezTo>
                          <a:cubicBezTo>
                            <a:pt x="79054" y="49732"/>
                            <a:pt x="82189" y="46994"/>
                            <a:pt x="82189" y="43808"/>
                          </a:cubicBezTo>
                          <a:cubicBezTo>
                            <a:pt x="82189" y="40522"/>
                            <a:pt x="79103" y="37883"/>
                            <a:pt x="75270" y="37883"/>
                          </a:cubicBezTo>
                          <a:close/>
                          <a:moveTo>
                            <a:pt x="39377" y="58194"/>
                          </a:moveTo>
                          <a:cubicBezTo>
                            <a:pt x="30914" y="58194"/>
                            <a:pt x="23995" y="51723"/>
                            <a:pt x="23995" y="43808"/>
                          </a:cubicBezTo>
                          <a:cubicBezTo>
                            <a:pt x="23995" y="35892"/>
                            <a:pt x="30914" y="29421"/>
                            <a:pt x="39377" y="29421"/>
                          </a:cubicBezTo>
                          <a:cubicBezTo>
                            <a:pt x="47841" y="29421"/>
                            <a:pt x="54760" y="35892"/>
                            <a:pt x="54760" y="43808"/>
                          </a:cubicBezTo>
                          <a:cubicBezTo>
                            <a:pt x="54710" y="51723"/>
                            <a:pt x="47841" y="58194"/>
                            <a:pt x="39377" y="58194"/>
                          </a:cubicBezTo>
                          <a:close/>
                          <a:moveTo>
                            <a:pt x="39377" y="37883"/>
                          </a:moveTo>
                          <a:cubicBezTo>
                            <a:pt x="35594" y="37883"/>
                            <a:pt x="32458" y="40572"/>
                            <a:pt x="32458" y="43808"/>
                          </a:cubicBezTo>
                          <a:cubicBezTo>
                            <a:pt x="32458" y="46994"/>
                            <a:pt x="35644" y="49732"/>
                            <a:pt x="39377" y="49732"/>
                          </a:cubicBezTo>
                          <a:cubicBezTo>
                            <a:pt x="43161" y="49732"/>
                            <a:pt x="46297" y="47043"/>
                            <a:pt x="46297" y="43808"/>
                          </a:cubicBezTo>
                          <a:cubicBezTo>
                            <a:pt x="46247" y="40522"/>
                            <a:pt x="43161" y="37883"/>
                            <a:pt x="39377" y="37883"/>
                          </a:cubicBez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46" name="Freeform: Shape 245">
                      <a:extLst>
                        <a:ext uri="{FF2B5EF4-FFF2-40B4-BE49-F238E27FC236}">
                          <a16:creationId xmlns:a16="http://schemas.microsoft.com/office/drawing/2014/main" id="{28D8D738-DF20-D30C-14E5-C4FEF15987A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188640" y="4549870"/>
                      <a:ext cx="84877" cy="173936"/>
                    </a:xfrm>
                    <a:custGeom>
                      <a:avLst/>
                      <a:gdLst>
                        <a:gd name="connsiteX0" fmla="*/ 27429 w 84877"/>
                        <a:gd name="connsiteY0" fmla="*/ 173936 h 173936"/>
                        <a:gd name="connsiteX1" fmla="*/ 0 w 84877"/>
                        <a:gd name="connsiteY1" fmla="*/ 173936 h 173936"/>
                        <a:gd name="connsiteX2" fmla="*/ 0 w 84877"/>
                        <a:gd name="connsiteY2" fmla="*/ 53067 h 173936"/>
                        <a:gd name="connsiteX3" fmla="*/ 55706 w 84877"/>
                        <a:gd name="connsiteY3" fmla="*/ 647 h 173936"/>
                        <a:gd name="connsiteX4" fmla="*/ 57298 w 84877"/>
                        <a:gd name="connsiteY4" fmla="*/ 0 h 173936"/>
                        <a:gd name="connsiteX5" fmla="*/ 58891 w 84877"/>
                        <a:gd name="connsiteY5" fmla="*/ 697 h 173936"/>
                        <a:gd name="connsiteX6" fmla="*/ 77460 w 84877"/>
                        <a:gd name="connsiteY6" fmla="*/ 10006 h 173936"/>
                        <a:gd name="connsiteX7" fmla="*/ 84877 w 84877"/>
                        <a:gd name="connsiteY7" fmla="*/ 14287 h 173936"/>
                        <a:gd name="connsiteX8" fmla="*/ 77012 w 84877"/>
                        <a:gd name="connsiteY8" fmla="*/ 17573 h 173936"/>
                        <a:gd name="connsiteX9" fmla="*/ 27380 w 84877"/>
                        <a:gd name="connsiteY9" fmla="*/ 61829 h 173936"/>
                        <a:gd name="connsiteX10" fmla="*/ 27380 w 84877"/>
                        <a:gd name="connsiteY10" fmla="*/ 173936 h 173936"/>
                        <a:gd name="connsiteX11" fmla="*/ 8463 w 84877"/>
                        <a:gd name="connsiteY11" fmla="*/ 165474 h 173936"/>
                        <a:gd name="connsiteX12" fmla="*/ 18967 w 84877"/>
                        <a:gd name="connsiteY12" fmla="*/ 165474 h 173936"/>
                        <a:gd name="connsiteX13" fmla="*/ 18967 w 84877"/>
                        <a:gd name="connsiteY13" fmla="*/ 61829 h 173936"/>
                        <a:gd name="connsiteX14" fmla="*/ 65911 w 84877"/>
                        <a:gd name="connsiteY14" fmla="*/ 13342 h 173936"/>
                        <a:gd name="connsiteX15" fmla="*/ 57248 w 84877"/>
                        <a:gd name="connsiteY15" fmla="*/ 9210 h 173936"/>
                        <a:gd name="connsiteX16" fmla="*/ 8463 w 84877"/>
                        <a:gd name="connsiteY16" fmla="*/ 53067 h 173936"/>
                        <a:gd name="connsiteX17" fmla="*/ 8463 w 84877"/>
                        <a:gd name="connsiteY17" fmla="*/ 165474 h 173936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</a:cxnLst>
                      <a:rect l="l" t="t" r="r" b="b"/>
                      <a:pathLst>
                        <a:path w="84877" h="173936">
                          <a:moveTo>
                            <a:pt x="27429" y="173936"/>
                          </a:moveTo>
                          <a:lnTo>
                            <a:pt x="0" y="173936"/>
                          </a:lnTo>
                          <a:lnTo>
                            <a:pt x="0" y="53067"/>
                          </a:lnTo>
                          <a:cubicBezTo>
                            <a:pt x="0" y="23746"/>
                            <a:pt x="53415" y="1643"/>
                            <a:pt x="55706" y="647"/>
                          </a:cubicBezTo>
                          <a:lnTo>
                            <a:pt x="57298" y="0"/>
                          </a:lnTo>
                          <a:lnTo>
                            <a:pt x="58891" y="697"/>
                          </a:lnTo>
                          <a:cubicBezTo>
                            <a:pt x="59289" y="847"/>
                            <a:pt x="67454" y="4232"/>
                            <a:pt x="77460" y="10006"/>
                          </a:cubicBezTo>
                          <a:lnTo>
                            <a:pt x="84877" y="14287"/>
                          </a:lnTo>
                          <a:lnTo>
                            <a:pt x="77012" y="17573"/>
                          </a:lnTo>
                          <a:cubicBezTo>
                            <a:pt x="59837" y="24791"/>
                            <a:pt x="27380" y="43260"/>
                            <a:pt x="27380" y="61829"/>
                          </a:cubicBezTo>
                          <a:lnTo>
                            <a:pt x="27380" y="173936"/>
                          </a:lnTo>
                          <a:close/>
                          <a:moveTo>
                            <a:pt x="8463" y="165474"/>
                          </a:moveTo>
                          <a:lnTo>
                            <a:pt x="18967" y="165474"/>
                          </a:lnTo>
                          <a:lnTo>
                            <a:pt x="18967" y="61829"/>
                          </a:lnTo>
                          <a:cubicBezTo>
                            <a:pt x="18967" y="39178"/>
                            <a:pt x="50478" y="20958"/>
                            <a:pt x="65911" y="13342"/>
                          </a:cubicBezTo>
                          <a:cubicBezTo>
                            <a:pt x="62127" y="11400"/>
                            <a:pt x="59041" y="10006"/>
                            <a:pt x="57248" y="9210"/>
                          </a:cubicBezTo>
                          <a:cubicBezTo>
                            <a:pt x="42214" y="15681"/>
                            <a:pt x="8463" y="34150"/>
                            <a:pt x="8463" y="53067"/>
                          </a:cubicBezTo>
                          <a:lnTo>
                            <a:pt x="8463" y="165474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61" name="Freeform: Shape 160">
                    <a:extLst>
                      <a:ext uri="{FF2B5EF4-FFF2-40B4-BE49-F238E27FC236}">
                        <a16:creationId xmlns:a16="http://schemas.microsoft.com/office/drawing/2014/main" id="{7C049903-EAD7-B56C-6040-D200A2689F8E}"/>
                      </a:ext>
                    </a:extLst>
                  </p:cNvPr>
                  <p:cNvSpPr/>
                  <p:nvPr/>
                </p:nvSpPr>
                <p:spPr>
                  <a:xfrm>
                    <a:off x="5985622" y="4834371"/>
                    <a:ext cx="155765" cy="240095"/>
                  </a:xfrm>
                  <a:custGeom>
                    <a:avLst/>
                    <a:gdLst>
                      <a:gd name="connsiteX0" fmla="*/ 155766 w 155765"/>
                      <a:gd name="connsiteY0" fmla="*/ 240096 h 240095"/>
                      <a:gd name="connsiteX1" fmla="*/ 0 w 155765"/>
                      <a:gd name="connsiteY1" fmla="*/ 240096 h 240095"/>
                      <a:gd name="connsiteX2" fmla="*/ 0 w 155765"/>
                      <a:gd name="connsiteY2" fmla="*/ 72830 h 240095"/>
                      <a:gd name="connsiteX3" fmla="*/ 12545 w 155765"/>
                      <a:gd name="connsiteY3" fmla="*/ 42812 h 240095"/>
                      <a:gd name="connsiteX4" fmla="*/ 38730 w 155765"/>
                      <a:gd name="connsiteY4" fmla="*/ 20659 h 240095"/>
                      <a:gd name="connsiteX5" fmla="*/ 40323 w 155765"/>
                      <a:gd name="connsiteY5" fmla="*/ 19713 h 240095"/>
                      <a:gd name="connsiteX6" fmla="*/ 41816 w 155765"/>
                      <a:gd name="connsiteY6" fmla="*/ 18817 h 240095"/>
                      <a:gd name="connsiteX7" fmla="*/ 52470 w 155765"/>
                      <a:gd name="connsiteY7" fmla="*/ 12246 h 240095"/>
                      <a:gd name="connsiteX8" fmla="*/ 75966 w 155765"/>
                      <a:gd name="connsiteY8" fmla="*/ 647 h 240095"/>
                      <a:gd name="connsiteX9" fmla="*/ 77510 w 155765"/>
                      <a:gd name="connsiteY9" fmla="*/ 0 h 240095"/>
                      <a:gd name="connsiteX10" fmla="*/ 85823 w 155765"/>
                      <a:gd name="connsiteY10" fmla="*/ 3435 h 240095"/>
                      <a:gd name="connsiteX11" fmla="*/ 87665 w 155765"/>
                      <a:gd name="connsiteY11" fmla="*/ 4331 h 240095"/>
                      <a:gd name="connsiteX12" fmla="*/ 93290 w 155765"/>
                      <a:gd name="connsiteY12" fmla="*/ 7119 h 240095"/>
                      <a:gd name="connsiteX13" fmla="*/ 94286 w 155765"/>
                      <a:gd name="connsiteY13" fmla="*/ 7617 h 240095"/>
                      <a:gd name="connsiteX14" fmla="*/ 95779 w 155765"/>
                      <a:gd name="connsiteY14" fmla="*/ 8413 h 240095"/>
                      <a:gd name="connsiteX15" fmla="*/ 104989 w 155765"/>
                      <a:gd name="connsiteY15" fmla="*/ 13391 h 240095"/>
                      <a:gd name="connsiteX16" fmla="*/ 107130 w 155765"/>
                      <a:gd name="connsiteY16" fmla="*/ 14636 h 240095"/>
                      <a:gd name="connsiteX17" fmla="*/ 155716 w 155765"/>
                      <a:gd name="connsiteY17" fmla="*/ 71785 h 240095"/>
                      <a:gd name="connsiteX18" fmla="*/ 155716 w 155765"/>
                      <a:gd name="connsiteY18" fmla="*/ 240096 h 240095"/>
                      <a:gd name="connsiteX19" fmla="*/ 8463 w 155765"/>
                      <a:gd name="connsiteY19" fmla="*/ 231633 h 240095"/>
                      <a:gd name="connsiteX20" fmla="*/ 147303 w 155765"/>
                      <a:gd name="connsiteY20" fmla="*/ 231633 h 240095"/>
                      <a:gd name="connsiteX21" fmla="*/ 147303 w 155765"/>
                      <a:gd name="connsiteY21" fmla="*/ 72830 h 240095"/>
                      <a:gd name="connsiteX22" fmla="*/ 101902 w 155765"/>
                      <a:gd name="connsiteY22" fmla="*/ 21356 h 240095"/>
                      <a:gd name="connsiteX23" fmla="*/ 98766 w 155765"/>
                      <a:gd name="connsiteY23" fmla="*/ 21356 h 240095"/>
                      <a:gd name="connsiteX24" fmla="*/ 98717 w 155765"/>
                      <a:gd name="connsiteY24" fmla="*/ 19564 h 240095"/>
                      <a:gd name="connsiteX25" fmla="*/ 92693 w 155765"/>
                      <a:gd name="connsiteY25" fmla="*/ 16428 h 240095"/>
                      <a:gd name="connsiteX26" fmla="*/ 89507 w 155765"/>
                      <a:gd name="connsiteY26" fmla="*/ 14735 h 240095"/>
                      <a:gd name="connsiteX27" fmla="*/ 83981 w 155765"/>
                      <a:gd name="connsiteY27" fmla="*/ 11997 h 240095"/>
                      <a:gd name="connsiteX28" fmla="*/ 77808 w 155765"/>
                      <a:gd name="connsiteY28" fmla="*/ 9110 h 240095"/>
                      <a:gd name="connsiteX29" fmla="*/ 56602 w 155765"/>
                      <a:gd name="connsiteY29" fmla="*/ 19713 h 240095"/>
                      <a:gd name="connsiteX30" fmla="*/ 46098 w 155765"/>
                      <a:gd name="connsiteY30" fmla="*/ 26135 h 240095"/>
                      <a:gd name="connsiteX31" fmla="*/ 45351 w 155765"/>
                      <a:gd name="connsiteY31" fmla="*/ 26633 h 240095"/>
                      <a:gd name="connsiteX32" fmla="*/ 43409 w 155765"/>
                      <a:gd name="connsiteY32" fmla="*/ 27728 h 240095"/>
                      <a:gd name="connsiteX33" fmla="*/ 18967 w 155765"/>
                      <a:gd name="connsiteY33" fmla="*/ 48388 h 240095"/>
                      <a:gd name="connsiteX34" fmla="*/ 8463 w 155765"/>
                      <a:gd name="connsiteY34" fmla="*/ 71835 h 240095"/>
                      <a:gd name="connsiteX35" fmla="*/ 8463 w 155765"/>
                      <a:gd name="connsiteY35" fmla="*/ 231633 h 24009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</a:cxnLst>
                    <a:rect l="l" t="t" r="r" b="b"/>
                    <a:pathLst>
                      <a:path w="155765" h="240095">
                        <a:moveTo>
                          <a:pt x="155766" y="240096"/>
                        </a:moveTo>
                        <a:lnTo>
                          <a:pt x="0" y="240096"/>
                        </a:lnTo>
                        <a:lnTo>
                          <a:pt x="0" y="72830"/>
                        </a:lnTo>
                        <a:cubicBezTo>
                          <a:pt x="0" y="62326"/>
                          <a:pt x="4182" y="52569"/>
                          <a:pt x="12545" y="42812"/>
                        </a:cubicBezTo>
                        <a:cubicBezTo>
                          <a:pt x="19016" y="35345"/>
                          <a:pt x="27828" y="27828"/>
                          <a:pt x="38730" y="20659"/>
                        </a:cubicBezTo>
                        <a:cubicBezTo>
                          <a:pt x="39278" y="20311"/>
                          <a:pt x="39775" y="20012"/>
                          <a:pt x="40323" y="19713"/>
                        </a:cubicBezTo>
                        <a:cubicBezTo>
                          <a:pt x="40323" y="19713"/>
                          <a:pt x="41020" y="19166"/>
                          <a:pt x="41816" y="18817"/>
                        </a:cubicBezTo>
                        <a:cubicBezTo>
                          <a:pt x="45002" y="16726"/>
                          <a:pt x="48885" y="14287"/>
                          <a:pt x="52470" y="12246"/>
                        </a:cubicBezTo>
                        <a:cubicBezTo>
                          <a:pt x="65612" y="4928"/>
                          <a:pt x="75867" y="697"/>
                          <a:pt x="75966" y="647"/>
                        </a:cubicBezTo>
                        <a:lnTo>
                          <a:pt x="77510" y="0"/>
                        </a:lnTo>
                        <a:lnTo>
                          <a:pt x="85823" y="3435"/>
                        </a:lnTo>
                        <a:cubicBezTo>
                          <a:pt x="86421" y="3684"/>
                          <a:pt x="86918" y="3933"/>
                          <a:pt x="87665" y="4331"/>
                        </a:cubicBezTo>
                        <a:cubicBezTo>
                          <a:pt x="89258" y="5078"/>
                          <a:pt x="91100" y="5974"/>
                          <a:pt x="93290" y="7119"/>
                        </a:cubicBezTo>
                        <a:lnTo>
                          <a:pt x="94286" y="7617"/>
                        </a:lnTo>
                        <a:cubicBezTo>
                          <a:pt x="94684" y="7816"/>
                          <a:pt x="95232" y="8114"/>
                          <a:pt x="95779" y="8413"/>
                        </a:cubicBezTo>
                        <a:cubicBezTo>
                          <a:pt x="99264" y="10205"/>
                          <a:pt x="101902" y="11649"/>
                          <a:pt x="104989" y="13391"/>
                        </a:cubicBezTo>
                        <a:lnTo>
                          <a:pt x="107130" y="14636"/>
                        </a:lnTo>
                        <a:cubicBezTo>
                          <a:pt x="129780" y="27927"/>
                          <a:pt x="155716" y="48238"/>
                          <a:pt x="155716" y="71785"/>
                        </a:cubicBezTo>
                        <a:lnTo>
                          <a:pt x="155716" y="240096"/>
                        </a:lnTo>
                        <a:close/>
                        <a:moveTo>
                          <a:pt x="8463" y="231633"/>
                        </a:moveTo>
                        <a:lnTo>
                          <a:pt x="147303" y="231633"/>
                        </a:lnTo>
                        <a:lnTo>
                          <a:pt x="147303" y="72830"/>
                        </a:lnTo>
                        <a:cubicBezTo>
                          <a:pt x="147303" y="56203"/>
                          <a:pt x="131174" y="38282"/>
                          <a:pt x="101902" y="21356"/>
                        </a:cubicBezTo>
                        <a:lnTo>
                          <a:pt x="98766" y="21356"/>
                        </a:lnTo>
                        <a:lnTo>
                          <a:pt x="98717" y="19564"/>
                        </a:lnTo>
                        <a:cubicBezTo>
                          <a:pt x="96626" y="18369"/>
                          <a:pt x="94684" y="17374"/>
                          <a:pt x="92693" y="16428"/>
                        </a:cubicBezTo>
                        <a:lnTo>
                          <a:pt x="89507" y="14735"/>
                        </a:lnTo>
                        <a:cubicBezTo>
                          <a:pt x="87416" y="13690"/>
                          <a:pt x="85624" y="12794"/>
                          <a:pt x="83981" y="11997"/>
                        </a:cubicBezTo>
                        <a:lnTo>
                          <a:pt x="77808" y="9110"/>
                        </a:lnTo>
                        <a:cubicBezTo>
                          <a:pt x="74672" y="10454"/>
                          <a:pt x="66508" y="14138"/>
                          <a:pt x="56602" y="19713"/>
                        </a:cubicBezTo>
                        <a:cubicBezTo>
                          <a:pt x="53266" y="21605"/>
                          <a:pt x="49682" y="23845"/>
                          <a:pt x="46098" y="26135"/>
                        </a:cubicBezTo>
                        <a:lnTo>
                          <a:pt x="45351" y="26633"/>
                        </a:lnTo>
                        <a:lnTo>
                          <a:pt x="43409" y="27728"/>
                        </a:lnTo>
                        <a:cubicBezTo>
                          <a:pt x="33105" y="34548"/>
                          <a:pt x="24891" y="41468"/>
                          <a:pt x="18967" y="48388"/>
                        </a:cubicBezTo>
                        <a:cubicBezTo>
                          <a:pt x="11997" y="56502"/>
                          <a:pt x="8463" y="64417"/>
                          <a:pt x="8463" y="71835"/>
                        </a:cubicBezTo>
                        <a:lnTo>
                          <a:pt x="8463" y="231633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grpSp>
                <p:nvGrpSpPr>
                  <p:cNvPr id="162" name="Graphic 12">
                    <a:extLst>
                      <a:ext uri="{FF2B5EF4-FFF2-40B4-BE49-F238E27FC236}">
                        <a16:creationId xmlns:a16="http://schemas.microsoft.com/office/drawing/2014/main" id="{DBB7988B-DA36-7D17-37BF-C8C1534CAFD3}"/>
                      </a:ext>
                    </a:extLst>
                  </p:cNvPr>
                  <p:cNvGrpSpPr/>
                  <p:nvPr/>
                </p:nvGrpSpPr>
                <p:grpSpPr>
                  <a:xfrm>
                    <a:off x="6006232" y="4857370"/>
                    <a:ext cx="114596" cy="197532"/>
                    <a:chOff x="6006232" y="4857370"/>
                    <a:chExt cx="114596" cy="197532"/>
                  </a:xfrm>
                  <a:grpFill/>
                </p:grpSpPr>
                <p:sp>
                  <p:nvSpPr>
                    <p:cNvPr id="241" name="Freeform: Shape 240">
                      <a:extLst>
                        <a:ext uri="{FF2B5EF4-FFF2-40B4-BE49-F238E27FC236}">
                          <a16:creationId xmlns:a16="http://schemas.microsoft.com/office/drawing/2014/main" id="{9A23B96D-D112-22FB-2005-AC03609720B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006232" y="4857370"/>
                      <a:ext cx="114596" cy="197532"/>
                    </a:xfrm>
                    <a:custGeom>
                      <a:avLst/>
                      <a:gdLst>
                        <a:gd name="connsiteX0" fmla="*/ 114597 w 114596"/>
                        <a:gd name="connsiteY0" fmla="*/ 197533 h 197532"/>
                        <a:gd name="connsiteX1" fmla="*/ 0 w 114596"/>
                        <a:gd name="connsiteY1" fmla="*/ 197533 h 197532"/>
                        <a:gd name="connsiteX2" fmla="*/ 0 w 114596"/>
                        <a:gd name="connsiteY2" fmla="*/ 53067 h 197532"/>
                        <a:gd name="connsiteX3" fmla="*/ 55705 w 114596"/>
                        <a:gd name="connsiteY3" fmla="*/ 647 h 197532"/>
                        <a:gd name="connsiteX4" fmla="*/ 57298 w 114596"/>
                        <a:gd name="connsiteY4" fmla="*/ 0 h 197532"/>
                        <a:gd name="connsiteX5" fmla="*/ 58891 w 114596"/>
                        <a:gd name="connsiteY5" fmla="*/ 647 h 197532"/>
                        <a:gd name="connsiteX6" fmla="*/ 114597 w 114596"/>
                        <a:gd name="connsiteY6" fmla="*/ 53067 h 197532"/>
                        <a:gd name="connsiteX7" fmla="*/ 114597 w 114596"/>
                        <a:gd name="connsiteY7" fmla="*/ 197533 h 197532"/>
                        <a:gd name="connsiteX8" fmla="*/ 8413 w 114596"/>
                        <a:gd name="connsiteY8" fmla="*/ 189070 h 197532"/>
                        <a:gd name="connsiteX9" fmla="*/ 106084 w 114596"/>
                        <a:gd name="connsiteY9" fmla="*/ 189070 h 197532"/>
                        <a:gd name="connsiteX10" fmla="*/ 106084 w 114596"/>
                        <a:gd name="connsiteY10" fmla="*/ 53067 h 197532"/>
                        <a:gd name="connsiteX11" fmla="*/ 57249 w 114596"/>
                        <a:gd name="connsiteY11" fmla="*/ 9160 h 197532"/>
                        <a:gd name="connsiteX12" fmla="*/ 8413 w 114596"/>
                        <a:gd name="connsiteY12" fmla="*/ 53067 h 197532"/>
                        <a:gd name="connsiteX13" fmla="*/ 8413 w 114596"/>
                        <a:gd name="connsiteY13" fmla="*/ 189070 h 19753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</a:cxnLst>
                      <a:rect l="l" t="t" r="r" b="b"/>
                      <a:pathLst>
                        <a:path w="114596" h="197532">
                          <a:moveTo>
                            <a:pt x="114597" y="197533"/>
                          </a:moveTo>
                          <a:lnTo>
                            <a:pt x="0" y="197533"/>
                          </a:lnTo>
                          <a:lnTo>
                            <a:pt x="0" y="53067"/>
                          </a:lnTo>
                          <a:cubicBezTo>
                            <a:pt x="0" y="23746"/>
                            <a:pt x="53415" y="1643"/>
                            <a:pt x="55705" y="647"/>
                          </a:cubicBezTo>
                          <a:lnTo>
                            <a:pt x="57298" y="0"/>
                          </a:lnTo>
                          <a:lnTo>
                            <a:pt x="58891" y="647"/>
                          </a:lnTo>
                          <a:cubicBezTo>
                            <a:pt x="61131" y="1593"/>
                            <a:pt x="114597" y="23746"/>
                            <a:pt x="114597" y="53067"/>
                          </a:cubicBezTo>
                          <a:lnTo>
                            <a:pt x="114597" y="197533"/>
                          </a:lnTo>
                          <a:close/>
                          <a:moveTo>
                            <a:pt x="8413" y="189070"/>
                          </a:moveTo>
                          <a:lnTo>
                            <a:pt x="106084" y="189070"/>
                          </a:lnTo>
                          <a:lnTo>
                            <a:pt x="106084" y="53067"/>
                          </a:lnTo>
                          <a:cubicBezTo>
                            <a:pt x="106084" y="34150"/>
                            <a:pt x="72233" y="15632"/>
                            <a:pt x="57249" y="9160"/>
                          </a:cubicBezTo>
                          <a:cubicBezTo>
                            <a:pt x="42264" y="15632"/>
                            <a:pt x="8413" y="34150"/>
                            <a:pt x="8413" y="53067"/>
                          </a:cubicBezTo>
                          <a:lnTo>
                            <a:pt x="8413" y="189070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42" name="Freeform: Shape 241">
                      <a:extLst>
                        <a:ext uri="{FF2B5EF4-FFF2-40B4-BE49-F238E27FC236}">
                          <a16:creationId xmlns:a16="http://schemas.microsoft.com/office/drawing/2014/main" id="{36B6E11B-8B67-0D1B-BF1F-1AD2D86E05E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006232" y="4857519"/>
                      <a:ext cx="114596" cy="197383"/>
                    </a:xfrm>
                    <a:custGeom>
                      <a:avLst/>
                      <a:gdLst>
                        <a:gd name="connsiteX0" fmla="*/ 114597 w 114596"/>
                        <a:gd name="connsiteY0" fmla="*/ 197384 h 197383"/>
                        <a:gd name="connsiteX1" fmla="*/ 0 w 114596"/>
                        <a:gd name="connsiteY1" fmla="*/ 197384 h 197383"/>
                        <a:gd name="connsiteX2" fmla="*/ 0 w 114596"/>
                        <a:gd name="connsiteY2" fmla="*/ 184938 h 197383"/>
                        <a:gd name="connsiteX3" fmla="*/ 3932 w 114596"/>
                        <a:gd name="connsiteY3" fmla="*/ 184639 h 197383"/>
                        <a:gd name="connsiteX4" fmla="*/ 10305 w 114596"/>
                        <a:gd name="connsiteY4" fmla="*/ 179014 h 197383"/>
                        <a:gd name="connsiteX5" fmla="*/ 3186 w 114596"/>
                        <a:gd name="connsiteY5" fmla="*/ 149693 h 197383"/>
                        <a:gd name="connsiteX6" fmla="*/ 0 w 114596"/>
                        <a:gd name="connsiteY6" fmla="*/ 149444 h 197383"/>
                        <a:gd name="connsiteX7" fmla="*/ 0 w 114596"/>
                        <a:gd name="connsiteY7" fmla="*/ 108773 h 197383"/>
                        <a:gd name="connsiteX8" fmla="*/ 3932 w 114596"/>
                        <a:gd name="connsiteY8" fmla="*/ 108474 h 197383"/>
                        <a:gd name="connsiteX9" fmla="*/ 10305 w 114596"/>
                        <a:gd name="connsiteY9" fmla="*/ 102898 h 197383"/>
                        <a:gd name="connsiteX10" fmla="*/ 3932 w 114596"/>
                        <a:gd name="connsiteY10" fmla="*/ 97273 h 197383"/>
                        <a:gd name="connsiteX11" fmla="*/ 0 w 114596"/>
                        <a:gd name="connsiteY11" fmla="*/ 96974 h 197383"/>
                        <a:gd name="connsiteX12" fmla="*/ 0 w 114596"/>
                        <a:gd name="connsiteY12" fmla="*/ 49732 h 197383"/>
                        <a:gd name="connsiteX13" fmla="*/ 3932 w 114596"/>
                        <a:gd name="connsiteY13" fmla="*/ 49433 h 197383"/>
                        <a:gd name="connsiteX14" fmla="*/ 10305 w 114596"/>
                        <a:gd name="connsiteY14" fmla="*/ 43808 h 197383"/>
                        <a:gd name="connsiteX15" fmla="*/ 8164 w 114596"/>
                        <a:gd name="connsiteY15" fmla="*/ 39726 h 197383"/>
                        <a:gd name="connsiteX16" fmla="*/ 5127 w 114596"/>
                        <a:gd name="connsiteY16" fmla="*/ 37137 h 197383"/>
                        <a:gd name="connsiteX17" fmla="*/ 7517 w 114596"/>
                        <a:gd name="connsiteY17" fmla="*/ 34001 h 197383"/>
                        <a:gd name="connsiteX18" fmla="*/ 17125 w 114596"/>
                        <a:gd name="connsiteY18" fmla="*/ 23696 h 197383"/>
                        <a:gd name="connsiteX19" fmla="*/ 18469 w 114596"/>
                        <a:gd name="connsiteY19" fmla="*/ 22551 h 197383"/>
                        <a:gd name="connsiteX20" fmla="*/ 22003 w 114596"/>
                        <a:gd name="connsiteY20" fmla="*/ 23198 h 197383"/>
                        <a:gd name="connsiteX21" fmla="*/ 28027 w 114596"/>
                        <a:gd name="connsiteY21" fmla="*/ 17573 h 197383"/>
                        <a:gd name="connsiteX22" fmla="*/ 28176 w 114596"/>
                        <a:gd name="connsiteY22" fmla="*/ 15432 h 197383"/>
                        <a:gd name="connsiteX23" fmla="*/ 30018 w 114596"/>
                        <a:gd name="connsiteY23" fmla="*/ 14287 h 197383"/>
                        <a:gd name="connsiteX24" fmla="*/ 55705 w 114596"/>
                        <a:gd name="connsiteY24" fmla="*/ 697 h 197383"/>
                        <a:gd name="connsiteX25" fmla="*/ 57298 w 114596"/>
                        <a:gd name="connsiteY25" fmla="*/ 0 h 197383"/>
                        <a:gd name="connsiteX26" fmla="*/ 58891 w 114596"/>
                        <a:gd name="connsiteY26" fmla="*/ 697 h 197383"/>
                        <a:gd name="connsiteX27" fmla="*/ 84578 w 114596"/>
                        <a:gd name="connsiteY27" fmla="*/ 14287 h 197383"/>
                        <a:gd name="connsiteX28" fmla="*/ 86371 w 114596"/>
                        <a:gd name="connsiteY28" fmla="*/ 15432 h 197383"/>
                        <a:gd name="connsiteX29" fmla="*/ 86520 w 114596"/>
                        <a:gd name="connsiteY29" fmla="*/ 17523 h 197383"/>
                        <a:gd name="connsiteX30" fmla="*/ 92494 w 114596"/>
                        <a:gd name="connsiteY30" fmla="*/ 23198 h 197383"/>
                        <a:gd name="connsiteX31" fmla="*/ 94236 w 114596"/>
                        <a:gd name="connsiteY31" fmla="*/ 22700 h 197383"/>
                        <a:gd name="connsiteX32" fmla="*/ 95979 w 114596"/>
                        <a:gd name="connsiteY32" fmla="*/ 22551 h 197383"/>
                        <a:gd name="connsiteX33" fmla="*/ 97323 w 114596"/>
                        <a:gd name="connsiteY33" fmla="*/ 23696 h 197383"/>
                        <a:gd name="connsiteX34" fmla="*/ 106980 w 114596"/>
                        <a:gd name="connsiteY34" fmla="*/ 33951 h 197383"/>
                        <a:gd name="connsiteX35" fmla="*/ 109419 w 114596"/>
                        <a:gd name="connsiteY35" fmla="*/ 37137 h 197383"/>
                        <a:gd name="connsiteX36" fmla="*/ 106333 w 114596"/>
                        <a:gd name="connsiteY36" fmla="*/ 39776 h 197383"/>
                        <a:gd name="connsiteX37" fmla="*/ 104192 w 114596"/>
                        <a:gd name="connsiteY37" fmla="*/ 43808 h 197383"/>
                        <a:gd name="connsiteX38" fmla="*/ 110664 w 114596"/>
                        <a:gd name="connsiteY38" fmla="*/ 49433 h 197383"/>
                        <a:gd name="connsiteX39" fmla="*/ 114547 w 114596"/>
                        <a:gd name="connsiteY39" fmla="*/ 49732 h 197383"/>
                        <a:gd name="connsiteX40" fmla="*/ 114547 w 114596"/>
                        <a:gd name="connsiteY40" fmla="*/ 96974 h 197383"/>
                        <a:gd name="connsiteX41" fmla="*/ 110664 w 114596"/>
                        <a:gd name="connsiteY41" fmla="*/ 97273 h 197383"/>
                        <a:gd name="connsiteX42" fmla="*/ 104192 w 114596"/>
                        <a:gd name="connsiteY42" fmla="*/ 102898 h 197383"/>
                        <a:gd name="connsiteX43" fmla="*/ 110614 w 114596"/>
                        <a:gd name="connsiteY43" fmla="*/ 108474 h 197383"/>
                        <a:gd name="connsiteX44" fmla="*/ 114547 w 114596"/>
                        <a:gd name="connsiteY44" fmla="*/ 108773 h 197383"/>
                        <a:gd name="connsiteX45" fmla="*/ 114547 w 114596"/>
                        <a:gd name="connsiteY45" fmla="*/ 149444 h 197383"/>
                        <a:gd name="connsiteX46" fmla="*/ 110664 w 114596"/>
                        <a:gd name="connsiteY46" fmla="*/ 149743 h 197383"/>
                        <a:gd name="connsiteX47" fmla="*/ 104192 w 114596"/>
                        <a:gd name="connsiteY47" fmla="*/ 179014 h 197383"/>
                        <a:gd name="connsiteX48" fmla="*/ 110664 w 114596"/>
                        <a:gd name="connsiteY48" fmla="*/ 184639 h 197383"/>
                        <a:gd name="connsiteX49" fmla="*/ 114547 w 114596"/>
                        <a:gd name="connsiteY49" fmla="*/ 184938 h 197383"/>
                        <a:gd name="connsiteX50" fmla="*/ 114547 w 114596"/>
                        <a:gd name="connsiteY50" fmla="*/ 197384 h 197383"/>
                        <a:gd name="connsiteX51" fmla="*/ 86321 w 114596"/>
                        <a:gd name="connsiteY51" fmla="*/ 188921 h 197383"/>
                        <a:gd name="connsiteX52" fmla="*/ 100160 w 114596"/>
                        <a:gd name="connsiteY52" fmla="*/ 188921 h 197383"/>
                        <a:gd name="connsiteX53" fmla="*/ 95729 w 114596"/>
                        <a:gd name="connsiteY53" fmla="*/ 179014 h 197383"/>
                        <a:gd name="connsiteX54" fmla="*/ 106084 w 114596"/>
                        <a:gd name="connsiteY54" fmla="*/ 143171 h 197383"/>
                        <a:gd name="connsiteX55" fmla="*/ 106084 w 114596"/>
                        <a:gd name="connsiteY55" fmla="*/ 138791 h 197383"/>
                        <a:gd name="connsiteX56" fmla="*/ 93141 w 114596"/>
                        <a:gd name="connsiteY56" fmla="*/ 145412 h 197383"/>
                        <a:gd name="connsiteX57" fmla="*/ 77758 w 114596"/>
                        <a:gd name="connsiteY57" fmla="*/ 131025 h 197383"/>
                        <a:gd name="connsiteX58" fmla="*/ 93141 w 114596"/>
                        <a:gd name="connsiteY58" fmla="*/ 116638 h 197383"/>
                        <a:gd name="connsiteX59" fmla="*/ 106084 w 114596"/>
                        <a:gd name="connsiteY59" fmla="*/ 123259 h 197383"/>
                        <a:gd name="connsiteX60" fmla="*/ 106084 w 114596"/>
                        <a:gd name="connsiteY60" fmla="*/ 116190 h 197383"/>
                        <a:gd name="connsiteX61" fmla="*/ 95729 w 114596"/>
                        <a:gd name="connsiteY61" fmla="*/ 102848 h 197383"/>
                        <a:gd name="connsiteX62" fmla="*/ 106084 w 114596"/>
                        <a:gd name="connsiteY62" fmla="*/ 89507 h 197383"/>
                        <a:gd name="connsiteX63" fmla="*/ 106084 w 114596"/>
                        <a:gd name="connsiteY63" fmla="*/ 80845 h 197383"/>
                        <a:gd name="connsiteX64" fmla="*/ 93141 w 114596"/>
                        <a:gd name="connsiteY64" fmla="*/ 87466 h 197383"/>
                        <a:gd name="connsiteX65" fmla="*/ 77758 w 114596"/>
                        <a:gd name="connsiteY65" fmla="*/ 73079 h 197383"/>
                        <a:gd name="connsiteX66" fmla="*/ 93141 w 114596"/>
                        <a:gd name="connsiteY66" fmla="*/ 58692 h 197383"/>
                        <a:gd name="connsiteX67" fmla="*/ 106084 w 114596"/>
                        <a:gd name="connsiteY67" fmla="*/ 65313 h 197383"/>
                        <a:gd name="connsiteX68" fmla="*/ 106084 w 114596"/>
                        <a:gd name="connsiteY68" fmla="*/ 57050 h 197383"/>
                        <a:gd name="connsiteX69" fmla="*/ 95729 w 114596"/>
                        <a:gd name="connsiteY69" fmla="*/ 43708 h 197383"/>
                        <a:gd name="connsiteX70" fmla="*/ 98069 w 114596"/>
                        <a:gd name="connsiteY70" fmla="*/ 36291 h 197383"/>
                        <a:gd name="connsiteX71" fmla="*/ 93539 w 114596"/>
                        <a:gd name="connsiteY71" fmla="*/ 31562 h 197383"/>
                        <a:gd name="connsiteX72" fmla="*/ 93141 w 114596"/>
                        <a:gd name="connsiteY72" fmla="*/ 31562 h 197383"/>
                        <a:gd name="connsiteX73" fmla="*/ 78306 w 114596"/>
                        <a:gd name="connsiteY73" fmla="*/ 20162 h 197383"/>
                        <a:gd name="connsiteX74" fmla="*/ 72581 w 114596"/>
                        <a:gd name="connsiteY74" fmla="*/ 16777 h 197383"/>
                        <a:gd name="connsiteX75" fmla="*/ 72581 w 114596"/>
                        <a:gd name="connsiteY75" fmla="*/ 17175 h 197383"/>
                        <a:gd name="connsiteX76" fmla="*/ 57199 w 114596"/>
                        <a:gd name="connsiteY76" fmla="*/ 31562 h 197383"/>
                        <a:gd name="connsiteX77" fmla="*/ 41866 w 114596"/>
                        <a:gd name="connsiteY77" fmla="*/ 17175 h 197383"/>
                        <a:gd name="connsiteX78" fmla="*/ 41866 w 114596"/>
                        <a:gd name="connsiteY78" fmla="*/ 16727 h 197383"/>
                        <a:gd name="connsiteX79" fmla="*/ 36091 w 114596"/>
                        <a:gd name="connsiteY79" fmla="*/ 20162 h 197383"/>
                        <a:gd name="connsiteX80" fmla="*/ 21307 w 114596"/>
                        <a:gd name="connsiteY80" fmla="*/ 31562 h 197383"/>
                        <a:gd name="connsiteX81" fmla="*/ 20858 w 114596"/>
                        <a:gd name="connsiteY81" fmla="*/ 31562 h 197383"/>
                        <a:gd name="connsiteX82" fmla="*/ 16378 w 114596"/>
                        <a:gd name="connsiteY82" fmla="*/ 36291 h 197383"/>
                        <a:gd name="connsiteX83" fmla="*/ 18668 w 114596"/>
                        <a:gd name="connsiteY83" fmla="*/ 43708 h 197383"/>
                        <a:gd name="connsiteX84" fmla="*/ 8363 w 114596"/>
                        <a:gd name="connsiteY84" fmla="*/ 57050 h 197383"/>
                        <a:gd name="connsiteX85" fmla="*/ 8363 w 114596"/>
                        <a:gd name="connsiteY85" fmla="*/ 65313 h 197383"/>
                        <a:gd name="connsiteX86" fmla="*/ 21307 w 114596"/>
                        <a:gd name="connsiteY86" fmla="*/ 58692 h 197383"/>
                        <a:gd name="connsiteX87" fmla="*/ 36639 w 114596"/>
                        <a:gd name="connsiteY87" fmla="*/ 73079 h 197383"/>
                        <a:gd name="connsiteX88" fmla="*/ 21307 w 114596"/>
                        <a:gd name="connsiteY88" fmla="*/ 87466 h 197383"/>
                        <a:gd name="connsiteX89" fmla="*/ 8363 w 114596"/>
                        <a:gd name="connsiteY89" fmla="*/ 80845 h 197383"/>
                        <a:gd name="connsiteX90" fmla="*/ 8363 w 114596"/>
                        <a:gd name="connsiteY90" fmla="*/ 89507 h 197383"/>
                        <a:gd name="connsiteX91" fmla="*/ 18668 w 114596"/>
                        <a:gd name="connsiteY91" fmla="*/ 102848 h 197383"/>
                        <a:gd name="connsiteX92" fmla="*/ 8363 w 114596"/>
                        <a:gd name="connsiteY92" fmla="*/ 116190 h 197383"/>
                        <a:gd name="connsiteX93" fmla="*/ 8363 w 114596"/>
                        <a:gd name="connsiteY93" fmla="*/ 123259 h 197383"/>
                        <a:gd name="connsiteX94" fmla="*/ 21307 w 114596"/>
                        <a:gd name="connsiteY94" fmla="*/ 116638 h 197383"/>
                        <a:gd name="connsiteX95" fmla="*/ 36639 w 114596"/>
                        <a:gd name="connsiteY95" fmla="*/ 131025 h 197383"/>
                        <a:gd name="connsiteX96" fmla="*/ 21307 w 114596"/>
                        <a:gd name="connsiteY96" fmla="*/ 145412 h 197383"/>
                        <a:gd name="connsiteX97" fmla="*/ 8363 w 114596"/>
                        <a:gd name="connsiteY97" fmla="*/ 138791 h 197383"/>
                        <a:gd name="connsiteX98" fmla="*/ 8363 w 114596"/>
                        <a:gd name="connsiteY98" fmla="*/ 143171 h 197383"/>
                        <a:gd name="connsiteX99" fmla="*/ 18668 w 114596"/>
                        <a:gd name="connsiteY99" fmla="*/ 179014 h 197383"/>
                        <a:gd name="connsiteX100" fmla="*/ 14287 w 114596"/>
                        <a:gd name="connsiteY100" fmla="*/ 188921 h 197383"/>
                        <a:gd name="connsiteX101" fmla="*/ 28126 w 114596"/>
                        <a:gd name="connsiteY101" fmla="*/ 188921 h 197383"/>
                        <a:gd name="connsiteX102" fmla="*/ 23895 w 114596"/>
                        <a:gd name="connsiteY102" fmla="*/ 179014 h 197383"/>
                        <a:gd name="connsiteX103" fmla="*/ 39278 w 114596"/>
                        <a:gd name="connsiteY103" fmla="*/ 140981 h 197383"/>
                        <a:gd name="connsiteX104" fmla="*/ 54610 w 114596"/>
                        <a:gd name="connsiteY104" fmla="*/ 179014 h 197383"/>
                        <a:gd name="connsiteX105" fmla="*/ 50379 w 114596"/>
                        <a:gd name="connsiteY105" fmla="*/ 188921 h 197383"/>
                        <a:gd name="connsiteX106" fmla="*/ 64019 w 114596"/>
                        <a:gd name="connsiteY106" fmla="*/ 188921 h 197383"/>
                        <a:gd name="connsiteX107" fmla="*/ 59787 w 114596"/>
                        <a:gd name="connsiteY107" fmla="*/ 179014 h 197383"/>
                        <a:gd name="connsiteX108" fmla="*/ 75170 w 114596"/>
                        <a:gd name="connsiteY108" fmla="*/ 140981 h 197383"/>
                        <a:gd name="connsiteX109" fmla="*/ 90503 w 114596"/>
                        <a:gd name="connsiteY109" fmla="*/ 179014 h 197383"/>
                        <a:gd name="connsiteX110" fmla="*/ 86321 w 114596"/>
                        <a:gd name="connsiteY110" fmla="*/ 188921 h 197383"/>
                        <a:gd name="connsiteX111" fmla="*/ 75220 w 114596"/>
                        <a:gd name="connsiteY111" fmla="*/ 150390 h 197383"/>
                        <a:gd name="connsiteX112" fmla="*/ 68300 w 114596"/>
                        <a:gd name="connsiteY112" fmla="*/ 178964 h 197383"/>
                        <a:gd name="connsiteX113" fmla="*/ 75220 w 114596"/>
                        <a:gd name="connsiteY113" fmla="*/ 184888 h 197383"/>
                        <a:gd name="connsiteX114" fmla="*/ 82089 w 114596"/>
                        <a:gd name="connsiteY114" fmla="*/ 178964 h 197383"/>
                        <a:gd name="connsiteX115" fmla="*/ 75220 w 114596"/>
                        <a:gd name="connsiteY115" fmla="*/ 150390 h 197383"/>
                        <a:gd name="connsiteX116" fmla="*/ 39327 w 114596"/>
                        <a:gd name="connsiteY116" fmla="*/ 150390 h 197383"/>
                        <a:gd name="connsiteX117" fmla="*/ 32408 w 114596"/>
                        <a:gd name="connsiteY117" fmla="*/ 178964 h 197383"/>
                        <a:gd name="connsiteX118" fmla="*/ 39327 w 114596"/>
                        <a:gd name="connsiteY118" fmla="*/ 184888 h 197383"/>
                        <a:gd name="connsiteX119" fmla="*/ 46197 w 114596"/>
                        <a:gd name="connsiteY119" fmla="*/ 178964 h 197383"/>
                        <a:gd name="connsiteX120" fmla="*/ 39327 w 114596"/>
                        <a:gd name="connsiteY120" fmla="*/ 150390 h 197383"/>
                        <a:gd name="connsiteX121" fmla="*/ 93191 w 114596"/>
                        <a:gd name="connsiteY121" fmla="*/ 125051 h 197383"/>
                        <a:gd name="connsiteX122" fmla="*/ 86271 w 114596"/>
                        <a:gd name="connsiteY122" fmla="*/ 130975 h 197383"/>
                        <a:gd name="connsiteX123" fmla="*/ 93191 w 114596"/>
                        <a:gd name="connsiteY123" fmla="*/ 136899 h 197383"/>
                        <a:gd name="connsiteX124" fmla="*/ 100110 w 114596"/>
                        <a:gd name="connsiteY124" fmla="*/ 130975 h 197383"/>
                        <a:gd name="connsiteX125" fmla="*/ 93191 w 114596"/>
                        <a:gd name="connsiteY125" fmla="*/ 125051 h 197383"/>
                        <a:gd name="connsiteX126" fmla="*/ 21356 w 114596"/>
                        <a:gd name="connsiteY126" fmla="*/ 125051 h 197383"/>
                        <a:gd name="connsiteX127" fmla="*/ 14437 w 114596"/>
                        <a:gd name="connsiteY127" fmla="*/ 130975 h 197383"/>
                        <a:gd name="connsiteX128" fmla="*/ 21356 w 114596"/>
                        <a:gd name="connsiteY128" fmla="*/ 136899 h 197383"/>
                        <a:gd name="connsiteX129" fmla="*/ 28226 w 114596"/>
                        <a:gd name="connsiteY129" fmla="*/ 130975 h 197383"/>
                        <a:gd name="connsiteX130" fmla="*/ 21356 w 114596"/>
                        <a:gd name="connsiteY130" fmla="*/ 125051 h 197383"/>
                        <a:gd name="connsiteX131" fmla="*/ 93191 w 114596"/>
                        <a:gd name="connsiteY131" fmla="*/ 67155 h 197383"/>
                        <a:gd name="connsiteX132" fmla="*/ 86271 w 114596"/>
                        <a:gd name="connsiteY132" fmla="*/ 73079 h 197383"/>
                        <a:gd name="connsiteX133" fmla="*/ 93191 w 114596"/>
                        <a:gd name="connsiteY133" fmla="*/ 79003 h 197383"/>
                        <a:gd name="connsiteX134" fmla="*/ 100110 w 114596"/>
                        <a:gd name="connsiteY134" fmla="*/ 73079 h 197383"/>
                        <a:gd name="connsiteX135" fmla="*/ 93191 w 114596"/>
                        <a:gd name="connsiteY135" fmla="*/ 67155 h 197383"/>
                        <a:gd name="connsiteX136" fmla="*/ 21356 w 114596"/>
                        <a:gd name="connsiteY136" fmla="*/ 67155 h 197383"/>
                        <a:gd name="connsiteX137" fmla="*/ 14437 w 114596"/>
                        <a:gd name="connsiteY137" fmla="*/ 73079 h 197383"/>
                        <a:gd name="connsiteX138" fmla="*/ 21356 w 114596"/>
                        <a:gd name="connsiteY138" fmla="*/ 79003 h 197383"/>
                        <a:gd name="connsiteX139" fmla="*/ 28226 w 114596"/>
                        <a:gd name="connsiteY139" fmla="*/ 73079 h 197383"/>
                        <a:gd name="connsiteX140" fmla="*/ 21356 w 114596"/>
                        <a:gd name="connsiteY140" fmla="*/ 67155 h 197383"/>
                        <a:gd name="connsiteX141" fmla="*/ 18519 w 114596"/>
                        <a:gd name="connsiteY141" fmla="*/ 30765 h 197383"/>
                        <a:gd name="connsiteX142" fmla="*/ 18519 w 114596"/>
                        <a:gd name="connsiteY142" fmla="*/ 30765 h 197383"/>
                        <a:gd name="connsiteX143" fmla="*/ 18519 w 114596"/>
                        <a:gd name="connsiteY143" fmla="*/ 30765 h 197383"/>
                        <a:gd name="connsiteX144" fmla="*/ 22651 w 114596"/>
                        <a:gd name="connsiteY144" fmla="*/ 23397 h 197383"/>
                        <a:gd name="connsiteX145" fmla="*/ 22651 w 114596"/>
                        <a:gd name="connsiteY145" fmla="*/ 23397 h 197383"/>
                        <a:gd name="connsiteX146" fmla="*/ 22651 w 114596"/>
                        <a:gd name="connsiteY146" fmla="*/ 23397 h 197383"/>
                        <a:gd name="connsiteX147" fmla="*/ 57249 w 114596"/>
                        <a:gd name="connsiteY147" fmla="*/ 11251 h 197383"/>
                        <a:gd name="connsiteX148" fmla="*/ 50379 w 114596"/>
                        <a:gd name="connsiteY148" fmla="*/ 17175 h 197383"/>
                        <a:gd name="connsiteX149" fmla="*/ 57249 w 114596"/>
                        <a:gd name="connsiteY149" fmla="*/ 23099 h 197383"/>
                        <a:gd name="connsiteX150" fmla="*/ 64168 w 114596"/>
                        <a:gd name="connsiteY150" fmla="*/ 17175 h 197383"/>
                        <a:gd name="connsiteX151" fmla="*/ 57249 w 114596"/>
                        <a:gd name="connsiteY151" fmla="*/ 11251 h 197383"/>
                        <a:gd name="connsiteX152" fmla="*/ 57249 w 114596"/>
                        <a:gd name="connsiteY152" fmla="*/ 145412 h 197383"/>
                        <a:gd name="connsiteX153" fmla="*/ 41916 w 114596"/>
                        <a:gd name="connsiteY153" fmla="*/ 131025 h 197383"/>
                        <a:gd name="connsiteX154" fmla="*/ 57249 w 114596"/>
                        <a:gd name="connsiteY154" fmla="*/ 116638 h 197383"/>
                        <a:gd name="connsiteX155" fmla="*/ 72631 w 114596"/>
                        <a:gd name="connsiteY155" fmla="*/ 131025 h 197383"/>
                        <a:gd name="connsiteX156" fmla="*/ 57249 w 114596"/>
                        <a:gd name="connsiteY156" fmla="*/ 145412 h 197383"/>
                        <a:gd name="connsiteX157" fmla="*/ 57249 w 114596"/>
                        <a:gd name="connsiteY157" fmla="*/ 125051 h 197383"/>
                        <a:gd name="connsiteX158" fmla="*/ 50379 w 114596"/>
                        <a:gd name="connsiteY158" fmla="*/ 130975 h 197383"/>
                        <a:gd name="connsiteX159" fmla="*/ 57249 w 114596"/>
                        <a:gd name="connsiteY159" fmla="*/ 136899 h 197383"/>
                        <a:gd name="connsiteX160" fmla="*/ 64168 w 114596"/>
                        <a:gd name="connsiteY160" fmla="*/ 130975 h 197383"/>
                        <a:gd name="connsiteX161" fmla="*/ 57249 w 114596"/>
                        <a:gd name="connsiteY161" fmla="*/ 125051 h 197383"/>
                        <a:gd name="connsiteX162" fmla="*/ 75220 w 114596"/>
                        <a:gd name="connsiteY162" fmla="*/ 117235 h 197383"/>
                        <a:gd name="connsiteX163" fmla="*/ 59837 w 114596"/>
                        <a:gd name="connsiteY163" fmla="*/ 102848 h 197383"/>
                        <a:gd name="connsiteX164" fmla="*/ 75220 w 114596"/>
                        <a:gd name="connsiteY164" fmla="*/ 88462 h 197383"/>
                        <a:gd name="connsiteX165" fmla="*/ 90552 w 114596"/>
                        <a:gd name="connsiteY165" fmla="*/ 102848 h 197383"/>
                        <a:gd name="connsiteX166" fmla="*/ 75220 w 114596"/>
                        <a:gd name="connsiteY166" fmla="*/ 117235 h 197383"/>
                        <a:gd name="connsiteX167" fmla="*/ 75220 w 114596"/>
                        <a:gd name="connsiteY167" fmla="*/ 96925 h 197383"/>
                        <a:gd name="connsiteX168" fmla="*/ 68300 w 114596"/>
                        <a:gd name="connsiteY168" fmla="*/ 102848 h 197383"/>
                        <a:gd name="connsiteX169" fmla="*/ 75220 w 114596"/>
                        <a:gd name="connsiteY169" fmla="*/ 108773 h 197383"/>
                        <a:gd name="connsiteX170" fmla="*/ 82089 w 114596"/>
                        <a:gd name="connsiteY170" fmla="*/ 102848 h 197383"/>
                        <a:gd name="connsiteX171" fmla="*/ 75220 w 114596"/>
                        <a:gd name="connsiteY171" fmla="*/ 96925 h 197383"/>
                        <a:gd name="connsiteX172" fmla="*/ 39327 w 114596"/>
                        <a:gd name="connsiteY172" fmla="*/ 117235 h 197383"/>
                        <a:gd name="connsiteX173" fmla="*/ 23945 w 114596"/>
                        <a:gd name="connsiteY173" fmla="*/ 102848 h 197383"/>
                        <a:gd name="connsiteX174" fmla="*/ 39327 w 114596"/>
                        <a:gd name="connsiteY174" fmla="*/ 88462 h 197383"/>
                        <a:gd name="connsiteX175" fmla="*/ 54660 w 114596"/>
                        <a:gd name="connsiteY175" fmla="*/ 102848 h 197383"/>
                        <a:gd name="connsiteX176" fmla="*/ 39327 w 114596"/>
                        <a:gd name="connsiteY176" fmla="*/ 117235 h 197383"/>
                        <a:gd name="connsiteX177" fmla="*/ 39327 w 114596"/>
                        <a:gd name="connsiteY177" fmla="*/ 96925 h 197383"/>
                        <a:gd name="connsiteX178" fmla="*/ 32408 w 114596"/>
                        <a:gd name="connsiteY178" fmla="*/ 102848 h 197383"/>
                        <a:gd name="connsiteX179" fmla="*/ 39327 w 114596"/>
                        <a:gd name="connsiteY179" fmla="*/ 108773 h 197383"/>
                        <a:gd name="connsiteX180" fmla="*/ 46197 w 114596"/>
                        <a:gd name="connsiteY180" fmla="*/ 102848 h 197383"/>
                        <a:gd name="connsiteX181" fmla="*/ 39327 w 114596"/>
                        <a:gd name="connsiteY181" fmla="*/ 96925 h 197383"/>
                        <a:gd name="connsiteX182" fmla="*/ 57249 w 114596"/>
                        <a:gd name="connsiteY182" fmla="*/ 87516 h 197383"/>
                        <a:gd name="connsiteX183" fmla="*/ 41916 w 114596"/>
                        <a:gd name="connsiteY183" fmla="*/ 73129 h 197383"/>
                        <a:gd name="connsiteX184" fmla="*/ 57249 w 114596"/>
                        <a:gd name="connsiteY184" fmla="*/ 58742 h 197383"/>
                        <a:gd name="connsiteX185" fmla="*/ 72631 w 114596"/>
                        <a:gd name="connsiteY185" fmla="*/ 73129 h 197383"/>
                        <a:gd name="connsiteX186" fmla="*/ 57249 w 114596"/>
                        <a:gd name="connsiteY186" fmla="*/ 87516 h 197383"/>
                        <a:gd name="connsiteX187" fmla="*/ 57249 w 114596"/>
                        <a:gd name="connsiteY187" fmla="*/ 67155 h 197383"/>
                        <a:gd name="connsiteX188" fmla="*/ 50379 w 114596"/>
                        <a:gd name="connsiteY188" fmla="*/ 73079 h 197383"/>
                        <a:gd name="connsiteX189" fmla="*/ 57249 w 114596"/>
                        <a:gd name="connsiteY189" fmla="*/ 79003 h 197383"/>
                        <a:gd name="connsiteX190" fmla="*/ 64168 w 114596"/>
                        <a:gd name="connsiteY190" fmla="*/ 73079 h 197383"/>
                        <a:gd name="connsiteX191" fmla="*/ 57249 w 114596"/>
                        <a:gd name="connsiteY191" fmla="*/ 67155 h 197383"/>
                        <a:gd name="connsiteX192" fmla="*/ 75220 w 114596"/>
                        <a:gd name="connsiteY192" fmla="*/ 58195 h 197383"/>
                        <a:gd name="connsiteX193" fmla="*/ 59837 w 114596"/>
                        <a:gd name="connsiteY193" fmla="*/ 43758 h 197383"/>
                        <a:gd name="connsiteX194" fmla="*/ 75220 w 114596"/>
                        <a:gd name="connsiteY194" fmla="*/ 29371 h 197383"/>
                        <a:gd name="connsiteX195" fmla="*/ 90552 w 114596"/>
                        <a:gd name="connsiteY195" fmla="*/ 43758 h 197383"/>
                        <a:gd name="connsiteX196" fmla="*/ 75220 w 114596"/>
                        <a:gd name="connsiteY196" fmla="*/ 58195 h 197383"/>
                        <a:gd name="connsiteX197" fmla="*/ 75220 w 114596"/>
                        <a:gd name="connsiteY197" fmla="*/ 37834 h 197383"/>
                        <a:gd name="connsiteX198" fmla="*/ 68300 w 114596"/>
                        <a:gd name="connsiteY198" fmla="*/ 43758 h 197383"/>
                        <a:gd name="connsiteX199" fmla="*/ 75220 w 114596"/>
                        <a:gd name="connsiteY199" fmla="*/ 49732 h 197383"/>
                        <a:gd name="connsiteX200" fmla="*/ 82089 w 114596"/>
                        <a:gd name="connsiteY200" fmla="*/ 43758 h 197383"/>
                        <a:gd name="connsiteX201" fmla="*/ 75220 w 114596"/>
                        <a:gd name="connsiteY201" fmla="*/ 37834 h 197383"/>
                        <a:gd name="connsiteX202" fmla="*/ 39327 w 114596"/>
                        <a:gd name="connsiteY202" fmla="*/ 58195 h 197383"/>
                        <a:gd name="connsiteX203" fmla="*/ 23945 w 114596"/>
                        <a:gd name="connsiteY203" fmla="*/ 43758 h 197383"/>
                        <a:gd name="connsiteX204" fmla="*/ 39327 w 114596"/>
                        <a:gd name="connsiteY204" fmla="*/ 29371 h 197383"/>
                        <a:gd name="connsiteX205" fmla="*/ 54660 w 114596"/>
                        <a:gd name="connsiteY205" fmla="*/ 43758 h 197383"/>
                        <a:gd name="connsiteX206" fmla="*/ 39327 w 114596"/>
                        <a:gd name="connsiteY206" fmla="*/ 58195 h 197383"/>
                        <a:gd name="connsiteX207" fmla="*/ 39327 w 114596"/>
                        <a:gd name="connsiteY207" fmla="*/ 37834 h 197383"/>
                        <a:gd name="connsiteX208" fmla="*/ 32408 w 114596"/>
                        <a:gd name="connsiteY208" fmla="*/ 43758 h 197383"/>
                        <a:gd name="connsiteX209" fmla="*/ 39327 w 114596"/>
                        <a:gd name="connsiteY209" fmla="*/ 49732 h 197383"/>
                        <a:gd name="connsiteX210" fmla="*/ 46197 w 114596"/>
                        <a:gd name="connsiteY210" fmla="*/ 43758 h 197383"/>
                        <a:gd name="connsiteX211" fmla="*/ 39327 w 114596"/>
                        <a:gd name="connsiteY211" fmla="*/ 37834 h 19738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  <a:cxn ang="0">
                          <a:pos x="connsiteX22" y="connsiteY22"/>
                        </a:cxn>
                        <a:cxn ang="0">
                          <a:pos x="connsiteX23" y="connsiteY23"/>
                        </a:cxn>
                        <a:cxn ang="0">
                          <a:pos x="connsiteX24" y="connsiteY24"/>
                        </a:cxn>
                        <a:cxn ang="0">
                          <a:pos x="connsiteX25" y="connsiteY25"/>
                        </a:cxn>
                        <a:cxn ang="0">
                          <a:pos x="connsiteX26" y="connsiteY26"/>
                        </a:cxn>
                        <a:cxn ang="0">
                          <a:pos x="connsiteX27" y="connsiteY27"/>
                        </a:cxn>
                        <a:cxn ang="0">
                          <a:pos x="connsiteX28" y="connsiteY28"/>
                        </a:cxn>
                        <a:cxn ang="0">
                          <a:pos x="connsiteX29" y="connsiteY29"/>
                        </a:cxn>
                        <a:cxn ang="0">
                          <a:pos x="connsiteX30" y="connsiteY30"/>
                        </a:cxn>
                        <a:cxn ang="0">
                          <a:pos x="connsiteX31" y="connsiteY31"/>
                        </a:cxn>
                        <a:cxn ang="0">
                          <a:pos x="connsiteX32" y="connsiteY32"/>
                        </a:cxn>
                        <a:cxn ang="0">
                          <a:pos x="connsiteX33" y="connsiteY33"/>
                        </a:cxn>
                        <a:cxn ang="0">
                          <a:pos x="connsiteX34" y="connsiteY34"/>
                        </a:cxn>
                        <a:cxn ang="0">
                          <a:pos x="connsiteX35" y="connsiteY35"/>
                        </a:cxn>
                        <a:cxn ang="0">
                          <a:pos x="connsiteX36" y="connsiteY36"/>
                        </a:cxn>
                        <a:cxn ang="0">
                          <a:pos x="connsiteX37" y="connsiteY37"/>
                        </a:cxn>
                        <a:cxn ang="0">
                          <a:pos x="connsiteX38" y="connsiteY38"/>
                        </a:cxn>
                        <a:cxn ang="0">
                          <a:pos x="connsiteX39" y="connsiteY39"/>
                        </a:cxn>
                        <a:cxn ang="0">
                          <a:pos x="connsiteX40" y="connsiteY40"/>
                        </a:cxn>
                        <a:cxn ang="0">
                          <a:pos x="connsiteX41" y="connsiteY41"/>
                        </a:cxn>
                        <a:cxn ang="0">
                          <a:pos x="connsiteX42" y="connsiteY42"/>
                        </a:cxn>
                        <a:cxn ang="0">
                          <a:pos x="connsiteX43" y="connsiteY43"/>
                        </a:cxn>
                        <a:cxn ang="0">
                          <a:pos x="connsiteX44" y="connsiteY44"/>
                        </a:cxn>
                        <a:cxn ang="0">
                          <a:pos x="connsiteX45" y="connsiteY45"/>
                        </a:cxn>
                        <a:cxn ang="0">
                          <a:pos x="connsiteX46" y="connsiteY46"/>
                        </a:cxn>
                        <a:cxn ang="0">
                          <a:pos x="connsiteX47" y="connsiteY47"/>
                        </a:cxn>
                        <a:cxn ang="0">
                          <a:pos x="connsiteX48" y="connsiteY48"/>
                        </a:cxn>
                        <a:cxn ang="0">
                          <a:pos x="connsiteX49" y="connsiteY49"/>
                        </a:cxn>
                        <a:cxn ang="0">
                          <a:pos x="connsiteX50" y="connsiteY50"/>
                        </a:cxn>
                        <a:cxn ang="0">
                          <a:pos x="connsiteX51" y="connsiteY51"/>
                        </a:cxn>
                        <a:cxn ang="0">
                          <a:pos x="connsiteX52" y="connsiteY52"/>
                        </a:cxn>
                        <a:cxn ang="0">
                          <a:pos x="connsiteX53" y="connsiteY53"/>
                        </a:cxn>
                        <a:cxn ang="0">
                          <a:pos x="connsiteX54" y="connsiteY54"/>
                        </a:cxn>
                        <a:cxn ang="0">
                          <a:pos x="connsiteX55" y="connsiteY55"/>
                        </a:cxn>
                        <a:cxn ang="0">
                          <a:pos x="connsiteX56" y="connsiteY56"/>
                        </a:cxn>
                        <a:cxn ang="0">
                          <a:pos x="connsiteX57" y="connsiteY57"/>
                        </a:cxn>
                        <a:cxn ang="0">
                          <a:pos x="connsiteX58" y="connsiteY58"/>
                        </a:cxn>
                        <a:cxn ang="0">
                          <a:pos x="connsiteX59" y="connsiteY59"/>
                        </a:cxn>
                        <a:cxn ang="0">
                          <a:pos x="connsiteX60" y="connsiteY60"/>
                        </a:cxn>
                        <a:cxn ang="0">
                          <a:pos x="connsiteX61" y="connsiteY61"/>
                        </a:cxn>
                        <a:cxn ang="0">
                          <a:pos x="connsiteX62" y="connsiteY62"/>
                        </a:cxn>
                        <a:cxn ang="0">
                          <a:pos x="connsiteX63" y="connsiteY63"/>
                        </a:cxn>
                        <a:cxn ang="0">
                          <a:pos x="connsiteX64" y="connsiteY64"/>
                        </a:cxn>
                        <a:cxn ang="0">
                          <a:pos x="connsiteX65" y="connsiteY65"/>
                        </a:cxn>
                        <a:cxn ang="0">
                          <a:pos x="connsiteX66" y="connsiteY66"/>
                        </a:cxn>
                        <a:cxn ang="0">
                          <a:pos x="connsiteX67" y="connsiteY67"/>
                        </a:cxn>
                        <a:cxn ang="0">
                          <a:pos x="connsiteX68" y="connsiteY68"/>
                        </a:cxn>
                        <a:cxn ang="0">
                          <a:pos x="connsiteX69" y="connsiteY69"/>
                        </a:cxn>
                        <a:cxn ang="0">
                          <a:pos x="connsiteX70" y="connsiteY70"/>
                        </a:cxn>
                        <a:cxn ang="0">
                          <a:pos x="connsiteX71" y="connsiteY71"/>
                        </a:cxn>
                        <a:cxn ang="0">
                          <a:pos x="connsiteX72" y="connsiteY72"/>
                        </a:cxn>
                        <a:cxn ang="0">
                          <a:pos x="connsiteX73" y="connsiteY73"/>
                        </a:cxn>
                        <a:cxn ang="0">
                          <a:pos x="connsiteX74" y="connsiteY74"/>
                        </a:cxn>
                        <a:cxn ang="0">
                          <a:pos x="connsiteX75" y="connsiteY75"/>
                        </a:cxn>
                        <a:cxn ang="0">
                          <a:pos x="connsiteX76" y="connsiteY76"/>
                        </a:cxn>
                        <a:cxn ang="0">
                          <a:pos x="connsiteX77" y="connsiteY77"/>
                        </a:cxn>
                        <a:cxn ang="0">
                          <a:pos x="connsiteX78" y="connsiteY78"/>
                        </a:cxn>
                        <a:cxn ang="0">
                          <a:pos x="connsiteX79" y="connsiteY79"/>
                        </a:cxn>
                        <a:cxn ang="0">
                          <a:pos x="connsiteX80" y="connsiteY80"/>
                        </a:cxn>
                        <a:cxn ang="0">
                          <a:pos x="connsiteX81" y="connsiteY81"/>
                        </a:cxn>
                        <a:cxn ang="0">
                          <a:pos x="connsiteX82" y="connsiteY82"/>
                        </a:cxn>
                        <a:cxn ang="0">
                          <a:pos x="connsiteX83" y="connsiteY83"/>
                        </a:cxn>
                        <a:cxn ang="0">
                          <a:pos x="connsiteX84" y="connsiteY84"/>
                        </a:cxn>
                        <a:cxn ang="0">
                          <a:pos x="connsiteX85" y="connsiteY85"/>
                        </a:cxn>
                        <a:cxn ang="0">
                          <a:pos x="connsiteX86" y="connsiteY86"/>
                        </a:cxn>
                        <a:cxn ang="0">
                          <a:pos x="connsiteX87" y="connsiteY87"/>
                        </a:cxn>
                        <a:cxn ang="0">
                          <a:pos x="connsiteX88" y="connsiteY88"/>
                        </a:cxn>
                        <a:cxn ang="0">
                          <a:pos x="connsiteX89" y="connsiteY89"/>
                        </a:cxn>
                        <a:cxn ang="0">
                          <a:pos x="connsiteX90" y="connsiteY90"/>
                        </a:cxn>
                        <a:cxn ang="0">
                          <a:pos x="connsiteX91" y="connsiteY91"/>
                        </a:cxn>
                        <a:cxn ang="0">
                          <a:pos x="connsiteX92" y="connsiteY92"/>
                        </a:cxn>
                        <a:cxn ang="0">
                          <a:pos x="connsiteX93" y="connsiteY93"/>
                        </a:cxn>
                        <a:cxn ang="0">
                          <a:pos x="connsiteX94" y="connsiteY94"/>
                        </a:cxn>
                        <a:cxn ang="0">
                          <a:pos x="connsiteX95" y="connsiteY95"/>
                        </a:cxn>
                        <a:cxn ang="0">
                          <a:pos x="connsiteX96" y="connsiteY96"/>
                        </a:cxn>
                        <a:cxn ang="0">
                          <a:pos x="connsiteX97" y="connsiteY97"/>
                        </a:cxn>
                        <a:cxn ang="0">
                          <a:pos x="connsiteX98" y="connsiteY98"/>
                        </a:cxn>
                        <a:cxn ang="0">
                          <a:pos x="connsiteX99" y="connsiteY99"/>
                        </a:cxn>
                        <a:cxn ang="0">
                          <a:pos x="connsiteX100" y="connsiteY100"/>
                        </a:cxn>
                        <a:cxn ang="0">
                          <a:pos x="connsiteX101" y="connsiteY101"/>
                        </a:cxn>
                        <a:cxn ang="0">
                          <a:pos x="connsiteX102" y="connsiteY102"/>
                        </a:cxn>
                        <a:cxn ang="0">
                          <a:pos x="connsiteX103" y="connsiteY103"/>
                        </a:cxn>
                        <a:cxn ang="0">
                          <a:pos x="connsiteX104" y="connsiteY104"/>
                        </a:cxn>
                        <a:cxn ang="0">
                          <a:pos x="connsiteX105" y="connsiteY105"/>
                        </a:cxn>
                        <a:cxn ang="0">
                          <a:pos x="connsiteX106" y="connsiteY106"/>
                        </a:cxn>
                        <a:cxn ang="0">
                          <a:pos x="connsiteX107" y="connsiteY107"/>
                        </a:cxn>
                        <a:cxn ang="0">
                          <a:pos x="connsiteX108" y="connsiteY108"/>
                        </a:cxn>
                        <a:cxn ang="0">
                          <a:pos x="connsiteX109" y="connsiteY109"/>
                        </a:cxn>
                        <a:cxn ang="0">
                          <a:pos x="connsiteX110" y="connsiteY110"/>
                        </a:cxn>
                        <a:cxn ang="0">
                          <a:pos x="connsiteX111" y="connsiteY111"/>
                        </a:cxn>
                        <a:cxn ang="0">
                          <a:pos x="connsiteX112" y="connsiteY112"/>
                        </a:cxn>
                        <a:cxn ang="0">
                          <a:pos x="connsiteX113" y="connsiteY113"/>
                        </a:cxn>
                        <a:cxn ang="0">
                          <a:pos x="connsiteX114" y="connsiteY114"/>
                        </a:cxn>
                        <a:cxn ang="0">
                          <a:pos x="connsiteX115" y="connsiteY115"/>
                        </a:cxn>
                        <a:cxn ang="0">
                          <a:pos x="connsiteX116" y="connsiteY116"/>
                        </a:cxn>
                        <a:cxn ang="0">
                          <a:pos x="connsiteX117" y="connsiteY117"/>
                        </a:cxn>
                        <a:cxn ang="0">
                          <a:pos x="connsiteX118" y="connsiteY118"/>
                        </a:cxn>
                        <a:cxn ang="0">
                          <a:pos x="connsiteX119" y="connsiteY119"/>
                        </a:cxn>
                        <a:cxn ang="0">
                          <a:pos x="connsiteX120" y="connsiteY120"/>
                        </a:cxn>
                        <a:cxn ang="0">
                          <a:pos x="connsiteX121" y="connsiteY121"/>
                        </a:cxn>
                        <a:cxn ang="0">
                          <a:pos x="connsiteX122" y="connsiteY122"/>
                        </a:cxn>
                        <a:cxn ang="0">
                          <a:pos x="connsiteX123" y="connsiteY123"/>
                        </a:cxn>
                        <a:cxn ang="0">
                          <a:pos x="connsiteX124" y="connsiteY124"/>
                        </a:cxn>
                        <a:cxn ang="0">
                          <a:pos x="connsiteX125" y="connsiteY125"/>
                        </a:cxn>
                        <a:cxn ang="0">
                          <a:pos x="connsiteX126" y="connsiteY126"/>
                        </a:cxn>
                        <a:cxn ang="0">
                          <a:pos x="connsiteX127" y="connsiteY127"/>
                        </a:cxn>
                        <a:cxn ang="0">
                          <a:pos x="connsiteX128" y="connsiteY128"/>
                        </a:cxn>
                        <a:cxn ang="0">
                          <a:pos x="connsiteX129" y="connsiteY129"/>
                        </a:cxn>
                        <a:cxn ang="0">
                          <a:pos x="connsiteX130" y="connsiteY130"/>
                        </a:cxn>
                        <a:cxn ang="0">
                          <a:pos x="connsiteX131" y="connsiteY131"/>
                        </a:cxn>
                        <a:cxn ang="0">
                          <a:pos x="connsiteX132" y="connsiteY132"/>
                        </a:cxn>
                        <a:cxn ang="0">
                          <a:pos x="connsiteX133" y="connsiteY133"/>
                        </a:cxn>
                        <a:cxn ang="0">
                          <a:pos x="connsiteX134" y="connsiteY134"/>
                        </a:cxn>
                        <a:cxn ang="0">
                          <a:pos x="connsiteX135" y="connsiteY135"/>
                        </a:cxn>
                        <a:cxn ang="0">
                          <a:pos x="connsiteX136" y="connsiteY136"/>
                        </a:cxn>
                        <a:cxn ang="0">
                          <a:pos x="connsiteX137" y="connsiteY137"/>
                        </a:cxn>
                        <a:cxn ang="0">
                          <a:pos x="connsiteX138" y="connsiteY138"/>
                        </a:cxn>
                        <a:cxn ang="0">
                          <a:pos x="connsiteX139" y="connsiteY139"/>
                        </a:cxn>
                        <a:cxn ang="0">
                          <a:pos x="connsiteX140" y="connsiteY140"/>
                        </a:cxn>
                        <a:cxn ang="0">
                          <a:pos x="connsiteX141" y="connsiteY141"/>
                        </a:cxn>
                        <a:cxn ang="0">
                          <a:pos x="connsiteX142" y="connsiteY142"/>
                        </a:cxn>
                        <a:cxn ang="0">
                          <a:pos x="connsiteX143" y="connsiteY143"/>
                        </a:cxn>
                        <a:cxn ang="0">
                          <a:pos x="connsiteX144" y="connsiteY144"/>
                        </a:cxn>
                        <a:cxn ang="0">
                          <a:pos x="connsiteX145" y="connsiteY145"/>
                        </a:cxn>
                        <a:cxn ang="0">
                          <a:pos x="connsiteX146" y="connsiteY146"/>
                        </a:cxn>
                        <a:cxn ang="0">
                          <a:pos x="connsiteX147" y="connsiteY147"/>
                        </a:cxn>
                        <a:cxn ang="0">
                          <a:pos x="connsiteX148" y="connsiteY148"/>
                        </a:cxn>
                        <a:cxn ang="0">
                          <a:pos x="connsiteX149" y="connsiteY149"/>
                        </a:cxn>
                        <a:cxn ang="0">
                          <a:pos x="connsiteX150" y="connsiteY150"/>
                        </a:cxn>
                        <a:cxn ang="0">
                          <a:pos x="connsiteX151" y="connsiteY151"/>
                        </a:cxn>
                        <a:cxn ang="0">
                          <a:pos x="connsiteX152" y="connsiteY152"/>
                        </a:cxn>
                        <a:cxn ang="0">
                          <a:pos x="connsiteX153" y="connsiteY153"/>
                        </a:cxn>
                        <a:cxn ang="0">
                          <a:pos x="connsiteX154" y="connsiteY154"/>
                        </a:cxn>
                        <a:cxn ang="0">
                          <a:pos x="connsiteX155" y="connsiteY155"/>
                        </a:cxn>
                        <a:cxn ang="0">
                          <a:pos x="connsiteX156" y="connsiteY156"/>
                        </a:cxn>
                        <a:cxn ang="0">
                          <a:pos x="connsiteX157" y="connsiteY157"/>
                        </a:cxn>
                        <a:cxn ang="0">
                          <a:pos x="connsiteX158" y="connsiteY158"/>
                        </a:cxn>
                        <a:cxn ang="0">
                          <a:pos x="connsiteX159" y="connsiteY159"/>
                        </a:cxn>
                        <a:cxn ang="0">
                          <a:pos x="connsiteX160" y="connsiteY160"/>
                        </a:cxn>
                        <a:cxn ang="0">
                          <a:pos x="connsiteX161" y="connsiteY161"/>
                        </a:cxn>
                        <a:cxn ang="0">
                          <a:pos x="connsiteX162" y="connsiteY162"/>
                        </a:cxn>
                        <a:cxn ang="0">
                          <a:pos x="connsiteX163" y="connsiteY163"/>
                        </a:cxn>
                        <a:cxn ang="0">
                          <a:pos x="connsiteX164" y="connsiteY164"/>
                        </a:cxn>
                        <a:cxn ang="0">
                          <a:pos x="connsiteX165" y="connsiteY165"/>
                        </a:cxn>
                        <a:cxn ang="0">
                          <a:pos x="connsiteX166" y="connsiteY166"/>
                        </a:cxn>
                        <a:cxn ang="0">
                          <a:pos x="connsiteX167" y="connsiteY167"/>
                        </a:cxn>
                        <a:cxn ang="0">
                          <a:pos x="connsiteX168" y="connsiteY168"/>
                        </a:cxn>
                        <a:cxn ang="0">
                          <a:pos x="connsiteX169" y="connsiteY169"/>
                        </a:cxn>
                        <a:cxn ang="0">
                          <a:pos x="connsiteX170" y="connsiteY170"/>
                        </a:cxn>
                        <a:cxn ang="0">
                          <a:pos x="connsiteX171" y="connsiteY171"/>
                        </a:cxn>
                        <a:cxn ang="0">
                          <a:pos x="connsiteX172" y="connsiteY172"/>
                        </a:cxn>
                        <a:cxn ang="0">
                          <a:pos x="connsiteX173" y="connsiteY173"/>
                        </a:cxn>
                        <a:cxn ang="0">
                          <a:pos x="connsiteX174" y="connsiteY174"/>
                        </a:cxn>
                        <a:cxn ang="0">
                          <a:pos x="connsiteX175" y="connsiteY175"/>
                        </a:cxn>
                        <a:cxn ang="0">
                          <a:pos x="connsiteX176" y="connsiteY176"/>
                        </a:cxn>
                        <a:cxn ang="0">
                          <a:pos x="connsiteX177" y="connsiteY177"/>
                        </a:cxn>
                        <a:cxn ang="0">
                          <a:pos x="connsiteX178" y="connsiteY178"/>
                        </a:cxn>
                        <a:cxn ang="0">
                          <a:pos x="connsiteX179" y="connsiteY179"/>
                        </a:cxn>
                        <a:cxn ang="0">
                          <a:pos x="connsiteX180" y="connsiteY180"/>
                        </a:cxn>
                        <a:cxn ang="0">
                          <a:pos x="connsiteX181" y="connsiteY181"/>
                        </a:cxn>
                        <a:cxn ang="0">
                          <a:pos x="connsiteX182" y="connsiteY182"/>
                        </a:cxn>
                        <a:cxn ang="0">
                          <a:pos x="connsiteX183" y="connsiteY183"/>
                        </a:cxn>
                        <a:cxn ang="0">
                          <a:pos x="connsiteX184" y="connsiteY184"/>
                        </a:cxn>
                        <a:cxn ang="0">
                          <a:pos x="connsiteX185" y="connsiteY185"/>
                        </a:cxn>
                        <a:cxn ang="0">
                          <a:pos x="connsiteX186" y="connsiteY186"/>
                        </a:cxn>
                        <a:cxn ang="0">
                          <a:pos x="connsiteX187" y="connsiteY187"/>
                        </a:cxn>
                        <a:cxn ang="0">
                          <a:pos x="connsiteX188" y="connsiteY188"/>
                        </a:cxn>
                        <a:cxn ang="0">
                          <a:pos x="connsiteX189" y="connsiteY189"/>
                        </a:cxn>
                        <a:cxn ang="0">
                          <a:pos x="connsiteX190" y="connsiteY190"/>
                        </a:cxn>
                        <a:cxn ang="0">
                          <a:pos x="connsiteX191" y="connsiteY191"/>
                        </a:cxn>
                        <a:cxn ang="0">
                          <a:pos x="connsiteX192" y="connsiteY192"/>
                        </a:cxn>
                        <a:cxn ang="0">
                          <a:pos x="connsiteX193" y="connsiteY193"/>
                        </a:cxn>
                        <a:cxn ang="0">
                          <a:pos x="connsiteX194" y="connsiteY194"/>
                        </a:cxn>
                        <a:cxn ang="0">
                          <a:pos x="connsiteX195" y="connsiteY195"/>
                        </a:cxn>
                        <a:cxn ang="0">
                          <a:pos x="connsiteX196" y="connsiteY196"/>
                        </a:cxn>
                        <a:cxn ang="0">
                          <a:pos x="connsiteX197" y="connsiteY197"/>
                        </a:cxn>
                        <a:cxn ang="0">
                          <a:pos x="connsiteX198" y="connsiteY198"/>
                        </a:cxn>
                        <a:cxn ang="0">
                          <a:pos x="connsiteX199" y="connsiteY199"/>
                        </a:cxn>
                        <a:cxn ang="0">
                          <a:pos x="connsiteX200" y="connsiteY200"/>
                        </a:cxn>
                        <a:cxn ang="0">
                          <a:pos x="connsiteX201" y="connsiteY201"/>
                        </a:cxn>
                        <a:cxn ang="0">
                          <a:pos x="connsiteX202" y="connsiteY202"/>
                        </a:cxn>
                        <a:cxn ang="0">
                          <a:pos x="connsiteX203" y="connsiteY203"/>
                        </a:cxn>
                        <a:cxn ang="0">
                          <a:pos x="connsiteX204" y="connsiteY204"/>
                        </a:cxn>
                        <a:cxn ang="0">
                          <a:pos x="connsiteX205" y="connsiteY205"/>
                        </a:cxn>
                        <a:cxn ang="0">
                          <a:pos x="connsiteX206" y="connsiteY206"/>
                        </a:cxn>
                        <a:cxn ang="0">
                          <a:pos x="connsiteX207" y="connsiteY207"/>
                        </a:cxn>
                        <a:cxn ang="0">
                          <a:pos x="connsiteX208" y="connsiteY208"/>
                        </a:cxn>
                        <a:cxn ang="0">
                          <a:pos x="connsiteX209" y="connsiteY209"/>
                        </a:cxn>
                        <a:cxn ang="0">
                          <a:pos x="connsiteX210" y="connsiteY210"/>
                        </a:cxn>
                        <a:cxn ang="0">
                          <a:pos x="connsiteX211" y="connsiteY211"/>
                        </a:cxn>
                      </a:cxnLst>
                      <a:rect l="l" t="t" r="r" b="b"/>
                      <a:pathLst>
                        <a:path w="114596" h="197383">
                          <a:moveTo>
                            <a:pt x="114597" y="197384"/>
                          </a:moveTo>
                          <a:lnTo>
                            <a:pt x="0" y="197384"/>
                          </a:lnTo>
                          <a:lnTo>
                            <a:pt x="0" y="184938"/>
                          </a:lnTo>
                          <a:lnTo>
                            <a:pt x="3932" y="184639"/>
                          </a:lnTo>
                          <a:cubicBezTo>
                            <a:pt x="7567" y="184341"/>
                            <a:pt x="10305" y="181951"/>
                            <a:pt x="10305" y="179014"/>
                          </a:cubicBezTo>
                          <a:cubicBezTo>
                            <a:pt x="10305" y="173140"/>
                            <a:pt x="6272" y="153277"/>
                            <a:pt x="3186" y="149693"/>
                          </a:cubicBezTo>
                          <a:lnTo>
                            <a:pt x="0" y="149444"/>
                          </a:lnTo>
                          <a:lnTo>
                            <a:pt x="0" y="108773"/>
                          </a:lnTo>
                          <a:lnTo>
                            <a:pt x="3932" y="108474"/>
                          </a:lnTo>
                          <a:cubicBezTo>
                            <a:pt x="7567" y="108225"/>
                            <a:pt x="10305" y="105835"/>
                            <a:pt x="10305" y="102898"/>
                          </a:cubicBezTo>
                          <a:cubicBezTo>
                            <a:pt x="10305" y="99911"/>
                            <a:pt x="7567" y="97572"/>
                            <a:pt x="3932" y="97273"/>
                          </a:cubicBezTo>
                          <a:lnTo>
                            <a:pt x="0" y="96974"/>
                          </a:lnTo>
                          <a:lnTo>
                            <a:pt x="0" y="49732"/>
                          </a:lnTo>
                          <a:lnTo>
                            <a:pt x="3932" y="49433"/>
                          </a:lnTo>
                          <a:cubicBezTo>
                            <a:pt x="7567" y="49134"/>
                            <a:pt x="10305" y="46745"/>
                            <a:pt x="10305" y="43808"/>
                          </a:cubicBezTo>
                          <a:cubicBezTo>
                            <a:pt x="10305" y="41916"/>
                            <a:pt x="9160" y="40572"/>
                            <a:pt x="8164" y="39726"/>
                          </a:cubicBezTo>
                          <a:lnTo>
                            <a:pt x="5127" y="37137"/>
                          </a:lnTo>
                          <a:lnTo>
                            <a:pt x="7517" y="34001"/>
                          </a:lnTo>
                          <a:cubicBezTo>
                            <a:pt x="10355" y="30217"/>
                            <a:pt x="13590" y="26733"/>
                            <a:pt x="17125" y="23696"/>
                          </a:cubicBezTo>
                          <a:lnTo>
                            <a:pt x="18469" y="22551"/>
                          </a:lnTo>
                          <a:lnTo>
                            <a:pt x="22003" y="23198"/>
                          </a:lnTo>
                          <a:cubicBezTo>
                            <a:pt x="25239" y="22899"/>
                            <a:pt x="27828" y="20510"/>
                            <a:pt x="28027" y="17573"/>
                          </a:cubicBezTo>
                          <a:lnTo>
                            <a:pt x="28176" y="15432"/>
                          </a:lnTo>
                          <a:lnTo>
                            <a:pt x="30018" y="14287"/>
                          </a:lnTo>
                          <a:cubicBezTo>
                            <a:pt x="42912" y="5974"/>
                            <a:pt x="55158" y="847"/>
                            <a:pt x="55705" y="697"/>
                          </a:cubicBezTo>
                          <a:lnTo>
                            <a:pt x="57298" y="0"/>
                          </a:lnTo>
                          <a:lnTo>
                            <a:pt x="58891" y="697"/>
                          </a:lnTo>
                          <a:cubicBezTo>
                            <a:pt x="59439" y="896"/>
                            <a:pt x="71685" y="5974"/>
                            <a:pt x="84578" y="14287"/>
                          </a:cubicBezTo>
                          <a:lnTo>
                            <a:pt x="86371" y="15432"/>
                          </a:lnTo>
                          <a:lnTo>
                            <a:pt x="86520" y="17523"/>
                          </a:lnTo>
                          <a:cubicBezTo>
                            <a:pt x="86719" y="20560"/>
                            <a:pt x="89258" y="22899"/>
                            <a:pt x="92494" y="23198"/>
                          </a:cubicBezTo>
                          <a:cubicBezTo>
                            <a:pt x="92942" y="22999"/>
                            <a:pt x="93539" y="22800"/>
                            <a:pt x="94236" y="22700"/>
                          </a:cubicBezTo>
                          <a:lnTo>
                            <a:pt x="95979" y="22551"/>
                          </a:lnTo>
                          <a:lnTo>
                            <a:pt x="97323" y="23696"/>
                          </a:lnTo>
                          <a:cubicBezTo>
                            <a:pt x="100857" y="26683"/>
                            <a:pt x="104043" y="30018"/>
                            <a:pt x="106980" y="33951"/>
                          </a:cubicBezTo>
                          <a:lnTo>
                            <a:pt x="109419" y="37137"/>
                          </a:lnTo>
                          <a:lnTo>
                            <a:pt x="106333" y="39776"/>
                          </a:lnTo>
                          <a:cubicBezTo>
                            <a:pt x="105337" y="40622"/>
                            <a:pt x="104192" y="41966"/>
                            <a:pt x="104192" y="43808"/>
                          </a:cubicBezTo>
                          <a:cubicBezTo>
                            <a:pt x="104192" y="46745"/>
                            <a:pt x="106980" y="49134"/>
                            <a:pt x="110664" y="49433"/>
                          </a:cubicBezTo>
                          <a:lnTo>
                            <a:pt x="114547" y="49732"/>
                          </a:lnTo>
                          <a:lnTo>
                            <a:pt x="114547" y="96974"/>
                          </a:lnTo>
                          <a:lnTo>
                            <a:pt x="110664" y="97273"/>
                          </a:lnTo>
                          <a:cubicBezTo>
                            <a:pt x="106980" y="97572"/>
                            <a:pt x="104192" y="100011"/>
                            <a:pt x="104192" y="102898"/>
                          </a:cubicBezTo>
                          <a:cubicBezTo>
                            <a:pt x="104192" y="105885"/>
                            <a:pt x="106980" y="108225"/>
                            <a:pt x="110614" y="108474"/>
                          </a:cubicBezTo>
                          <a:lnTo>
                            <a:pt x="114547" y="108773"/>
                          </a:lnTo>
                          <a:lnTo>
                            <a:pt x="114547" y="149444"/>
                          </a:lnTo>
                          <a:lnTo>
                            <a:pt x="110664" y="149743"/>
                          </a:lnTo>
                          <a:cubicBezTo>
                            <a:pt x="108523" y="152082"/>
                            <a:pt x="104192" y="172941"/>
                            <a:pt x="104192" y="179014"/>
                          </a:cubicBezTo>
                          <a:cubicBezTo>
                            <a:pt x="104192" y="181901"/>
                            <a:pt x="106980" y="184341"/>
                            <a:pt x="110664" y="184639"/>
                          </a:cubicBezTo>
                          <a:lnTo>
                            <a:pt x="114547" y="184938"/>
                          </a:lnTo>
                          <a:lnTo>
                            <a:pt x="114547" y="197384"/>
                          </a:lnTo>
                          <a:close/>
                          <a:moveTo>
                            <a:pt x="86321" y="188921"/>
                          </a:moveTo>
                          <a:lnTo>
                            <a:pt x="100160" y="188921"/>
                          </a:lnTo>
                          <a:cubicBezTo>
                            <a:pt x="97373" y="186382"/>
                            <a:pt x="95729" y="182897"/>
                            <a:pt x="95729" y="179014"/>
                          </a:cubicBezTo>
                          <a:cubicBezTo>
                            <a:pt x="95729" y="178666"/>
                            <a:pt x="97920" y="150788"/>
                            <a:pt x="106084" y="143171"/>
                          </a:cubicBezTo>
                          <a:lnTo>
                            <a:pt x="106084" y="138791"/>
                          </a:lnTo>
                          <a:cubicBezTo>
                            <a:pt x="103346" y="142773"/>
                            <a:pt x="98617" y="145412"/>
                            <a:pt x="93141" y="145412"/>
                          </a:cubicBezTo>
                          <a:cubicBezTo>
                            <a:pt x="84678" y="145412"/>
                            <a:pt x="77758" y="138940"/>
                            <a:pt x="77758" y="131025"/>
                          </a:cubicBezTo>
                          <a:cubicBezTo>
                            <a:pt x="77758" y="123109"/>
                            <a:pt x="84678" y="116638"/>
                            <a:pt x="93141" y="116638"/>
                          </a:cubicBezTo>
                          <a:cubicBezTo>
                            <a:pt x="98567" y="116638"/>
                            <a:pt x="103346" y="119276"/>
                            <a:pt x="106084" y="123259"/>
                          </a:cubicBezTo>
                          <a:lnTo>
                            <a:pt x="106084" y="116190"/>
                          </a:lnTo>
                          <a:cubicBezTo>
                            <a:pt x="99961" y="114298"/>
                            <a:pt x="95729" y="109021"/>
                            <a:pt x="95729" y="102848"/>
                          </a:cubicBezTo>
                          <a:cubicBezTo>
                            <a:pt x="95729" y="96676"/>
                            <a:pt x="99961" y="91449"/>
                            <a:pt x="106084" y="89507"/>
                          </a:cubicBezTo>
                          <a:lnTo>
                            <a:pt x="106084" y="80845"/>
                          </a:lnTo>
                          <a:cubicBezTo>
                            <a:pt x="103346" y="84828"/>
                            <a:pt x="98617" y="87466"/>
                            <a:pt x="93141" y="87466"/>
                          </a:cubicBezTo>
                          <a:cubicBezTo>
                            <a:pt x="84678" y="87466"/>
                            <a:pt x="77758" y="80994"/>
                            <a:pt x="77758" y="73079"/>
                          </a:cubicBezTo>
                          <a:cubicBezTo>
                            <a:pt x="77758" y="65164"/>
                            <a:pt x="84678" y="58692"/>
                            <a:pt x="93141" y="58692"/>
                          </a:cubicBezTo>
                          <a:cubicBezTo>
                            <a:pt x="98567" y="58692"/>
                            <a:pt x="103346" y="61331"/>
                            <a:pt x="106084" y="65313"/>
                          </a:cubicBezTo>
                          <a:lnTo>
                            <a:pt x="106084" y="57050"/>
                          </a:lnTo>
                          <a:cubicBezTo>
                            <a:pt x="99961" y="55108"/>
                            <a:pt x="95729" y="49881"/>
                            <a:pt x="95729" y="43708"/>
                          </a:cubicBezTo>
                          <a:cubicBezTo>
                            <a:pt x="95729" y="41020"/>
                            <a:pt x="96576" y="38531"/>
                            <a:pt x="98069" y="36291"/>
                          </a:cubicBezTo>
                          <a:cubicBezTo>
                            <a:pt x="96625" y="34598"/>
                            <a:pt x="95132" y="33055"/>
                            <a:pt x="93539" y="31562"/>
                          </a:cubicBezTo>
                          <a:cubicBezTo>
                            <a:pt x="93390" y="31562"/>
                            <a:pt x="93290" y="31562"/>
                            <a:pt x="93141" y="31562"/>
                          </a:cubicBezTo>
                          <a:cubicBezTo>
                            <a:pt x="85923" y="31562"/>
                            <a:pt x="79799" y="26733"/>
                            <a:pt x="78306" y="20162"/>
                          </a:cubicBezTo>
                          <a:cubicBezTo>
                            <a:pt x="76365" y="18967"/>
                            <a:pt x="74423" y="17822"/>
                            <a:pt x="72581" y="16777"/>
                          </a:cubicBezTo>
                          <a:cubicBezTo>
                            <a:pt x="72581" y="16876"/>
                            <a:pt x="72581" y="17025"/>
                            <a:pt x="72581" y="17175"/>
                          </a:cubicBezTo>
                          <a:cubicBezTo>
                            <a:pt x="72581" y="25090"/>
                            <a:pt x="65711" y="31562"/>
                            <a:pt x="57199" y="31562"/>
                          </a:cubicBezTo>
                          <a:cubicBezTo>
                            <a:pt x="48736" y="31562"/>
                            <a:pt x="41866" y="25090"/>
                            <a:pt x="41866" y="17175"/>
                          </a:cubicBezTo>
                          <a:cubicBezTo>
                            <a:pt x="41866" y="17025"/>
                            <a:pt x="41866" y="16876"/>
                            <a:pt x="41866" y="16727"/>
                          </a:cubicBezTo>
                          <a:cubicBezTo>
                            <a:pt x="39975" y="17772"/>
                            <a:pt x="38083" y="18967"/>
                            <a:pt x="36091" y="20162"/>
                          </a:cubicBezTo>
                          <a:cubicBezTo>
                            <a:pt x="34598" y="26733"/>
                            <a:pt x="28525" y="31562"/>
                            <a:pt x="21307" y="31562"/>
                          </a:cubicBezTo>
                          <a:lnTo>
                            <a:pt x="20858" y="31562"/>
                          </a:lnTo>
                          <a:cubicBezTo>
                            <a:pt x="19265" y="33005"/>
                            <a:pt x="17772" y="34598"/>
                            <a:pt x="16378" y="36291"/>
                          </a:cubicBezTo>
                          <a:cubicBezTo>
                            <a:pt x="17872" y="38531"/>
                            <a:pt x="18668" y="41070"/>
                            <a:pt x="18668" y="43708"/>
                          </a:cubicBezTo>
                          <a:cubicBezTo>
                            <a:pt x="18668" y="49881"/>
                            <a:pt x="14437" y="55108"/>
                            <a:pt x="8363" y="57050"/>
                          </a:cubicBezTo>
                          <a:lnTo>
                            <a:pt x="8363" y="65313"/>
                          </a:lnTo>
                          <a:cubicBezTo>
                            <a:pt x="11101" y="61331"/>
                            <a:pt x="15880" y="58692"/>
                            <a:pt x="21307" y="58692"/>
                          </a:cubicBezTo>
                          <a:cubicBezTo>
                            <a:pt x="29769" y="58692"/>
                            <a:pt x="36639" y="65164"/>
                            <a:pt x="36639" y="73079"/>
                          </a:cubicBezTo>
                          <a:cubicBezTo>
                            <a:pt x="36639" y="80994"/>
                            <a:pt x="29769" y="87466"/>
                            <a:pt x="21307" y="87466"/>
                          </a:cubicBezTo>
                          <a:cubicBezTo>
                            <a:pt x="15880" y="87466"/>
                            <a:pt x="11101" y="84828"/>
                            <a:pt x="8363" y="80845"/>
                          </a:cubicBezTo>
                          <a:lnTo>
                            <a:pt x="8363" y="89507"/>
                          </a:lnTo>
                          <a:cubicBezTo>
                            <a:pt x="14437" y="91449"/>
                            <a:pt x="18668" y="96676"/>
                            <a:pt x="18668" y="102848"/>
                          </a:cubicBezTo>
                          <a:cubicBezTo>
                            <a:pt x="18668" y="109021"/>
                            <a:pt x="14437" y="114249"/>
                            <a:pt x="8363" y="116190"/>
                          </a:cubicBezTo>
                          <a:lnTo>
                            <a:pt x="8363" y="123259"/>
                          </a:lnTo>
                          <a:cubicBezTo>
                            <a:pt x="11101" y="119276"/>
                            <a:pt x="15880" y="116638"/>
                            <a:pt x="21307" y="116638"/>
                          </a:cubicBezTo>
                          <a:cubicBezTo>
                            <a:pt x="29769" y="116638"/>
                            <a:pt x="36639" y="123109"/>
                            <a:pt x="36639" y="131025"/>
                          </a:cubicBezTo>
                          <a:cubicBezTo>
                            <a:pt x="36639" y="138940"/>
                            <a:pt x="29769" y="145412"/>
                            <a:pt x="21307" y="145412"/>
                          </a:cubicBezTo>
                          <a:cubicBezTo>
                            <a:pt x="15880" y="145412"/>
                            <a:pt x="11101" y="142773"/>
                            <a:pt x="8363" y="138791"/>
                          </a:cubicBezTo>
                          <a:lnTo>
                            <a:pt x="8363" y="143171"/>
                          </a:lnTo>
                          <a:cubicBezTo>
                            <a:pt x="16478" y="150788"/>
                            <a:pt x="18668" y="178666"/>
                            <a:pt x="18668" y="179014"/>
                          </a:cubicBezTo>
                          <a:cubicBezTo>
                            <a:pt x="18668" y="182897"/>
                            <a:pt x="17025" y="186382"/>
                            <a:pt x="14287" y="188921"/>
                          </a:cubicBezTo>
                          <a:lnTo>
                            <a:pt x="28126" y="188921"/>
                          </a:lnTo>
                          <a:cubicBezTo>
                            <a:pt x="25488" y="186332"/>
                            <a:pt x="23895" y="182847"/>
                            <a:pt x="23895" y="179014"/>
                          </a:cubicBezTo>
                          <a:cubicBezTo>
                            <a:pt x="23895" y="178616"/>
                            <a:pt x="26982" y="140981"/>
                            <a:pt x="39278" y="140981"/>
                          </a:cubicBezTo>
                          <a:cubicBezTo>
                            <a:pt x="51524" y="140981"/>
                            <a:pt x="54610" y="178616"/>
                            <a:pt x="54610" y="179014"/>
                          </a:cubicBezTo>
                          <a:cubicBezTo>
                            <a:pt x="54610" y="182847"/>
                            <a:pt x="53017" y="186332"/>
                            <a:pt x="50379" y="188921"/>
                          </a:cubicBezTo>
                          <a:lnTo>
                            <a:pt x="64019" y="188921"/>
                          </a:lnTo>
                          <a:cubicBezTo>
                            <a:pt x="61381" y="186332"/>
                            <a:pt x="59787" y="182847"/>
                            <a:pt x="59787" y="179014"/>
                          </a:cubicBezTo>
                          <a:cubicBezTo>
                            <a:pt x="59787" y="178616"/>
                            <a:pt x="62874" y="140981"/>
                            <a:pt x="75170" y="140981"/>
                          </a:cubicBezTo>
                          <a:cubicBezTo>
                            <a:pt x="87466" y="140981"/>
                            <a:pt x="90503" y="178616"/>
                            <a:pt x="90503" y="179014"/>
                          </a:cubicBezTo>
                          <a:cubicBezTo>
                            <a:pt x="90552" y="182847"/>
                            <a:pt x="88959" y="186332"/>
                            <a:pt x="86321" y="188921"/>
                          </a:cubicBezTo>
                          <a:close/>
                          <a:moveTo>
                            <a:pt x="75220" y="150390"/>
                          </a:moveTo>
                          <a:cubicBezTo>
                            <a:pt x="72034" y="155617"/>
                            <a:pt x="68300" y="173389"/>
                            <a:pt x="68300" y="178964"/>
                          </a:cubicBezTo>
                          <a:cubicBezTo>
                            <a:pt x="68300" y="182200"/>
                            <a:pt x="71386" y="184888"/>
                            <a:pt x="75220" y="184888"/>
                          </a:cubicBezTo>
                          <a:cubicBezTo>
                            <a:pt x="79003" y="184888"/>
                            <a:pt x="82089" y="182200"/>
                            <a:pt x="82089" y="178964"/>
                          </a:cubicBezTo>
                          <a:cubicBezTo>
                            <a:pt x="82089" y="173389"/>
                            <a:pt x="78406" y="155666"/>
                            <a:pt x="75220" y="150390"/>
                          </a:cubicBezTo>
                          <a:close/>
                          <a:moveTo>
                            <a:pt x="39327" y="150390"/>
                          </a:moveTo>
                          <a:cubicBezTo>
                            <a:pt x="36141" y="155666"/>
                            <a:pt x="32408" y="173389"/>
                            <a:pt x="32408" y="178964"/>
                          </a:cubicBezTo>
                          <a:cubicBezTo>
                            <a:pt x="32408" y="182200"/>
                            <a:pt x="35494" y="184888"/>
                            <a:pt x="39327" y="184888"/>
                          </a:cubicBezTo>
                          <a:cubicBezTo>
                            <a:pt x="43111" y="184888"/>
                            <a:pt x="46197" y="182200"/>
                            <a:pt x="46197" y="178964"/>
                          </a:cubicBezTo>
                          <a:cubicBezTo>
                            <a:pt x="46197" y="173389"/>
                            <a:pt x="42463" y="155717"/>
                            <a:pt x="39327" y="150390"/>
                          </a:cubicBezTo>
                          <a:close/>
                          <a:moveTo>
                            <a:pt x="93191" y="125051"/>
                          </a:moveTo>
                          <a:cubicBezTo>
                            <a:pt x="89407" y="125051"/>
                            <a:pt x="86271" y="127739"/>
                            <a:pt x="86271" y="130975"/>
                          </a:cubicBezTo>
                          <a:cubicBezTo>
                            <a:pt x="86271" y="134211"/>
                            <a:pt x="89407" y="136899"/>
                            <a:pt x="93191" y="136899"/>
                          </a:cubicBezTo>
                          <a:cubicBezTo>
                            <a:pt x="96974" y="136899"/>
                            <a:pt x="100110" y="134211"/>
                            <a:pt x="100110" y="130975"/>
                          </a:cubicBezTo>
                          <a:cubicBezTo>
                            <a:pt x="100110" y="127789"/>
                            <a:pt x="96924" y="125051"/>
                            <a:pt x="93191" y="125051"/>
                          </a:cubicBezTo>
                          <a:close/>
                          <a:moveTo>
                            <a:pt x="21356" y="125051"/>
                          </a:moveTo>
                          <a:cubicBezTo>
                            <a:pt x="17523" y="125051"/>
                            <a:pt x="14437" y="127739"/>
                            <a:pt x="14437" y="130975"/>
                          </a:cubicBezTo>
                          <a:cubicBezTo>
                            <a:pt x="14437" y="134211"/>
                            <a:pt x="17523" y="136899"/>
                            <a:pt x="21356" y="136899"/>
                          </a:cubicBezTo>
                          <a:cubicBezTo>
                            <a:pt x="25139" y="136899"/>
                            <a:pt x="28226" y="134211"/>
                            <a:pt x="28226" y="130975"/>
                          </a:cubicBezTo>
                          <a:cubicBezTo>
                            <a:pt x="28226" y="127739"/>
                            <a:pt x="25139" y="125051"/>
                            <a:pt x="21356" y="125051"/>
                          </a:cubicBezTo>
                          <a:close/>
                          <a:moveTo>
                            <a:pt x="93191" y="67155"/>
                          </a:moveTo>
                          <a:cubicBezTo>
                            <a:pt x="89407" y="67155"/>
                            <a:pt x="86271" y="69843"/>
                            <a:pt x="86271" y="73079"/>
                          </a:cubicBezTo>
                          <a:cubicBezTo>
                            <a:pt x="86271" y="76315"/>
                            <a:pt x="89407" y="79003"/>
                            <a:pt x="93191" y="79003"/>
                          </a:cubicBezTo>
                          <a:cubicBezTo>
                            <a:pt x="96924" y="79003"/>
                            <a:pt x="100110" y="76265"/>
                            <a:pt x="100110" y="73079"/>
                          </a:cubicBezTo>
                          <a:cubicBezTo>
                            <a:pt x="100110" y="69893"/>
                            <a:pt x="96924" y="67155"/>
                            <a:pt x="93191" y="67155"/>
                          </a:cubicBezTo>
                          <a:close/>
                          <a:moveTo>
                            <a:pt x="21356" y="67155"/>
                          </a:moveTo>
                          <a:cubicBezTo>
                            <a:pt x="17523" y="67155"/>
                            <a:pt x="14437" y="69843"/>
                            <a:pt x="14437" y="73079"/>
                          </a:cubicBezTo>
                          <a:cubicBezTo>
                            <a:pt x="14437" y="76315"/>
                            <a:pt x="17523" y="79003"/>
                            <a:pt x="21356" y="79003"/>
                          </a:cubicBezTo>
                          <a:cubicBezTo>
                            <a:pt x="25139" y="79003"/>
                            <a:pt x="28226" y="76315"/>
                            <a:pt x="28226" y="73079"/>
                          </a:cubicBezTo>
                          <a:cubicBezTo>
                            <a:pt x="28226" y="69843"/>
                            <a:pt x="25139" y="67155"/>
                            <a:pt x="21356" y="67155"/>
                          </a:cubicBezTo>
                          <a:close/>
                          <a:moveTo>
                            <a:pt x="18519" y="30765"/>
                          </a:moveTo>
                          <a:cubicBezTo>
                            <a:pt x="18519" y="30765"/>
                            <a:pt x="18519" y="30765"/>
                            <a:pt x="18519" y="30765"/>
                          </a:cubicBezTo>
                          <a:lnTo>
                            <a:pt x="18519" y="30765"/>
                          </a:lnTo>
                          <a:close/>
                          <a:moveTo>
                            <a:pt x="22651" y="23397"/>
                          </a:moveTo>
                          <a:lnTo>
                            <a:pt x="22651" y="23397"/>
                          </a:lnTo>
                          <a:cubicBezTo>
                            <a:pt x="22700" y="23447"/>
                            <a:pt x="22651" y="23447"/>
                            <a:pt x="22651" y="23397"/>
                          </a:cubicBezTo>
                          <a:close/>
                          <a:moveTo>
                            <a:pt x="57249" y="11251"/>
                          </a:moveTo>
                          <a:cubicBezTo>
                            <a:pt x="53465" y="11251"/>
                            <a:pt x="50379" y="13939"/>
                            <a:pt x="50379" y="17175"/>
                          </a:cubicBezTo>
                          <a:cubicBezTo>
                            <a:pt x="50379" y="20411"/>
                            <a:pt x="53465" y="23099"/>
                            <a:pt x="57249" y="23099"/>
                          </a:cubicBezTo>
                          <a:cubicBezTo>
                            <a:pt x="61082" y="23099"/>
                            <a:pt x="64168" y="20411"/>
                            <a:pt x="64168" y="17175"/>
                          </a:cubicBezTo>
                          <a:cubicBezTo>
                            <a:pt x="64168" y="13939"/>
                            <a:pt x="61082" y="11251"/>
                            <a:pt x="57249" y="11251"/>
                          </a:cubicBezTo>
                          <a:close/>
                          <a:moveTo>
                            <a:pt x="57249" y="145412"/>
                          </a:moveTo>
                          <a:cubicBezTo>
                            <a:pt x="48786" y="145412"/>
                            <a:pt x="41916" y="138940"/>
                            <a:pt x="41916" y="131025"/>
                          </a:cubicBezTo>
                          <a:cubicBezTo>
                            <a:pt x="41916" y="123109"/>
                            <a:pt x="48786" y="116638"/>
                            <a:pt x="57249" y="116638"/>
                          </a:cubicBezTo>
                          <a:cubicBezTo>
                            <a:pt x="65711" y="116638"/>
                            <a:pt x="72631" y="123109"/>
                            <a:pt x="72631" y="131025"/>
                          </a:cubicBezTo>
                          <a:cubicBezTo>
                            <a:pt x="72631" y="138940"/>
                            <a:pt x="65761" y="145412"/>
                            <a:pt x="57249" y="145412"/>
                          </a:cubicBezTo>
                          <a:close/>
                          <a:moveTo>
                            <a:pt x="57249" y="125051"/>
                          </a:moveTo>
                          <a:cubicBezTo>
                            <a:pt x="53465" y="125051"/>
                            <a:pt x="50379" y="127739"/>
                            <a:pt x="50379" y="130975"/>
                          </a:cubicBezTo>
                          <a:cubicBezTo>
                            <a:pt x="50379" y="134211"/>
                            <a:pt x="53465" y="136899"/>
                            <a:pt x="57249" y="136899"/>
                          </a:cubicBezTo>
                          <a:cubicBezTo>
                            <a:pt x="61082" y="136899"/>
                            <a:pt x="64168" y="134211"/>
                            <a:pt x="64168" y="130975"/>
                          </a:cubicBezTo>
                          <a:cubicBezTo>
                            <a:pt x="64168" y="127739"/>
                            <a:pt x="61082" y="125051"/>
                            <a:pt x="57249" y="125051"/>
                          </a:cubicBezTo>
                          <a:close/>
                          <a:moveTo>
                            <a:pt x="75220" y="117235"/>
                          </a:moveTo>
                          <a:cubicBezTo>
                            <a:pt x="66757" y="117235"/>
                            <a:pt x="59837" y="110764"/>
                            <a:pt x="59837" y="102848"/>
                          </a:cubicBezTo>
                          <a:cubicBezTo>
                            <a:pt x="59837" y="94933"/>
                            <a:pt x="66707" y="88462"/>
                            <a:pt x="75220" y="88462"/>
                          </a:cubicBezTo>
                          <a:cubicBezTo>
                            <a:pt x="83633" y="88462"/>
                            <a:pt x="90552" y="94933"/>
                            <a:pt x="90552" y="102848"/>
                          </a:cubicBezTo>
                          <a:cubicBezTo>
                            <a:pt x="90552" y="110764"/>
                            <a:pt x="83633" y="117235"/>
                            <a:pt x="75220" y="117235"/>
                          </a:cubicBezTo>
                          <a:close/>
                          <a:moveTo>
                            <a:pt x="75220" y="96925"/>
                          </a:moveTo>
                          <a:cubicBezTo>
                            <a:pt x="71386" y="96925"/>
                            <a:pt x="68300" y="99613"/>
                            <a:pt x="68300" y="102848"/>
                          </a:cubicBezTo>
                          <a:cubicBezTo>
                            <a:pt x="68300" y="106084"/>
                            <a:pt x="71386" y="108773"/>
                            <a:pt x="75220" y="108773"/>
                          </a:cubicBezTo>
                          <a:cubicBezTo>
                            <a:pt x="79003" y="108773"/>
                            <a:pt x="82089" y="106084"/>
                            <a:pt x="82089" y="102848"/>
                          </a:cubicBezTo>
                          <a:cubicBezTo>
                            <a:pt x="82089" y="99613"/>
                            <a:pt x="79003" y="96925"/>
                            <a:pt x="75220" y="96925"/>
                          </a:cubicBezTo>
                          <a:close/>
                          <a:moveTo>
                            <a:pt x="39327" y="117235"/>
                          </a:moveTo>
                          <a:cubicBezTo>
                            <a:pt x="30864" y="117235"/>
                            <a:pt x="23945" y="110764"/>
                            <a:pt x="23945" y="102848"/>
                          </a:cubicBezTo>
                          <a:cubicBezTo>
                            <a:pt x="23945" y="94933"/>
                            <a:pt x="30814" y="88462"/>
                            <a:pt x="39327" y="88462"/>
                          </a:cubicBezTo>
                          <a:cubicBezTo>
                            <a:pt x="47790" y="88462"/>
                            <a:pt x="54660" y="94933"/>
                            <a:pt x="54660" y="102848"/>
                          </a:cubicBezTo>
                          <a:cubicBezTo>
                            <a:pt x="54660" y="110764"/>
                            <a:pt x="47790" y="117235"/>
                            <a:pt x="39327" y="117235"/>
                          </a:cubicBezTo>
                          <a:close/>
                          <a:moveTo>
                            <a:pt x="39327" y="96925"/>
                          </a:moveTo>
                          <a:cubicBezTo>
                            <a:pt x="35494" y="96925"/>
                            <a:pt x="32408" y="99613"/>
                            <a:pt x="32408" y="102848"/>
                          </a:cubicBezTo>
                          <a:cubicBezTo>
                            <a:pt x="32408" y="106084"/>
                            <a:pt x="35494" y="108773"/>
                            <a:pt x="39327" y="108773"/>
                          </a:cubicBezTo>
                          <a:cubicBezTo>
                            <a:pt x="43111" y="108773"/>
                            <a:pt x="46197" y="106084"/>
                            <a:pt x="46197" y="102848"/>
                          </a:cubicBezTo>
                          <a:cubicBezTo>
                            <a:pt x="46197" y="99613"/>
                            <a:pt x="43111" y="96925"/>
                            <a:pt x="39327" y="96925"/>
                          </a:cubicBezTo>
                          <a:close/>
                          <a:moveTo>
                            <a:pt x="57249" y="87516"/>
                          </a:moveTo>
                          <a:cubicBezTo>
                            <a:pt x="48786" y="87516"/>
                            <a:pt x="41916" y="81044"/>
                            <a:pt x="41916" y="73129"/>
                          </a:cubicBezTo>
                          <a:cubicBezTo>
                            <a:pt x="41916" y="65214"/>
                            <a:pt x="48786" y="58742"/>
                            <a:pt x="57249" y="58742"/>
                          </a:cubicBezTo>
                          <a:cubicBezTo>
                            <a:pt x="65711" y="58742"/>
                            <a:pt x="72631" y="65214"/>
                            <a:pt x="72631" y="73129"/>
                          </a:cubicBezTo>
                          <a:cubicBezTo>
                            <a:pt x="72631" y="81044"/>
                            <a:pt x="65761" y="87516"/>
                            <a:pt x="57249" y="87516"/>
                          </a:cubicBezTo>
                          <a:close/>
                          <a:moveTo>
                            <a:pt x="57249" y="67155"/>
                          </a:moveTo>
                          <a:cubicBezTo>
                            <a:pt x="53465" y="67155"/>
                            <a:pt x="50379" y="69843"/>
                            <a:pt x="50379" y="73079"/>
                          </a:cubicBezTo>
                          <a:cubicBezTo>
                            <a:pt x="50379" y="76315"/>
                            <a:pt x="53465" y="79003"/>
                            <a:pt x="57249" y="79003"/>
                          </a:cubicBezTo>
                          <a:cubicBezTo>
                            <a:pt x="61082" y="79003"/>
                            <a:pt x="64168" y="76315"/>
                            <a:pt x="64168" y="73079"/>
                          </a:cubicBezTo>
                          <a:cubicBezTo>
                            <a:pt x="64168" y="69843"/>
                            <a:pt x="61082" y="67155"/>
                            <a:pt x="57249" y="67155"/>
                          </a:cubicBezTo>
                          <a:close/>
                          <a:moveTo>
                            <a:pt x="75220" y="58195"/>
                          </a:moveTo>
                          <a:cubicBezTo>
                            <a:pt x="66757" y="58195"/>
                            <a:pt x="59837" y="51723"/>
                            <a:pt x="59837" y="43758"/>
                          </a:cubicBezTo>
                          <a:cubicBezTo>
                            <a:pt x="59837" y="35843"/>
                            <a:pt x="66707" y="29371"/>
                            <a:pt x="75220" y="29371"/>
                          </a:cubicBezTo>
                          <a:cubicBezTo>
                            <a:pt x="83633" y="29371"/>
                            <a:pt x="90552" y="35843"/>
                            <a:pt x="90552" y="43758"/>
                          </a:cubicBezTo>
                          <a:cubicBezTo>
                            <a:pt x="90552" y="51723"/>
                            <a:pt x="83633" y="58195"/>
                            <a:pt x="75220" y="58195"/>
                          </a:cubicBezTo>
                          <a:close/>
                          <a:moveTo>
                            <a:pt x="75220" y="37834"/>
                          </a:moveTo>
                          <a:cubicBezTo>
                            <a:pt x="71386" y="37834"/>
                            <a:pt x="68300" y="40522"/>
                            <a:pt x="68300" y="43758"/>
                          </a:cubicBezTo>
                          <a:cubicBezTo>
                            <a:pt x="68300" y="47043"/>
                            <a:pt x="71386" y="49732"/>
                            <a:pt x="75220" y="49732"/>
                          </a:cubicBezTo>
                          <a:cubicBezTo>
                            <a:pt x="79003" y="49732"/>
                            <a:pt x="82089" y="47043"/>
                            <a:pt x="82089" y="43758"/>
                          </a:cubicBezTo>
                          <a:cubicBezTo>
                            <a:pt x="82089" y="40472"/>
                            <a:pt x="79003" y="37834"/>
                            <a:pt x="75220" y="37834"/>
                          </a:cubicBezTo>
                          <a:close/>
                          <a:moveTo>
                            <a:pt x="39327" y="58195"/>
                          </a:moveTo>
                          <a:cubicBezTo>
                            <a:pt x="30864" y="58195"/>
                            <a:pt x="23945" y="51723"/>
                            <a:pt x="23945" y="43758"/>
                          </a:cubicBezTo>
                          <a:cubicBezTo>
                            <a:pt x="23945" y="35843"/>
                            <a:pt x="30814" y="29371"/>
                            <a:pt x="39327" y="29371"/>
                          </a:cubicBezTo>
                          <a:cubicBezTo>
                            <a:pt x="47790" y="29371"/>
                            <a:pt x="54660" y="35843"/>
                            <a:pt x="54660" y="43758"/>
                          </a:cubicBezTo>
                          <a:cubicBezTo>
                            <a:pt x="54660" y="51723"/>
                            <a:pt x="47790" y="58195"/>
                            <a:pt x="39327" y="58195"/>
                          </a:cubicBezTo>
                          <a:close/>
                          <a:moveTo>
                            <a:pt x="39327" y="37834"/>
                          </a:moveTo>
                          <a:cubicBezTo>
                            <a:pt x="35494" y="37834"/>
                            <a:pt x="32408" y="40522"/>
                            <a:pt x="32408" y="43758"/>
                          </a:cubicBezTo>
                          <a:cubicBezTo>
                            <a:pt x="32408" y="47043"/>
                            <a:pt x="35494" y="49732"/>
                            <a:pt x="39327" y="49732"/>
                          </a:cubicBezTo>
                          <a:cubicBezTo>
                            <a:pt x="43111" y="49732"/>
                            <a:pt x="46197" y="47043"/>
                            <a:pt x="46197" y="43758"/>
                          </a:cubicBezTo>
                          <a:cubicBezTo>
                            <a:pt x="46197" y="40472"/>
                            <a:pt x="43111" y="37834"/>
                            <a:pt x="39327" y="37834"/>
                          </a:cubicBez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43" name="Freeform: Shape 242">
                      <a:extLst>
                        <a:ext uri="{FF2B5EF4-FFF2-40B4-BE49-F238E27FC236}">
                          <a16:creationId xmlns:a16="http://schemas.microsoft.com/office/drawing/2014/main" id="{F60221A3-F986-B89F-32C2-A512F2598DE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006232" y="4857370"/>
                      <a:ext cx="84927" cy="197532"/>
                    </a:xfrm>
                    <a:custGeom>
                      <a:avLst/>
                      <a:gdLst>
                        <a:gd name="connsiteX0" fmla="*/ 27380 w 84927"/>
                        <a:gd name="connsiteY0" fmla="*/ 197533 h 197532"/>
                        <a:gd name="connsiteX1" fmla="*/ 0 w 84927"/>
                        <a:gd name="connsiteY1" fmla="*/ 197533 h 197532"/>
                        <a:gd name="connsiteX2" fmla="*/ 0 w 84927"/>
                        <a:gd name="connsiteY2" fmla="*/ 53067 h 197532"/>
                        <a:gd name="connsiteX3" fmla="*/ 55705 w 84927"/>
                        <a:gd name="connsiteY3" fmla="*/ 647 h 197532"/>
                        <a:gd name="connsiteX4" fmla="*/ 57348 w 84927"/>
                        <a:gd name="connsiteY4" fmla="*/ 0 h 197532"/>
                        <a:gd name="connsiteX5" fmla="*/ 58941 w 84927"/>
                        <a:gd name="connsiteY5" fmla="*/ 697 h 197532"/>
                        <a:gd name="connsiteX6" fmla="*/ 77510 w 84927"/>
                        <a:gd name="connsiteY6" fmla="*/ 9906 h 197532"/>
                        <a:gd name="connsiteX7" fmla="*/ 84927 w 84927"/>
                        <a:gd name="connsiteY7" fmla="*/ 14138 h 197532"/>
                        <a:gd name="connsiteX8" fmla="*/ 77111 w 84927"/>
                        <a:gd name="connsiteY8" fmla="*/ 17473 h 197532"/>
                        <a:gd name="connsiteX9" fmla="*/ 27429 w 84927"/>
                        <a:gd name="connsiteY9" fmla="*/ 61779 h 197532"/>
                        <a:gd name="connsiteX10" fmla="*/ 27429 w 84927"/>
                        <a:gd name="connsiteY10" fmla="*/ 197533 h 197532"/>
                        <a:gd name="connsiteX11" fmla="*/ 8413 w 84927"/>
                        <a:gd name="connsiteY11" fmla="*/ 189070 h 197532"/>
                        <a:gd name="connsiteX12" fmla="*/ 18867 w 84927"/>
                        <a:gd name="connsiteY12" fmla="*/ 189070 h 197532"/>
                        <a:gd name="connsiteX13" fmla="*/ 18867 w 84927"/>
                        <a:gd name="connsiteY13" fmla="*/ 61779 h 197532"/>
                        <a:gd name="connsiteX14" fmla="*/ 65861 w 84927"/>
                        <a:gd name="connsiteY14" fmla="*/ 13292 h 197532"/>
                        <a:gd name="connsiteX15" fmla="*/ 57199 w 84927"/>
                        <a:gd name="connsiteY15" fmla="*/ 9160 h 197532"/>
                        <a:gd name="connsiteX16" fmla="*/ 8413 w 84927"/>
                        <a:gd name="connsiteY16" fmla="*/ 53017 h 197532"/>
                        <a:gd name="connsiteX17" fmla="*/ 8413 w 84927"/>
                        <a:gd name="connsiteY17" fmla="*/ 189070 h 19753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</a:cxnLst>
                      <a:rect l="l" t="t" r="r" b="b"/>
                      <a:pathLst>
                        <a:path w="84927" h="197532">
                          <a:moveTo>
                            <a:pt x="27380" y="197533"/>
                          </a:moveTo>
                          <a:lnTo>
                            <a:pt x="0" y="197533"/>
                          </a:lnTo>
                          <a:lnTo>
                            <a:pt x="0" y="53067"/>
                          </a:lnTo>
                          <a:cubicBezTo>
                            <a:pt x="0" y="23746"/>
                            <a:pt x="53415" y="1643"/>
                            <a:pt x="55705" y="647"/>
                          </a:cubicBezTo>
                          <a:lnTo>
                            <a:pt x="57348" y="0"/>
                          </a:lnTo>
                          <a:lnTo>
                            <a:pt x="58941" y="697"/>
                          </a:lnTo>
                          <a:cubicBezTo>
                            <a:pt x="59289" y="846"/>
                            <a:pt x="67454" y="4231"/>
                            <a:pt x="77510" y="9906"/>
                          </a:cubicBezTo>
                          <a:lnTo>
                            <a:pt x="84927" y="14138"/>
                          </a:lnTo>
                          <a:lnTo>
                            <a:pt x="77111" y="17473"/>
                          </a:lnTo>
                          <a:cubicBezTo>
                            <a:pt x="71984" y="19664"/>
                            <a:pt x="27429" y="39377"/>
                            <a:pt x="27429" y="61779"/>
                          </a:cubicBezTo>
                          <a:lnTo>
                            <a:pt x="27429" y="197533"/>
                          </a:lnTo>
                          <a:close/>
                          <a:moveTo>
                            <a:pt x="8413" y="189070"/>
                          </a:moveTo>
                          <a:lnTo>
                            <a:pt x="18867" y="189070"/>
                          </a:lnTo>
                          <a:lnTo>
                            <a:pt x="18867" y="61779"/>
                          </a:lnTo>
                          <a:cubicBezTo>
                            <a:pt x="18867" y="39377"/>
                            <a:pt x="49831" y="21257"/>
                            <a:pt x="65861" y="13292"/>
                          </a:cubicBezTo>
                          <a:cubicBezTo>
                            <a:pt x="62027" y="11350"/>
                            <a:pt x="58941" y="9957"/>
                            <a:pt x="57199" y="9160"/>
                          </a:cubicBezTo>
                          <a:cubicBezTo>
                            <a:pt x="42165" y="15632"/>
                            <a:pt x="8413" y="34100"/>
                            <a:pt x="8413" y="53017"/>
                          </a:cubicBezTo>
                          <a:lnTo>
                            <a:pt x="8413" y="189070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63" name="Freeform: Shape 162">
                    <a:extLst>
                      <a:ext uri="{FF2B5EF4-FFF2-40B4-BE49-F238E27FC236}">
                        <a16:creationId xmlns:a16="http://schemas.microsoft.com/office/drawing/2014/main" id="{F84809F1-FA3F-67AB-746B-FEBD6DC1286E}"/>
                      </a:ext>
                    </a:extLst>
                  </p:cNvPr>
                  <p:cNvSpPr/>
                  <p:nvPr/>
                </p:nvSpPr>
                <p:spPr>
                  <a:xfrm>
                    <a:off x="7168080" y="4834421"/>
                    <a:ext cx="155765" cy="240045"/>
                  </a:xfrm>
                  <a:custGeom>
                    <a:avLst/>
                    <a:gdLst>
                      <a:gd name="connsiteX0" fmla="*/ 155766 w 155765"/>
                      <a:gd name="connsiteY0" fmla="*/ 240046 h 240045"/>
                      <a:gd name="connsiteX1" fmla="*/ 0 w 155765"/>
                      <a:gd name="connsiteY1" fmla="*/ 240046 h 240045"/>
                      <a:gd name="connsiteX2" fmla="*/ 0 w 155765"/>
                      <a:gd name="connsiteY2" fmla="*/ 72780 h 240045"/>
                      <a:gd name="connsiteX3" fmla="*/ 12495 w 155765"/>
                      <a:gd name="connsiteY3" fmla="*/ 42762 h 240045"/>
                      <a:gd name="connsiteX4" fmla="*/ 38680 w 155765"/>
                      <a:gd name="connsiteY4" fmla="*/ 20610 h 240045"/>
                      <a:gd name="connsiteX5" fmla="*/ 40273 w 155765"/>
                      <a:gd name="connsiteY5" fmla="*/ 19663 h 240045"/>
                      <a:gd name="connsiteX6" fmla="*/ 41667 w 155765"/>
                      <a:gd name="connsiteY6" fmla="*/ 18817 h 240045"/>
                      <a:gd name="connsiteX7" fmla="*/ 52420 w 155765"/>
                      <a:gd name="connsiteY7" fmla="*/ 12197 h 240045"/>
                      <a:gd name="connsiteX8" fmla="*/ 76066 w 155765"/>
                      <a:gd name="connsiteY8" fmla="*/ 597 h 240045"/>
                      <a:gd name="connsiteX9" fmla="*/ 77559 w 155765"/>
                      <a:gd name="connsiteY9" fmla="*/ 0 h 240045"/>
                      <a:gd name="connsiteX10" fmla="*/ 79301 w 155765"/>
                      <a:gd name="connsiteY10" fmla="*/ 448 h 240045"/>
                      <a:gd name="connsiteX11" fmla="*/ 81143 w 155765"/>
                      <a:gd name="connsiteY11" fmla="*/ 1245 h 240045"/>
                      <a:gd name="connsiteX12" fmla="*/ 85823 w 155765"/>
                      <a:gd name="connsiteY12" fmla="*/ 3435 h 240045"/>
                      <a:gd name="connsiteX13" fmla="*/ 87715 w 155765"/>
                      <a:gd name="connsiteY13" fmla="*/ 4331 h 240045"/>
                      <a:gd name="connsiteX14" fmla="*/ 92792 w 155765"/>
                      <a:gd name="connsiteY14" fmla="*/ 6820 h 240045"/>
                      <a:gd name="connsiteX15" fmla="*/ 96526 w 155765"/>
                      <a:gd name="connsiteY15" fmla="*/ 8762 h 240045"/>
                      <a:gd name="connsiteX16" fmla="*/ 104989 w 155765"/>
                      <a:gd name="connsiteY16" fmla="*/ 13391 h 240045"/>
                      <a:gd name="connsiteX17" fmla="*/ 105536 w 155765"/>
                      <a:gd name="connsiteY17" fmla="*/ 13690 h 240045"/>
                      <a:gd name="connsiteX18" fmla="*/ 155766 w 155765"/>
                      <a:gd name="connsiteY18" fmla="*/ 71785 h 240045"/>
                      <a:gd name="connsiteX19" fmla="*/ 155766 w 155765"/>
                      <a:gd name="connsiteY19" fmla="*/ 240046 h 240045"/>
                      <a:gd name="connsiteX20" fmla="*/ 8463 w 155765"/>
                      <a:gd name="connsiteY20" fmla="*/ 231583 h 240045"/>
                      <a:gd name="connsiteX21" fmla="*/ 147303 w 155765"/>
                      <a:gd name="connsiteY21" fmla="*/ 231583 h 240045"/>
                      <a:gd name="connsiteX22" fmla="*/ 147303 w 155765"/>
                      <a:gd name="connsiteY22" fmla="*/ 72780 h 240045"/>
                      <a:gd name="connsiteX23" fmla="*/ 100857 w 155765"/>
                      <a:gd name="connsiteY23" fmla="*/ 20759 h 240045"/>
                      <a:gd name="connsiteX24" fmla="*/ 100310 w 155765"/>
                      <a:gd name="connsiteY24" fmla="*/ 20410 h 240045"/>
                      <a:gd name="connsiteX25" fmla="*/ 92742 w 155765"/>
                      <a:gd name="connsiteY25" fmla="*/ 16328 h 240045"/>
                      <a:gd name="connsiteX26" fmla="*/ 89009 w 155765"/>
                      <a:gd name="connsiteY26" fmla="*/ 14387 h 240045"/>
                      <a:gd name="connsiteX27" fmla="*/ 83931 w 155765"/>
                      <a:gd name="connsiteY27" fmla="*/ 11898 h 240045"/>
                      <a:gd name="connsiteX28" fmla="*/ 82488 w 155765"/>
                      <a:gd name="connsiteY28" fmla="*/ 11151 h 240045"/>
                      <a:gd name="connsiteX29" fmla="*/ 77808 w 155765"/>
                      <a:gd name="connsiteY29" fmla="*/ 9010 h 240045"/>
                      <a:gd name="connsiteX30" fmla="*/ 56601 w 155765"/>
                      <a:gd name="connsiteY30" fmla="*/ 19614 h 240045"/>
                      <a:gd name="connsiteX31" fmla="*/ 45649 w 155765"/>
                      <a:gd name="connsiteY31" fmla="*/ 26285 h 240045"/>
                      <a:gd name="connsiteX32" fmla="*/ 43310 w 155765"/>
                      <a:gd name="connsiteY32" fmla="*/ 27629 h 240045"/>
                      <a:gd name="connsiteX33" fmla="*/ 18867 w 155765"/>
                      <a:gd name="connsiteY33" fmla="*/ 48288 h 240045"/>
                      <a:gd name="connsiteX34" fmla="*/ 8413 w 155765"/>
                      <a:gd name="connsiteY34" fmla="*/ 71735 h 240045"/>
                      <a:gd name="connsiteX35" fmla="*/ 8413 w 155765"/>
                      <a:gd name="connsiteY35" fmla="*/ 231583 h 24004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</a:cxnLst>
                    <a:rect l="l" t="t" r="r" b="b"/>
                    <a:pathLst>
                      <a:path w="155765" h="240045">
                        <a:moveTo>
                          <a:pt x="155766" y="240046"/>
                        </a:moveTo>
                        <a:lnTo>
                          <a:pt x="0" y="240046"/>
                        </a:lnTo>
                        <a:lnTo>
                          <a:pt x="0" y="72780"/>
                        </a:lnTo>
                        <a:cubicBezTo>
                          <a:pt x="0" y="62227"/>
                          <a:pt x="4182" y="52519"/>
                          <a:pt x="12495" y="42762"/>
                        </a:cubicBezTo>
                        <a:cubicBezTo>
                          <a:pt x="18916" y="35345"/>
                          <a:pt x="27728" y="27877"/>
                          <a:pt x="38680" y="20610"/>
                        </a:cubicBezTo>
                        <a:cubicBezTo>
                          <a:pt x="39227" y="20261"/>
                          <a:pt x="39725" y="19962"/>
                          <a:pt x="40273" y="19663"/>
                        </a:cubicBezTo>
                        <a:cubicBezTo>
                          <a:pt x="40621" y="19415"/>
                          <a:pt x="41119" y="19116"/>
                          <a:pt x="41667" y="18817"/>
                        </a:cubicBezTo>
                        <a:cubicBezTo>
                          <a:pt x="44953" y="16677"/>
                          <a:pt x="48835" y="14238"/>
                          <a:pt x="52420" y="12197"/>
                        </a:cubicBezTo>
                        <a:cubicBezTo>
                          <a:pt x="65811" y="4729"/>
                          <a:pt x="75966" y="597"/>
                          <a:pt x="76066" y="597"/>
                        </a:cubicBezTo>
                        <a:lnTo>
                          <a:pt x="77559" y="0"/>
                        </a:lnTo>
                        <a:lnTo>
                          <a:pt x="79301" y="448"/>
                        </a:lnTo>
                        <a:cubicBezTo>
                          <a:pt x="79301" y="448"/>
                          <a:pt x="80197" y="796"/>
                          <a:pt x="81143" y="1245"/>
                        </a:cubicBezTo>
                        <a:lnTo>
                          <a:pt x="85823" y="3435"/>
                        </a:lnTo>
                        <a:cubicBezTo>
                          <a:pt x="86420" y="3684"/>
                          <a:pt x="86918" y="3933"/>
                          <a:pt x="87715" y="4331"/>
                        </a:cubicBezTo>
                        <a:cubicBezTo>
                          <a:pt x="89108" y="4978"/>
                          <a:pt x="90751" y="5824"/>
                          <a:pt x="92792" y="6820"/>
                        </a:cubicBezTo>
                        <a:lnTo>
                          <a:pt x="96526" y="8762"/>
                        </a:lnTo>
                        <a:cubicBezTo>
                          <a:pt x="99314" y="10156"/>
                          <a:pt x="101952" y="11649"/>
                          <a:pt x="104989" y="13391"/>
                        </a:cubicBezTo>
                        <a:lnTo>
                          <a:pt x="105536" y="13690"/>
                        </a:lnTo>
                        <a:cubicBezTo>
                          <a:pt x="128585" y="26982"/>
                          <a:pt x="155766" y="47691"/>
                          <a:pt x="155766" y="71785"/>
                        </a:cubicBezTo>
                        <a:lnTo>
                          <a:pt x="155766" y="240046"/>
                        </a:lnTo>
                        <a:close/>
                        <a:moveTo>
                          <a:pt x="8463" y="231583"/>
                        </a:moveTo>
                        <a:lnTo>
                          <a:pt x="147303" y="231583"/>
                        </a:lnTo>
                        <a:lnTo>
                          <a:pt x="147303" y="72780"/>
                        </a:lnTo>
                        <a:cubicBezTo>
                          <a:pt x="147303" y="51524"/>
                          <a:pt x="122064" y="32856"/>
                          <a:pt x="100857" y="20759"/>
                        </a:cubicBezTo>
                        <a:lnTo>
                          <a:pt x="100310" y="20410"/>
                        </a:lnTo>
                        <a:cubicBezTo>
                          <a:pt x="97571" y="18867"/>
                          <a:pt x="95132" y="17523"/>
                          <a:pt x="92742" y="16328"/>
                        </a:cubicBezTo>
                        <a:lnTo>
                          <a:pt x="89009" y="14387"/>
                        </a:lnTo>
                        <a:cubicBezTo>
                          <a:pt x="87117" y="13391"/>
                          <a:pt x="85524" y="12644"/>
                          <a:pt x="83931" y="11898"/>
                        </a:cubicBezTo>
                        <a:cubicBezTo>
                          <a:pt x="83234" y="11500"/>
                          <a:pt x="82886" y="11350"/>
                          <a:pt x="82488" y="11151"/>
                        </a:cubicBezTo>
                        <a:lnTo>
                          <a:pt x="77808" y="9010"/>
                        </a:lnTo>
                        <a:cubicBezTo>
                          <a:pt x="74573" y="10404"/>
                          <a:pt x="66408" y="14088"/>
                          <a:pt x="56601" y="19614"/>
                        </a:cubicBezTo>
                        <a:cubicBezTo>
                          <a:pt x="53116" y="21555"/>
                          <a:pt x="49333" y="23895"/>
                          <a:pt x="45649" y="26285"/>
                        </a:cubicBezTo>
                        <a:lnTo>
                          <a:pt x="43310" y="27629"/>
                        </a:lnTo>
                        <a:cubicBezTo>
                          <a:pt x="32955" y="34499"/>
                          <a:pt x="24741" y="41418"/>
                          <a:pt x="18867" y="48288"/>
                        </a:cubicBezTo>
                        <a:cubicBezTo>
                          <a:pt x="11898" y="56352"/>
                          <a:pt x="8413" y="64268"/>
                          <a:pt x="8413" y="71735"/>
                        </a:cubicBezTo>
                        <a:lnTo>
                          <a:pt x="8413" y="231583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grpSp>
                <p:nvGrpSpPr>
                  <p:cNvPr id="164" name="Graphic 12">
                    <a:extLst>
                      <a:ext uri="{FF2B5EF4-FFF2-40B4-BE49-F238E27FC236}">
                        <a16:creationId xmlns:a16="http://schemas.microsoft.com/office/drawing/2014/main" id="{939402C6-A608-0DF9-C8E1-7FEC3444A1DA}"/>
                      </a:ext>
                    </a:extLst>
                  </p:cNvPr>
                  <p:cNvGrpSpPr/>
                  <p:nvPr/>
                </p:nvGrpSpPr>
                <p:grpSpPr>
                  <a:xfrm>
                    <a:off x="7188589" y="4857370"/>
                    <a:ext cx="114596" cy="197532"/>
                    <a:chOff x="7188589" y="4857370"/>
                    <a:chExt cx="114596" cy="197532"/>
                  </a:xfrm>
                  <a:grpFill/>
                </p:grpSpPr>
                <p:sp>
                  <p:nvSpPr>
                    <p:cNvPr id="238" name="Freeform: Shape 237">
                      <a:extLst>
                        <a:ext uri="{FF2B5EF4-FFF2-40B4-BE49-F238E27FC236}">
                          <a16:creationId xmlns:a16="http://schemas.microsoft.com/office/drawing/2014/main" id="{7E2E6033-C277-1759-7C1B-7691CE5DCCC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188589" y="4857370"/>
                      <a:ext cx="114596" cy="197532"/>
                    </a:xfrm>
                    <a:custGeom>
                      <a:avLst/>
                      <a:gdLst>
                        <a:gd name="connsiteX0" fmla="*/ 114597 w 114596"/>
                        <a:gd name="connsiteY0" fmla="*/ 197533 h 197532"/>
                        <a:gd name="connsiteX1" fmla="*/ 0 w 114596"/>
                        <a:gd name="connsiteY1" fmla="*/ 197533 h 197532"/>
                        <a:gd name="connsiteX2" fmla="*/ 0 w 114596"/>
                        <a:gd name="connsiteY2" fmla="*/ 53067 h 197532"/>
                        <a:gd name="connsiteX3" fmla="*/ 55706 w 114596"/>
                        <a:gd name="connsiteY3" fmla="*/ 647 h 197532"/>
                        <a:gd name="connsiteX4" fmla="*/ 57298 w 114596"/>
                        <a:gd name="connsiteY4" fmla="*/ 0 h 197532"/>
                        <a:gd name="connsiteX5" fmla="*/ 58891 w 114596"/>
                        <a:gd name="connsiteY5" fmla="*/ 647 h 197532"/>
                        <a:gd name="connsiteX6" fmla="*/ 114548 w 114596"/>
                        <a:gd name="connsiteY6" fmla="*/ 53067 h 197532"/>
                        <a:gd name="connsiteX7" fmla="*/ 114548 w 114596"/>
                        <a:gd name="connsiteY7" fmla="*/ 197533 h 197532"/>
                        <a:gd name="connsiteX8" fmla="*/ 8513 w 114596"/>
                        <a:gd name="connsiteY8" fmla="*/ 189070 h 197532"/>
                        <a:gd name="connsiteX9" fmla="*/ 106184 w 114596"/>
                        <a:gd name="connsiteY9" fmla="*/ 189070 h 197532"/>
                        <a:gd name="connsiteX10" fmla="*/ 106184 w 114596"/>
                        <a:gd name="connsiteY10" fmla="*/ 53067 h 197532"/>
                        <a:gd name="connsiteX11" fmla="*/ 57398 w 114596"/>
                        <a:gd name="connsiteY11" fmla="*/ 9160 h 197532"/>
                        <a:gd name="connsiteX12" fmla="*/ 8563 w 114596"/>
                        <a:gd name="connsiteY12" fmla="*/ 53067 h 197532"/>
                        <a:gd name="connsiteX13" fmla="*/ 8563 w 114596"/>
                        <a:gd name="connsiteY13" fmla="*/ 189070 h 19753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</a:cxnLst>
                      <a:rect l="l" t="t" r="r" b="b"/>
                      <a:pathLst>
                        <a:path w="114596" h="197532">
                          <a:moveTo>
                            <a:pt x="114597" y="197533"/>
                          </a:moveTo>
                          <a:lnTo>
                            <a:pt x="0" y="197533"/>
                          </a:lnTo>
                          <a:lnTo>
                            <a:pt x="0" y="53067"/>
                          </a:lnTo>
                          <a:cubicBezTo>
                            <a:pt x="0" y="23746"/>
                            <a:pt x="53416" y="1643"/>
                            <a:pt x="55706" y="647"/>
                          </a:cubicBezTo>
                          <a:lnTo>
                            <a:pt x="57298" y="0"/>
                          </a:lnTo>
                          <a:lnTo>
                            <a:pt x="58891" y="647"/>
                          </a:lnTo>
                          <a:cubicBezTo>
                            <a:pt x="61182" y="1593"/>
                            <a:pt x="114548" y="23746"/>
                            <a:pt x="114548" y="53067"/>
                          </a:cubicBezTo>
                          <a:lnTo>
                            <a:pt x="114548" y="197533"/>
                          </a:lnTo>
                          <a:close/>
                          <a:moveTo>
                            <a:pt x="8513" y="189070"/>
                          </a:moveTo>
                          <a:lnTo>
                            <a:pt x="106184" y="189070"/>
                          </a:lnTo>
                          <a:lnTo>
                            <a:pt x="106184" y="53067"/>
                          </a:lnTo>
                          <a:cubicBezTo>
                            <a:pt x="106184" y="34150"/>
                            <a:pt x="72333" y="15632"/>
                            <a:pt x="57398" y="9160"/>
                          </a:cubicBezTo>
                          <a:cubicBezTo>
                            <a:pt x="42365" y="15632"/>
                            <a:pt x="8563" y="34150"/>
                            <a:pt x="8563" y="53067"/>
                          </a:cubicBezTo>
                          <a:lnTo>
                            <a:pt x="8563" y="189070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39" name="Freeform: Shape 238">
                      <a:extLst>
                        <a:ext uri="{FF2B5EF4-FFF2-40B4-BE49-F238E27FC236}">
                          <a16:creationId xmlns:a16="http://schemas.microsoft.com/office/drawing/2014/main" id="{6F144BBF-0205-414B-4FFB-3E4757B803E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188589" y="4857519"/>
                      <a:ext cx="114596" cy="197383"/>
                    </a:xfrm>
                    <a:custGeom>
                      <a:avLst/>
                      <a:gdLst>
                        <a:gd name="connsiteX0" fmla="*/ 114597 w 114596"/>
                        <a:gd name="connsiteY0" fmla="*/ 197384 h 197383"/>
                        <a:gd name="connsiteX1" fmla="*/ 0 w 114596"/>
                        <a:gd name="connsiteY1" fmla="*/ 197384 h 197383"/>
                        <a:gd name="connsiteX2" fmla="*/ 0 w 114596"/>
                        <a:gd name="connsiteY2" fmla="*/ 184938 h 197383"/>
                        <a:gd name="connsiteX3" fmla="*/ 3883 w 114596"/>
                        <a:gd name="connsiteY3" fmla="*/ 184639 h 197383"/>
                        <a:gd name="connsiteX4" fmla="*/ 10305 w 114596"/>
                        <a:gd name="connsiteY4" fmla="*/ 179014 h 197383"/>
                        <a:gd name="connsiteX5" fmla="*/ 3187 w 114596"/>
                        <a:gd name="connsiteY5" fmla="*/ 149693 h 197383"/>
                        <a:gd name="connsiteX6" fmla="*/ 0 w 114596"/>
                        <a:gd name="connsiteY6" fmla="*/ 149444 h 197383"/>
                        <a:gd name="connsiteX7" fmla="*/ 0 w 114596"/>
                        <a:gd name="connsiteY7" fmla="*/ 108773 h 197383"/>
                        <a:gd name="connsiteX8" fmla="*/ 3933 w 114596"/>
                        <a:gd name="connsiteY8" fmla="*/ 108474 h 197383"/>
                        <a:gd name="connsiteX9" fmla="*/ 10305 w 114596"/>
                        <a:gd name="connsiteY9" fmla="*/ 102898 h 197383"/>
                        <a:gd name="connsiteX10" fmla="*/ 3883 w 114596"/>
                        <a:gd name="connsiteY10" fmla="*/ 97273 h 197383"/>
                        <a:gd name="connsiteX11" fmla="*/ 0 w 114596"/>
                        <a:gd name="connsiteY11" fmla="*/ 96974 h 197383"/>
                        <a:gd name="connsiteX12" fmla="*/ 0 w 114596"/>
                        <a:gd name="connsiteY12" fmla="*/ 49732 h 197383"/>
                        <a:gd name="connsiteX13" fmla="*/ 3883 w 114596"/>
                        <a:gd name="connsiteY13" fmla="*/ 49433 h 197383"/>
                        <a:gd name="connsiteX14" fmla="*/ 10305 w 114596"/>
                        <a:gd name="connsiteY14" fmla="*/ 43808 h 197383"/>
                        <a:gd name="connsiteX15" fmla="*/ 8214 w 114596"/>
                        <a:gd name="connsiteY15" fmla="*/ 39776 h 197383"/>
                        <a:gd name="connsiteX16" fmla="*/ 5128 w 114596"/>
                        <a:gd name="connsiteY16" fmla="*/ 37187 h 197383"/>
                        <a:gd name="connsiteX17" fmla="*/ 7517 w 114596"/>
                        <a:gd name="connsiteY17" fmla="*/ 34001 h 197383"/>
                        <a:gd name="connsiteX18" fmla="*/ 17125 w 114596"/>
                        <a:gd name="connsiteY18" fmla="*/ 23696 h 197383"/>
                        <a:gd name="connsiteX19" fmla="*/ 18469 w 114596"/>
                        <a:gd name="connsiteY19" fmla="*/ 22551 h 197383"/>
                        <a:gd name="connsiteX20" fmla="*/ 22003 w 114596"/>
                        <a:gd name="connsiteY20" fmla="*/ 23198 h 197383"/>
                        <a:gd name="connsiteX21" fmla="*/ 27978 w 114596"/>
                        <a:gd name="connsiteY21" fmla="*/ 17573 h 197383"/>
                        <a:gd name="connsiteX22" fmla="*/ 28127 w 114596"/>
                        <a:gd name="connsiteY22" fmla="*/ 15432 h 197383"/>
                        <a:gd name="connsiteX23" fmla="*/ 29919 w 114596"/>
                        <a:gd name="connsiteY23" fmla="*/ 14287 h 197383"/>
                        <a:gd name="connsiteX24" fmla="*/ 55606 w 114596"/>
                        <a:gd name="connsiteY24" fmla="*/ 697 h 197383"/>
                        <a:gd name="connsiteX25" fmla="*/ 57199 w 114596"/>
                        <a:gd name="connsiteY25" fmla="*/ 0 h 197383"/>
                        <a:gd name="connsiteX26" fmla="*/ 58792 w 114596"/>
                        <a:gd name="connsiteY26" fmla="*/ 697 h 197383"/>
                        <a:gd name="connsiteX27" fmla="*/ 84530 w 114596"/>
                        <a:gd name="connsiteY27" fmla="*/ 14287 h 197383"/>
                        <a:gd name="connsiteX28" fmla="*/ 86321 w 114596"/>
                        <a:gd name="connsiteY28" fmla="*/ 15432 h 197383"/>
                        <a:gd name="connsiteX29" fmla="*/ 86470 w 114596"/>
                        <a:gd name="connsiteY29" fmla="*/ 17573 h 197383"/>
                        <a:gd name="connsiteX30" fmla="*/ 92445 w 114596"/>
                        <a:gd name="connsiteY30" fmla="*/ 23198 h 197383"/>
                        <a:gd name="connsiteX31" fmla="*/ 94187 w 114596"/>
                        <a:gd name="connsiteY31" fmla="*/ 22700 h 197383"/>
                        <a:gd name="connsiteX32" fmla="*/ 95929 w 114596"/>
                        <a:gd name="connsiteY32" fmla="*/ 22551 h 197383"/>
                        <a:gd name="connsiteX33" fmla="*/ 97273 w 114596"/>
                        <a:gd name="connsiteY33" fmla="*/ 23696 h 197383"/>
                        <a:gd name="connsiteX34" fmla="*/ 106931 w 114596"/>
                        <a:gd name="connsiteY34" fmla="*/ 33951 h 197383"/>
                        <a:gd name="connsiteX35" fmla="*/ 109370 w 114596"/>
                        <a:gd name="connsiteY35" fmla="*/ 37137 h 197383"/>
                        <a:gd name="connsiteX36" fmla="*/ 106333 w 114596"/>
                        <a:gd name="connsiteY36" fmla="*/ 39776 h 197383"/>
                        <a:gd name="connsiteX37" fmla="*/ 104193 w 114596"/>
                        <a:gd name="connsiteY37" fmla="*/ 43808 h 197383"/>
                        <a:gd name="connsiteX38" fmla="*/ 110614 w 114596"/>
                        <a:gd name="connsiteY38" fmla="*/ 49433 h 197383"/>
                        <a:gd name="connsiteX39" fmla="*/ 114497 w 114596"/>
                        <a:gd name="connsiteY39" fmla="*/ 49732 h 197383"/>
                        <a:gd name="connsiteX40" fmla="*/ 114497 w 114596"/>
                        <a:gd name="connsiteY40" fmla="*/ 96974 h 197383"/>
                        <a:gd name="connsiteX41" fmla="*/ 110614 w 114596"/>
                        <a:gd name="connsiteY41" fmla="*/ 97273 h 197383"/>
                        <a:gd name="connsiteX42" fmla="*/ 104193 w 114596"/>
                        <a:gd name="connsiteY42" fmla="*/ 102898 h 197383"/>
                        <a:gd name="connsiteX43" fmla="*/ 110565 w 114596"/>
                        <a:gd name="connsiteY43" fmla="*/ 108474 h 197383"/>
                        <a:gd name="connsiteX44" fmla="*/ 114497 w 114596"/>
                        <a:gd name="connsiteY44" fmla="*/ 108773 h 197383"/>
                        <a:gd name="connsiteX45" fmla="*/ 114497 w 114596"/>
                        <a:gd name="connsiteY45" fmla="*/ 149444 h 197383"/>
                        <a:gd name="connsiteX46" fmla="*/ 111361 w 114596"/>
                        <a:gd name="connsiteY46" fmla="*/ 149693 h 197383"/>
                        <a:gd name="connsiteX47" fmla="*/ 104193 w 114596"/>
                        <a:gd name="connsiteY47" fmla="*/ 179014 h 197383"/>
                        <a:gd name="connsiteX48" fmla="*/ 110614 w 114596"/>
                        <a:gd name="connsiteY48" fmla="*/ 184639 h 197383"/>
                        <a:gd name="connsiteX49" fmla="*/ 114497 w 114596"/>
                        <a:gd name="connsiteY49" fmla="*/ 184938 h 197383"/>
                        <a:gd name="connsiteX50" fmla="*/ 114497 w 114596"/>
                        <a:gd name="connsiteY50" fmla="*/ 197384 h 197383"/>
                        <a:gd name="connsiteX51" fmla="*/ 86421 w 114596"/>
                        <a:gd name="connsiteY51" fmla="*/ 188921 h 197383"/>
                        <a:gd name="connsiteX52" fmla="*/ 100260 w 114596"/>
                        <a:gd name="connsiteY52" fmla="*/ 188921 h 197383"/>
                        <a:gd name="connsiteX53" fmla="*/ 95829 w 114596"/>
                        <a:gd name="connsiteY53" fmla="*/ 179014 h 197383"/>
                        <a:gd name="connsiteX54" fmla="*/ 106134 w 114596"/>
                        <a:gd name="connsiteY54" fmla="*/ 143171 h 197383"/>
                        <a:gd name="connsiteX55" fmla="*/ 106134 w 114596"/>
                        <a:gd name="connsiteY55" fmla="*/ 138791 h 197383"/>
                        <a:gd name="connsiteX56" fmla="*/ 93191 w 114596"/>
                        <a:gd name="connsiteY56" fmla="*/ 145412 h 197383"/>
                        <a:gd name="connsiteX57" fmla="*/ 77809 w 114596"/>
                        <a:gd name="connsiteY57" fmla="*/ 131025 h 197383"/>
                        <a:gd name="connsiteX58" fmla="*/ 93191 w 114596"/>
                        <a:gd name="connsiteY58" fmla="*/ 116638 h 197383"/>
                        <a:gd name="connsiteX59" fmla="*/ 106134 w 114596"/>
                        <a:gd name="connsiteY59" fmla="*/ 123259 h 197383"/>
                        <a:gd name="connsiteX60" fmla="*/ 106134 w 114596"/>
                        <a:gd name="connsiteY60" fmla="*/ 116190 h 197383"/>
                        <a:gd name="connsiteX61" fmla="*/ 95829 w 114596"/>
                        <a:gd name="connsiteY61" fmla="*/ 102848 h 197383"/>
                        <a:gd name="connsiteX62" fmla="*/ 106134 w 114596"/>
                        <a:gd name="connsiteY62" fmla="*/ 89507 h 197383"/>
                        <a:gd name="connsiteX63" fmla="*/ 106134 w 114596"/>
                        <a:gd name="connsiteY63" fmla="*/ 80845 h 197383"/>
                        <a:gd name="connsiteX64" fmla="*/ 93191 w 114596"/>
                        <a:gd name="connsiteY64" fmla="*/ 87466 h 197383"/>
                        <a:gd name="connsiteX65" fmla="*/ 77809 w 114596"/>
                        <a:gd name="connsiteY65" fmla="*/ 73079 h 197383"/>
                        <a:gd name="connsiteX66" fmla="*/ 93191 w 114596"/>
                        <a:gd name="connsiteY66" fmla="*/ 58692 h 197383"/>
                        <a:gd name="connsiteX67" fmla="*/ 106134 w 114596"/>
                        <a:gd name="connsiteY67" fmla="*/ 65313 h 197383"/>
                        <a:gd name="connsiteX68" fmla="*/ 106134 w 114596"/>
                        <a:gd name="connsiteY68" fmla="*/ 57050 h 197383"/>
                        <a:gd name="connsiteX69" fmla="*/ 95829 w 114596"/>
                        <a:gd name="connsiteY69" fmla="*/ 43708 h 197383"/>
                        <a:gd name="connsiteX70" fmla="*/ 98169 w 114596"/>
                        <a:gd name="connsiteY70" fmla="*/ 36291 h 197383"/>
                        <a:gd name="connsiteX71" fmla="*/ 93639 w 114596"/>
                        <a:gd name="connsiteY71" fmla="*/ 31562 h 197383"/>
                        <a:gd name="connsiteX72" fmla="*/ 93191 w 114596"/>
                        <a:gd name="connsiteY72" fmla="*/ 31562 h 197383"/>
                        <a:gd name="connsiteX73" fmla="*/ 78406 w 114596"/>
                        <a:gd name="connsiteY73" fmla="*/ 20162 h 197383"/>
                        <a:gd name="connsiteX74" fmla="*/ 72631 w 114596"/>
                        <a:gd name="connsiteY74" fmla="*/ 16727 h 197383"/>
                        <a:gd name="connsiteX75" fmla="*/ 72631 w 114596"/>
                        <a:gd name="connsiteY75" fmla="*/ 17175 h 197383"/>
                        <a:gd name="connsiteX76" fmla="*/ 57298 w 114596"/>
                        <a:gd name="connsiteY76" fmla="*/ 31562 h 197383"/>
                        <a:gd name="connsiteX77" fmla="*/ 41916 w 114596"/>
                        <a:gd name="connsiteY77" fmla="*/ 17175 h 197383"/>
                        <a:gd name="connsiteX78" fmla="*/ 41916 w 114596"/>
                        <a:gd name="connsiteY78" fmla="*/ 16727 h 197383"/>
                        <a:gd name="connsiteX79" fmla="*/ 36142 w 114596"/>
                        <a:gd name="connsiteY79" fmla="*/ 20162 h 197383"/>
                        <a:gd name="connsiteX80" fmla="*/ 21356 w 114596"/>
                        <a:gd name="connsiteY80" fmla="*/ 31562 h 197383"/>
                        <a:gd name="connsiteX81" fmla="*/ 21008 w 114596"/>
                        <a:gd name="connsiteY81" fmla="*/ 31562 h 197383"/>
                        <a:gd name="connsiteX82" fmla="*/ 16527 w 114596"/>
                        <a:gd name="connsiteY82" fmla="*/ 36291 h 197383"/>
                        <a:gd name="connsiteX83" fmla="*/ 18818 w 114596"/>
                        <a:gd name="connsiteY83" fmla="*/ 43708 h 197383"/>
                        <a:gd name="connsiteX84" fmla="*/ 8513 w 114596"/>
                        <a:gd name="connsiteY84" fmla="*/ 57050 h 197383"/>
                        <a:gd name="connsiteX85" fmla="*/ 8513 w 114596"/>
                        <a:gd name="connsiteY85" fmla="*/ 65313 h 197383"/>
                        <a:gd name="connsiteX86" fmla="*/ 21456 w 114596"/>
                        <a:gd name="connsiteY86" fmla="*/ 58692 h 197383"/>
                        <a:gd name="connsiteX87" fmla="*/ 36839 w 114596"/>
                        <a:gd name="connsiteY87" fmla="*/ 73079 h 197383"/>
                        <a:gd name="connsiteX88" fmla="*/ 21456 w 114596"/>
                        <a:gd name="connsiteY88" fmla="*/ 87466 h 197383"/>
                        <a:gd name="connsiteX89" fmla="*/ 8513 w 114596"/>
                        <a:gd name="connsiteY89" fmla="*/ 80845 h 197383"/>
                        <a:gd name="connsiteX90" fmla="*/ 8513 w 114596"/>
                        <a:gd name="connsiteY90" fmla="*/ 89507 h 197383"/>
                        <a:gd name="connsiteX91" fmla="*/ 18818 w 114596"/>
                        <a:gd name="connsiteY91" fmla="*/ 102848 h 197383"/>
                        <a:gd name="connsiteX92" fmla="*/ 8513 w 114596"/>
                        <a:gd name="connsiteY92" fmla="*/ 116190 h 197383"/>
                        <a:gd name="connsiteX93" fmla="*/ 8513 w 114596"/>
                        <a:gd name="connsiteY93" fmla="*/ 123259 h 197383"/>
                        <a:gd name="connsiteX94" fmla="*/ 21456 w 114596"/>
                        <a:gd name="connsiteY94" fmla="*/ 116638 h 197383"/>
                        <a:gd name="connsiteX95" fmla="*/ 36839 w 114596"/>
                        <a:gd name="connsiteY95" fmla="*/ 131025 h 197383"/>
                        <a:gd name="connsiteX96" fmla="*/ 21456 w 114596"/>
                        <a:gd name="connsiteY96" fmla="*/ 145412 h 197383"/>
                        <a:gd name="connsiteX97" fmla="*/ 8513 w 114596"/>
                        <a:gd name="connsiteY97" fmla="*/ 138791 h 197383"/>
                        <a:gd name="connsiteX98" fmla="*/ 8513 w 114596"/>
                        <a:gd name="connsiteY98" fmla="*/ 143171 h 197383"/>
                        <a:gd name="connsiteX99" fmla="*/ 18818 w 114596"/>
                        <a:gd name="connsiteY99" fmla="*/ 179014 h 197383"/>
                        <a:gd name="connsiteX100" fmla="*/ 14387 w 114596"/>
                        <a:gd name="connsiteY100" fmla="*/ 188921 h 197383"/>
                        <a:gd name="connsiteX101" fmla="*/ 28226 w 114596"/>
                        <a:gd name="connsiteY101" fmla="*/ 188921 h 197383"/>
                        <a:gd name="connsiteX102" fmla="*/ 23995 w 114596"/>
                        <a:gd name="connsiteY102" fmla="*/ 179014 h 197383"/>
                        <a:gd name="connsiteX103" fmla="*/ 39377 w 114596"/>
                        <a:gd name="connsiteY103" fmla="*/ 140981 h 197383"/>
                        <a:gd name="connsiteX104" fmla="*/ 54760 w 114596"/>
                        <a:gd name="connsiteY104" fmla="*/ 179014 h 197383"/>
                        <a:gd name="connsiteX105" fmla="*/ 50528 w 114596"/>
                        <a:gd name="connsiteY105" fmla="*/ 188921 h 197383"/>
                        <a:gd name="connsiteX106" fmla="*/ 64168 w 114596"/>
                        <a:gd name="connsiteY106" fmla="*/ 188921 h 197383"/>
                        <a:gd name="connsiteX107" fmla="*/ 59937 w 114596"/>
                        <a:gd name="connsiteY107" fmla="*/ 179014 h 197383"/>
                        <a:gd name="connsiteX108" fmla="*/ 75319 w 114596"/>
                        <a:gd name="connsiteY108" fmla="*/ 140981 h 197383"/>
                        <a:gd name="connsiteX109" fmla="*/ 90702 w 114596"/>
                        <a:gd name="connsiteY109" fmla="*/ 179014 h 197383"/>
                        <a:gd name="connsiteX110" fmla="*/ 86421 w 114596"/>
                        <a:gd name="connsiteY110" fmla="*/ 188921 h 197383"/>
                        <a:gd name="connsiteX111" fmla="*/ 75270 w 114596"/>
                        <a:gd name="connsiteY111" fmla="*/ 150390 h 197383"/>
                        <a:gd name="connsiteX112" fmla="*/ 68350 w 114596"/>
                        <a:gd name="connsiteY112" fmla="*/ 178964 h 197383"/>
                        <a:gd name="connsiteX113" fmla="*/ 75270 w 114596"/>
                        <a:gd name="connsiteY113" fmla="*/ 184888 h 197383"/>
                        <a:gd name="connsiteX114" fmla="*/ 82189 w 114596"/>
                        <a:gd name="connsiteY114" fmla="*/ 178964 h 197383"/>
                        <a:gd name="connsiteX115" fmla="*/ 75270 w 114596"/>
                        <a:gd name="connsiteY115" fmla="*/ 150390 h 197383"/>
                        <a:gd name="connsiteX116" fmla="*/ 39377 w 114596"/>
                        <a:gd name="connsiteY116" fmla="*/ 150390 h 197383"/>
                        <a:gd name="connsiteX117" fmla="*/ 32458 w 114596"/>
                        <a:gd name="connsiteY117" fmla="*/ 178964 h 197383"/>
                        <a:gd name="connsiteX118" fmla="*/ 39377 w 114596"/>
                        <a:gd name="connsiteY118" fmla="*/ 184888 h 197383"/>
                        <a:gd name="connsiteX119" fmla="*/ 46297 w 114596"/>
                        <a:gd name="connsiteY119" fmla="*/ 178964 h 197383"/>
                        <a:gd name="connsiteX120" fmla="*/ 39377 w 114596"/>
                        <a:gd name="connsiteY120" fmla="*/ 150390 h 197383"/>
                        <a:gd name="connsiteX121" fmla="*/ 93241 w 114596"/>
                        <a:gd name="connsiteY121" fmla="*/ 125051 h 197383"/>
                        <a:gd name="connsiteX122" fmla="*/ 86321 w 114596"/>
                        <a:gd name="connsiteY122" fmla="*/ 130975 h 197383"/>
                        <a:gd name="connsiteX123" fmla="*/ 93241 w 114596"/>
                        <a:gd name="connsiteY123" fmla="*/ 136899 h 197383"/>
                        <a:gd name="connsiteX124" fmla="*/ 100161 w 114596"/>
                        <a:gd name="connsiteY124" fmla="*/ 130975 h 197383"/>
                        <a:gd name="connsiteX125" fmla="*/ 93241 w 114596"/>
                        <a:gd name="connsiteY125" fmla="*/ 125051 h 197383"/>
                        <a:gd name="connsiteX126" fmla="*/ 21406 w 114596"/>
                        <a:gd name="connsiteY126" fmla="*/ 125051 h 197383"/>
                        <a:gd name="connsiteX127" fmla="*/ 14486 w 114596"/>
                        <a:gd name="connsiteY127" fmla="*/ 130975 h 197383"/>
                        <a:gd name="connsiteX128" fmla="*/ 21406 w 114596"/>
                        <a:gd name="connsiteY128" fmla="*/ 136899 h 197383"/>
                        <a:gd name="connsiteX129" fmla="*/ 28326 w 114596"/>
                        <a:gd name="connsiteY129" fmla="*/ 130975 h 197383"/>
                        <a:gd name="connsiteX130" fmla="*/ 21406 w 114596"/>
                        <a:gd name="connsiteY130" fmla="*/ 125051 h 197383"/>
                        <a:gd name="connsiteX131" fmla="*/ 93241 w 114596"/>
                        <a:gd name="connsiteY131" fmla="*/ 67155 h 197383"/>
                        <a:gd name="connsiteX132" fmla="*/ 86321 w 114596"/>
                        <a:gd name="connsiteY132" fmla="*/ 73079 h 197383"/>
                        <a:gd name="connsiteX133" fmla="*/ 93241 w 114596"/>
                        <a:gd name="connsiteY133" fmla="*/ 79003 h 197383"/>
                        <a:gd name="connsiteX134" fmla="*/ 100161 w 114596"/>
                        <a:gd name="connsiteY134" fmla="*/ 73079 h 197383"/>
                        <a:gd name="connsiteX135" fmla="*/ 93241 w 114596"/>
                        <a:gd name="connsiteY135" fmla="*/ 67155 h 197383"/>
                        <a:gd name="connsiteX136" fmla="*/ 21406 w 114596"/>
                        <a:gd name="connsiteY136" fmla="*/ 67155 h 197383"/>
                        <a:gd name="connsiteX137" fmla="*/ 14486 w 114596"/>
                        <a:gd name="connsiteY137" fmla="*/ 73079 h 197383"/>
                        <a:gd name="connsiteX138" fmla="*/ 21406 w 114596"/>
                        <a:gd name="connsiteY138" fmla="*/ 79003 h 197383"/>
                        <a:gd name="connsiteX139" fmla="*/ 28326 w 114596"/>
                        <a:gd name="connsiteY139" fmla="*/ 73079 h 197383"/>
                        <a:gd name="connsiteX140" fmla="*/ 21406 w 114596"/>
                        <a:gd name="connsiteY140" fmla="*/ 67155 h 197383"/>
                        <a:gd name="connsiteX141" fmla="*/ 18569 w 114596"/>
                        <a:gd name="connsiteY141" fmla="*/ 30765 h 197383"/>
                        <a:gd name="connsiteX142" fmla="*/ 18619 w 114596"/>
                        <a:gd name="connsiteY142" fmla="*/ 30815 h 197383"/>
                        <a:gd name="connsiteX143" fmla="*/ 18569 w 114596"/>
                        <a:gd name="connsiteY143" fmla="*/ 30765 h 197383"/>
                        <a:gd name="connsiteX144" fmla="*/ 22701 w 114596"/>
                        <a:gd name="connsiteY144" fmla="*/ 23397 h 197383"/>
                        <a:gd name="connsiteX145" fmla="*/ 22701 w 114596"/>
                        <a:gd name="connsiteY145" fmla="*/ 23397 h 197383"/>
                        <a:gd name="connsiteX146" fmla="*/ 22701 w 114596"/>
                        <a:gd name="connsiteY146" fmla="*/ 23397 h 197383"/>
                        <a:gd name="connsiteX147" fmla="*/ 57349 w 114596"/>
                        <a:gd name="connsiteY147" fmla="*/ 11251 h 197383"/>
                        <a:gd name="connsiteX148" fmla="*/ 50429 w 114596"/>
                        <a:gd name="connsiteY148" fmla="*/ 17175 h 197383"/>
                        <a:gd name="connsiteX149" fmla="*/ 57349 w 114596"/>
                        <a:gd name="connsiteY149" fmla="*/ 23099 h 197383"/>
                        <a:gd name="connsiteX150" fmla="*/ 64218 w 114596"/>
                        <a:gd name="connsiteY150" fmla="*/ 17175 h 197383"/>
                        <a:gd name="connsiteX151" fmla="*/ 57349 w 114596"/>
                        <a:gd name="connsiteY151" fmla="*/ 11251 h 197383"/>
                        <a:gd name="connsiteX152" fmla="*/ 57349 w 114596"/>
                        <a:gd name="connsiteY152" fmla="*/ 145412 h 197383"/>
                        <a:gd name="connsiteX153" fmla="*/ 41966 w 114596"/>
                        <a:gd name="connsiteY153" fmla="*/ 131025 h 197383"/>
                        <a:gd name="connsiteX154" fmla="*/ 57349 w 114596"/>
                        <a:gd name="connsiteY154" fmla="*/ 116638 h 197383"/>
                        <a:gd name="connsiteX155" fmla="*/ 72681 w 114596"/>
                        <a:gd name="connsiteY155" fmla="*/ 131025 h 197383"/>
                        <a:gd name="connsiteX156" fmla="*/ 57349 w 114596"/>
                        <a:gd name="connsiteY156" fmla="*/ 145412 h 197383"/>
                        <a:gd name="connsiteX157" fmla="*/ 57349 w 114596"/>
                        <a:gd name="connsiteY157" fmla="*/ 125051 h 197383"/>
                        <a:gd name="connsiteX158" fmla="*/ 50429 w 114596"/>
                        <a:gd name="connsiteY158" fmla="*/ 130975 h 197383"/>
                        <a:gd name="connsiteX159" fmla="*/ 57349 w 114596"/>
                        <a:gd name="connsiteY159" fmla="*/ 136899 h 197383"/>
                        <a:gd name="connsiteX160" fmla="*/ 64218 w 114596"/>
                        <a:gd name="connsiteY160" fmla="*/ 130975 h 197383"/>
                        <a:gd name="connsiteX161" fmla="*/ 57349 w 114596"/>
                        <a:gd name="connsiteY161" fmla="*/ 125051 h 197383"/>
                        <a:gd name="connsiteX162" fmla="*/ 75270 w 114596"/>
                        <a:gd name="connsiteY162" fmla="*/ 117235 h 197383"/>
                        <a:gd name="connsiteX163" fmla="*/ 59887 w 114596"/>
                        <a:gd name="connsiteY163" fmla="*/ 102848 h 197383"/>
                        <a:gd name="connsiteX164" fmla="*/ 75270 w 114596"/>
                        <a:gd name="connsiteY164" fmla="*/ 88462 h 197383"/>
                        <a:gd name="connsiteX165" fmla="*/ 90652 w 114596"/>
                        <a:gd name="connsiteY165" fmla="*/ 102848 h 197383"/>
                        <a:gd name="connsiteX166" fmla="*/ 75270 w 114596"/>
                        <a:gd name="connsiteY166" fmla="*/ 117235 h 197383"/>
                        <a:gd name="connsiteX167" fmla="*/ 75270 w 114596"/>
                        <a:gd name="connsiteY167" fmla="*/ 96925 h 197383"/>
                        <a:gd name="connsiteX168" fmla="*/ 68350 w 114596"/>
                        <a:gd name="connsiteY168" fmla="*/ 102848 h 197383"/>
                        <a:gd name="connsiteX169" fmla="*/ 75270 w 114596"/>
                        <a:gd name="connsiteY169" fmla="*/ 108773 h 197383"/>
                        <a:gd name="connsiteX170" fmla="*/ 82189 w 114596"/>
                        <a:gd name="connsiteY170" fmla="*/ 102848 h 197383"/>
                        <a:gd name="connsiteX171" fmla="*/ 75270 w 114596"/>
                        <a:gd name="connsiteY171" fmla="*/ 96925 h 197383"/>
                        <a:gd name="connsiteX172" fmla="*/ 39377 w 114596"/>
                        <a:gd name="connsiteY172" fmla="*/ 117235 h 197383"/>
                        <a:gd name="connsiteX173" fmla="*/ 23995 w 114596"/>
                        <a:gd name="connsiteY173" fmla="*/ 102848 h 197383"/>
                        <a:gd name="connsiteX174" fmla="*/ 39377 w 114596"/>
                        <a:gd name="connsiteY174" fmla="*/ 88462 h 197383"/>
                        <a:gd name="connsiteX175" fmla="*/ 54760 w 114596"/>
                        <a:gd name="connsiteY175" fmla="*/ 102848 h 197383"/>
                        <a:gd name="connsiteX176" fmla="*/ 39377 w 114596"/>
                        <a:gd name="connsiteY176" fmla="*/ 117235 h 197383"/>
                        <a:gd name="connsiteX177" fmla="*/ 39377 w 114596"/>
                        <a:gd name="connsiteY177" fmla="*/ 96925 h 197383"/>
                        <a:gd name="connsiteX178" fmla="*/ 32458 w 114596"/>
                        <a:gd name="connsiteY178" fmla="*/ 102848 h 197383"/>
                        <a:gd name="connsiteX179" fmla="*/ 39377 w 114596"/>
                        <a:gd name="connsiteY179" fmla="*/ 108773 h 197383"/>
                        <a:gd name="connsiteX180" fmla="*/ 46297 w 114596"/>
                        <a:gd name="connsiteY180" fmla="*/ 102848 h 197383"/>
                        <a:gd name="connsiteX181" fmla="*/ 39377 w 114596"/>
                        <a:gd name="connsiteY181" fmla="*/ 96925 h 197383"/>
                        <a:gd name="connsiteX182" fmla="*/ 57349 w 114596"/>
                        <a:gd name="connsiteY182" fmla="*/ 87516 h 197383"/>
                        <a:gd name="connsiteX183" fmla="*/ 41966 w 114596"/>
                        <a:gd name="connsiteY183" fmla="*/ 73129 h 197383"/>
                        <a:gd name="connsiteX184" fmla="*/ 57349 w 114596"/>
                        <a:gd name="connsiteY184" fmla="*/ 58742 h 197383"/>
                        <a:gd name="connsiteX185" fmla="*/ 72681 w 114596"/>
                        <a:gd name="connsiteY185" fmla="*/ 73129 h 197383"/>
                        <a:gd name="connsiteX186" fmla="*/ 57349 w 114596"/>
                        <a:gd name="connsiteY186" fmla="*/ 87516 h 197383"/>
                        <a:gd name="connsiteX187" fmla="*/ 57349 w 114596"/>
                        <a:gd name="connsiteY187" fmla="*/ 67155 h 197383"/>
                        <a:gd name="connsiteX188" fmla="*/ 50429 w 114596"/>
                        <a:gd name="connsiteY188" fmla="*/ 73079 h 197383"/>
                        <a:gd name="connsiteX189" fmla="*/ 57349 w 114596"/>
                        <a:gd name="connsiteY189" fmla="*/ 79003 h 197383"/>
                        <a:gd name="connsiteX190" fmla="*/ 64218 w 114596"/>
                        <a:gd name="connsiteY190" fmla="*/ 73079 h 197383"/>
                        <a:gd name="connsiteX191" fmla="*/ 57349 w 114596"/>
                        <a:gd name="connsiteY191" fmla="*/ 67155 h 197383"/>
                        <a:gd name="connsiteX192" fmla="*/ 75270 w 114596"/>
                        <a:gd name="connsiteY192" fmla="*/ 58195 h 197383"/>
                        <a:gd name="connsiteX193" fmla="*/ 59887 w 114596"/>
                        <a:gd name="connsiteY193" fmla="*/ 43758 h 197383"/>
                        <a:gd name="connsiteX194" fmla="*/ 75270 w 114596"/>
                        <a:gd name="connsiteY194" fmla="*/ 29371 h 197383"/>
                        <a:gd name="connsiteX195" fmla="*/ 90652 w 114596"/>
                        <a:gd name="connsiteY195" fmla="*/ 43758 h 197383"/>
                        <a:gd name="connsiteX196" fmla="*/ 75270 w 114596"/>
                        <a:gd name="connsiteY196" fmla="*/ 58195 h 197383"/>
                        <a:gd name="connsiteX197" fmla="*/ 75270 w 114596"/>
                        <a:gd name="connsiteY197" fmla="*/ 37834 h 197383"/>
                        <a:gd name="connsiteX198" fmla="*/ 68350 w 114596"/>
                        <a:gd name="connsiteY198" fmla="*/ 43758 h 197383"/>
                        <a:gd name="connsiteX199" fmla="*/ 75270 w 114596"/>
                        <a:gd name="connsiteY199" fmla="*/ 49732 h 197383"/>
                        <a:gd name="connsiteX200" fmla="*/ 82189 w 114596"/>
                        <a:gd name="connsiteY200" fmla="*/ 43758 h 197383"/>
                        <a:gd name="connsiteX201" fmla="*/ 75270 w 114596"/>
                        <a:gd name="connsiteY201" fmla="*/ 37834 h 197383"/>
                        <a:gd name="connsiteX202" fmla="*/ 39377 w 114596"/>
                        <a:gd name="connsiteY202" fmla="*/ 58195 h 197383"/>
                        <a:gd name="connsiteX203" fmla="*/ 23995 w 114596"/>
                        <a:gd name="connsiteY203" fmla="*/ 43758 h 197383"/>
                        <a:gd name="connsiteX204" fmla="*/ 39377 w 114596"/>
                        <a:gd name="connsiteY204" fmla="*/ 29371 h 197383"/>
                        <a:gd name="connsiteX205" fmla="*/ 54760 w 114596"/>
                        <a:gd name="connsiteY205" fmla="*/ 43758 h 197383"/>
                        <a:gd name="connsiteX206" fmla="*/ 39377 w 114596"/>
                        <a:gd name="connsiteY206" fmla="*/ 58195 h 197383"/>
                        <a:gd name="connsiteX207" fmla="*/ 39377 w 114596"/>
                        <a:gd name="connsiteY207" fmla="*/ 37834 h 197383"/>
                        <a:gd name="connsiteX208" fmla="*/ 32458 w 114596"/>
                        <a:gd name="connsiteY208" fmla="*/ 43758 h 197383"/>
                        <a:gd name="connsiteX209" fmla="*/ 39377 w 114596"/>
                        <a:gd name="connsiteY209" fmla="*/ 49732 h 197383"/>
                        <a:gd name="connsiteX210" fmla="*/ 46297 w 114596"/>
                        <a:gd name="connsiteY210" fmla="*/ 43758 h 197383"/>
                        <a:gd name="connsiteX211" fmla="*/ 39377 w 114596"/>
                        <a:gd name="connsiteY211" fmla="*/ 37834 h 19738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  <a:cxn ang="0">
                          <a:pos x="connsiteX22" y="connsiteY22"/>
                        </a:cxn>
                        <a:cxn ang="0">
                          <a:pos x="connsiteX23" y="connsiteY23"/>
                        </a:cxn>
                        <a:cxn ang="0">
                          <a:pos x="connsiteX24" y="connsiteY24"/>
                        </a:cxn>
                        <a:cxn ang="0">
                          <a:pos x="connsiteX25" y="connsiteY25"/>
                        </a:cxn>
                        <a:cxn ang="0">
                          <a:pos x="connsiteX26" y="connsiteY26"/>
                        </a:cxn>
                        <a:cxn ang="0">
                          <a:pos x="connsiteX27" y="connsiteY27"/>
                        </a:cxn>
                        <a:cxn ang="0">
                          <a:pos x="connsiteX28" y="connsiteY28"/>
                        </a:cxn>
                        <a:cxn ang="0">
                          <a:pos x="connsiteX29" y="connsiteY29"/>
                        </a:cxn>
                        <a:cxn ang="0">
                          <a:pos x="connsiteX30" y="connsiteY30"/>
                        </a:cxn>
                        <a:cxn ang="0">
                          <a:pos x="connsiteX31" y="connsiteY31"/>
                        </a:cxn>
                        <a:cxn ang="0">
                          <a:pos x="connsiteX32" y="connsiteY32"/>
                        </a:cxn>
                        <a:cxn ang="0">
                          <a:pos x="connsiteX33" y="connsiteY33"/>
                        </a:cxn>
                        <a:cxn ang="0">
                          <a:pos x="connsiteX34" y="connsiteY34"/>
                        </a:cxn>
                        <a:cxn ang="0">
                          <a:pos x="connsiteX35" y="connsiteY35"/>
                        </a:cxn>
                        <a:cxn ang="0">
                          <a:pos x="connsiteX36" y="connsiteY36"/>
                        </a:cxn>
                        <a:cxn ang="0">
                          <a:pos x="connsiteX37" y="connsiteY37"/>
                        </a:cxn>
                        <a:cxn ang="0">
                          <a:pos x="connsiteX38" y="connsiteY38"/>
                        </a:cxn>
                        <a:cxn ang="0">
                          <a:pos x="connsiteX39" y="connsiteY39"/>
                        </a:cxn>
                        <a:cxn ang="0">
                          <a:pos x="connsiteX40" y="connsiteY40"/>
                        </a:cxn>
                        <a:cxn ang="0">
                          <a:pos x="connsiteX41" y="connsiteY41"/>
                        </a:cxn>
                        <a:cxn ang="0">
                          <a:pos x="connsiteX42" y="connsiteY42"/>
                        </a:cxn>
                        <a:cxn ang="0">
                          <a:pos x="connsiteX43" y="connsiteY43"/>
                        </a:cxn>
                        <a:cxn ang="0">
                          <a:pos x="connsiteX44" y="connsiteY44"/>
                        </a:cxn>
                        <a:cxn ang="0">
                          <a:pos x="connsiteX45" y="connsiteY45"/>
                        </a:cxn>
                        <a:cxn ang="0">
                          <a:pos x="connsiteX46" y="connsiteY46"/>
                        </a:cxn>
                        <a:cxn ang="0">
                          <a:pos x="connsiteX47" y="connsiteY47"/>
                        </a:cxn>
                        <a:cxn ang="0">
                          <a:pos x="connsiteX48" y="connsiteY48"/>
                        </a:cxn>
                        <a:cxn ang="0">
                          <a:pos x="connsiteX49" y="connsiteY49"/>
                        </a:cxn>
                        <a:cxn ang="0">
                          <a:pos x="connsiteX50" y="connsiteY50"/>
                        </a:cxn>
                        <a:cxn ang="0">
                          <a:pos x="connsiteX51" y="connsiteY51"/>
                        </a:cxn>
                        <a:cxn ang="0">
                          <a:pos x="connsiteX52" y="connsiteY52"/>
                        </a:cxn>
                        <a:cxn ang="0">
                          <a:pos x="connsiteX53" y="connsiteY53"/>
                        </a:cxn>
                        <a:cxn ang="0">
                          <a:pos x="connsiteX54" y="connsiteY54"/>
                        </a:cxn>
                        <a:cxn ang="0">
                          <a:pos x="connsiteX55" y="connsiteY55"/>
                        </a:cxn>
                        <a:cxn ang="0">
                          <a:pos x="connsiteX56" y="connsiteY56"/>
                        </a:cxn>
                        <a:cxn ang="0">
                          <a:pos x="connsiteX57" y="connsiteY57"/>
                        </a:cxn>
                        <a:cxn ang="0">
                          <a:pos x="connsiteX58" y="connsiteY58"/>
                        </a:cxn>
                        <a:cxn ang="0">
                          <a:pos x="connsiteX59" y="connsiteY59"/>
                        </a:cxn>
                        <a:cxn ang="0">
                          <a:pos x="connsiteX60" y="connsiteY60"/>
                        </a:cxn>
                        <a:cxn ang="0">
                          <a:pos x="connsiteX61" y="connsiteY61"/>
                        </a:cxn>
                        <a:cxn ang="0">
                          <a:pos x="connsiteX62" y="connsiteY62"/>
                        </a:cxn>
                        <a:cxn ang="0">
                          <a:pos x="connsiteX63" y="connsiteY63"/>
                        </a:cxn>
                        <a:cxn ang="0">
                          <a:pos x="connsiteX64" y="connsiteY64"/>
                        </a:cxn>
                        <a:cxn ang="0">
                          <a:pos x="connsiteX65" y="connsiteY65"/>
                        </a:cxn>
                        <a:cxn ang="0">
                          <a:pos x="connsiteX66" y="connsiteY66"/>
                        </a:cxn>
                        <a:cxn ang="0">
                          <a:pos x="connsiteX67" y="connsiteY67"/>
                        </a:cxn>
                        <a:cxn ang="0">
                          <a:pos x="connsiteX68" y="connsiteY68"/>
                        </a:cxn>
                        <a:cxn ang="0">
                          <a:pos x="connsiteX69" y="connsiteY69"/>
                        </a:cxn>
                        <a:cxn ang="0">
                          <a:pos x="connsiteX70" y="connsiteY70"/>
                        </a:cxn>
                        <a:cxn ang="0">
                          <a:pos x="connsiteX71" y="connsiteY71"/>
                        </a:cxn>
                        <a:cxn ang="0">
                          <a:pos x="connsiteX72" y="connsiteY72"/>
                        </a:cxn>
                        <a:cxn ang="0">
                          <a:pos x="connsiteX73" y="connsiteY73"/>
                        </a:cxn>
                        <a:cxn ang="0">
                          <a:pos x="connsiteX74" y="connsiteY74"/>
                        </a:cxn>
                        <a:cxn ang="0">
                          <a:pos x="connsiteX75" y="connsiteY75"/>
                        </a:cxn>
                        <a:cxn ang="0">
                          <a:pos x="connsiteX76" y="connsiteY76"/>
                        </a:cxn>
                        <a:cxn ang="0">
                          <a:pos x="connsiteX77" y="connsiteY77"/>
                        </a:cxn>
                        <a:cxn ang="0">
                          <a:pos x="connsiteX78" y="connsiteY78"/>
                        </a:cxn>
                        <a:cxn ang="0">
                          <a:pos x="connsiteX79" y="connsiteY79"/>
                        </a:cxn>
                        <a:cxn ang="0">
                          <a:pos x="connsiteX80" y="connsiteY80"/>
                        </a:cxn>
                        <a:cxn ang="0">
                          <a:pos x="connsiteX81" y="connsiteY81"/>
                        </a:cxn>
                        <a:cxn ang="0">
                          <a:pos x="connsiteX82" y="connsiteY82"/>
                        </a:cxn>
                        <a:cxn ang="0">
                          <a:pos x="connsiteX83" y="connsiteY83"/>
                        </a:cxn>
                        <a:cxn ang="0">
                          <a:pos x="connsiteX84" y="connsiteY84"/>
                        </a:cxn>
                        <a:cxn ang="0">
                          <a:pos x="connsiteX85" y="connsiteY85"/>
                        </a:cxn>
                        <a:cxn ang="0">
                          <a:pos x="connsiteX86" y="connsiteY86"/>
                        </a:cxn>
                        <a:cxn ang="0">
                          <a:pos x="connsiteX87" y="connsiteY87"/>
                        </a:cxn>
                        <a:cxn ang="0">
                          <a:pos x="connsiteX88" y="connsiteY88"/>
                        </a:cxn>
                        <a:cxn ang="0">
                          <a:pos x="connsiteX89" y="connsiteY89"/>
                        </a:cxn>
                        <a:cxn ang="0">
                          <a:pos x="connsiteX90" y="connsiteY90"/>
                        </a:cxn>
                        <a:cxn ang="0">
                          <a:pos x="connsiteX91" y="connsiteY91"/>
                        </a:cxn>
                        <a:cxn ang="0">
                          <a:pos x="connsiteX92" y="connsiteY92"/>
                        </a:cxn>
                        <a:cxn ang="0">
                          <a:pos x="connsiteX93" y="connsiteY93"/>
                        </a:cxn>
                        <a:cxn ang="0">
                          <a:pos x="connsiteX94" y="connsiteY94"/>
                        </a:cxn>
                        <a:cxn ang="0">
                          <a:pos x="connsiteX95" y="connsiteY95"/>
                        </a:cxn>
                        <a:cxn ang="0">
                          <a:pos x="connsiteX96" y="connsiteY96"/>
                        </a:cxn>
                        <a:cxn ang="0">
                          <a:pos x="connsiteX97" y="connsiteY97"/>
                        </a:cxn>
                        <a:cxn ang="0">
                          <a:pos x="connsiteX98" y="connsiteY98"/>
                        </a:cxn>
                        <a:cxn ang="0">
                          <a:pos x="connsiteX99" y="connsiteY99"/>
                        </a:cxn>
                        <a:cxn ang="0">
                          <a:pos x="connsiteX100" y="connsiteY100"/>
                        </a:cxn>
                        <a:cxn ang="0">
                          <a:pos x="connsiteX101" y="connsiteY101"/>
                        </a:cxn>
                        <a:cxn ang="0">
                          <a:pos x="connsiteX102" y="connsiteY102"/>
                        </a:cxn>
                        <a:cxn ang="0">
                          <a:pos x="connsiteX103" y="connsiteY103"/>
                        </a:cxn>
                        <a:cxn ang="0">
                          <a:pos x="connsiteX104" y="connsiteY104"/>
                        </a:cxn>
                        <a:cxn ang="0">
                          <a:pos x="connsiteX105" y="connsiteY105"/>
                        </a:cxn>
                        <a:cxn ang="0">
                          <a:pos x="connsiteX106" y="connsiteY106"/>
                        </a:cxn>
                        <a:cxn ang="0">
                          <a:pos x="connsiteX107" y="connsiteY107"/>
                        </a:cxn>
                        <a:cxn ang="0">
                          <a:pos x="connsiteX108" y="connsiteY108"/>
                        </a:cxn>
                        <a:cxn ang="0">
                          <a:pos x="connsiteX109" y="connsiteY109"/>
                        </a:cxn>
                        <a:cxn ang="0">
                          <a:pos x="connsiteX110" y="connsiteY110"/>
                        </a:cxn>
                        <a:cxn ang="0">
                          <a:pos x="connsiteX111" y="connsiteY111"/>
                        </a:cxn>
                        <a:cxn ang="0">
                          <a:pos x="connsiteX112" y="connsiteY112"/>
                        </a:cxn>
                        <a:cxn ang="0">
                          <a:pos x="connsiteX113" y="connsiteY113"/>
                        </a:cxn>
                        <a:cxn ang="0">
                          <a:pos x="connsiteX114" y="connsiteY114"/>
                        </a:cxn>
                        <a:cxn ang="0">
                          <a:pos x="connsiteX115" y="connsiteY115"/>
                        </a:cxn>
                        <a:cxn ang="0">
                          <a:pos x="connsiteX116" y="connsiteY116"/>
                        </a:cxn>
                        <a:cxn ang="0">
                          <a:pos x="connsiteX117" y="connsiteY117"/>
                        </a:cxn>
                        <a:cxn ang="0">
                          <a:pos x="connsiteX118" y="connsiteY118"/>
                        </a:cxn>
                        <a:cxn ang="0">
                          <a:pos x="connsiteX119" y="connsiteY119"/>
                        </a:cxn>
                        <a:cxn ang="0">
                          <a:pos x="connsiteX120" y="connsiteY120"/>
                        </a:cxn>
                        <a:cxn ang="0">
                          <a:pos x="connsiteX121" y="connsiteY121"/>
                        </a:cxn>
                        <a:cxn ang="0">
                          <a:pos x="connsiteX122" y="connsiteY122"/>
                        </a:cxn>
                        <a:cxn ang="0">
                          <a:pos x="connsiteX123" y="connsiteY123"/>
                        </a:cxn>
                        <a:cxn ang="0">
                          <a:pos x="connsiteX124" y="connsiteY124"/>
                        </a:cxn>
                        <a:cxn ang="0">
                          <a:pos x="connsiteX125" y="connsiteY125"/>
                        </a:cxn>
                        <a:cxn ang="0">
                          <a:pos x="connsiteX126" y="connsiteY126"/>
                        </a:cxn>
                        <a:cxn ang="0">
                          <a:pos x="connsiteX127" y="connsiteY127"/>
                        </a:cxn>
                        <a:cxn ang="0">
                          <a:pos x="connsiteX128" y="connsiteY128"/>
                        </a:cxn>
                        <a:cxn ang="0">
                          <a:pos x="connsiteX129" y="connsiteY129"/>
                        </a:cxn>
                        <a:cxn ang="0">
                          <a:pos x="connsiteX130" y="connsiteY130"/>
                        </a:cxn>
                        <a:cxn ang="0">
                          <a:pos x="connsiteX131" y="connsiteY131"/>
                        </a:cxn>
                        <a:cxn ang="0">
                          <a:pos x="connsiteX132" y="connsiteY132"/>
                        </a:cxn>
                        <a:cxn ang="0">
                          <a:pos x="connsiteX133" y="connsiteY133"/>
                        </a:cxn>
                        <a:cxn ang="0">
                          <a:pos x="connsiteX134" y="connsiteY134"/>
                        </a:cxn>
                        <a:cxn ang="0">
                          <a:pos x="connsiteX135" y="connsiteY135"/>
                        </a:cxn>
                        <a:cxn ang="0">
                          <a:pos x="connsiteX136" y="connsiteY136"/>
                        </a:cxn>
                        <a:cxn ang="0">
                          <a:pos x="connsiteX137" y="connsiteY137"/>
                        </a:cxn>
                        <a:cxn ang="0">
                          <a:pos x="connsiteX138" y="connsiteY138"/>
                        </a:cxn>
                        <a:cxn ang="0">
                          <a:pos x="connsiteX139" y="connsiteY139"/>
                        </a:cxn>
                        <a:cxn ang="0">
                          <a:pos x="connsiteX140" y="connsiteY140"/>
                        </a:cxn>
                        <a:cxn ang="0">
                          <a:pos x="connsiteX141" y="connsiteY141"/>
                        </a:cxn>
                        <a:cxn ang="0">
                          <a:pos x="connsiteX142" y="connsiteY142"/>
                        </a:cxn>
                        <a:cxn ang="0">
                          <a:pos x="connsiteX143" y="connsiteY143"/>
                        </a:cxn>
                        <a:cxn ang="0">
                          <a:pos x="connsiteX144" y="connsiteY144"/>
                        </a:cxn>
                        <a:cxn ang="0">
                          <a:pos x="connsiteX145" y="connsiteY145"/>
                        </a:cxn>
                        <a:cxn ang="0">
                          <a:pos x="connsiteX146" y="connsiteY146"/>
                        </a:cxn>
                        <a:cxn ang="0">
                          <a:pos x="connsiteX147" y="connsiteY147"/>
                        </a:cxn>
                        <a:cxn ang="0">
                          <a:pos x="connsiteX148" y="connsiteY148"/>
                        </a:cxn>
                        <a:cxn ang="0">
                          <a:pos x="connsiteX149" y="connsiteY149"/>
                        </a:cxn>
                        <a:cxn ang="0">
                          <a:pos x="connsiteX150" y="connsiteY150"/>
                        </a:cxn>
                        <a:cxn ang="0">
                          <a:pos x="connsiteX151" y="connsiteY151"/>
                        </a:cxn>
                        <a:cxn ang="0">
                          <a:pos x="connsiteX152" y="connsiteY152"/>
                        </a:cxn>
                        <a:cxn ang="0">
                          <a:pos x="connsiteX153" y="connsiteY153"/>
                        </a:cxn>
                        <a:cxn ang="0">
                          <a:pos x="connsiteX154" y="connsiteY154"/>
                        </a:cxn>
                        <a:cxn ang="0">
                          <a:pos x="connsiteX155" y="connsiteY155"/>
                        </a:cxn>
                        <a:cxn ang="0">
                          <a:pos x="connsiteX156" y="connsiteY156"/>
                        </a:cxn>
                        <a:cxn ang="0">
                          <a:pos x="connsiteX157" y="connsiteY157"/>
                        </a:cxn>
                        <a:cxn ang="0">
                          <a:pos x="connsiteX158" y="connsiteY158"/>
                        </a:cxn>
                        <a:cxn ang="0">
                          <a:pos x="connsiteX159" y="connsiteY159"/>
                        </a:cxn>
                        <a:cxn ang="0">
                          <a:pos x="connsiteX160" y="connsiteY160"/>
                        </a:cxn>
                        <a:cxn ang="0">
                          <a:pos x="connsiteX161" y="connsiteY161"/>
                        </a:cxn>
                        <a:cxn ang="0">
                          <a:pos x="connsiteX162" y="connsiteY162"/>
                        </a:cxn>
                        <a:cxn ang="0">
                          <a:pos x="connsiteX163" y="connsiteY163"/>
                        </a:cxn>
                        <a:cxn ang="0">
                          <a:pos x="connsiteX164" y="connsiteY164"/>
                        </a:cxn>
                        <a:cxn ang="0">
                          <a:pos x="connsiteX165" y="connsiteY165"/>
                        </a:cxn>
                        <a:cxn ang="0">
                          <a:pos x="connsiteX166" y="connsiteY166"/>
                        </a:cxn>
                        <a:cxn ang="0">
                          <a:pos x="connsiteX167" y="connsiteY167"/>
                        </a:cxn>
                        <a:cxn ang="0">
                          <a:pos x="connsiteX168" y="connsiteY168"/>
                        </a:cxn>
                        <a:cxn ang="0">
                          <a:pos x="connsiteX169" y="connsiteY169"/>
                        </a:cxn>
                        <a:cxn ang="0">
                          <a:pos x="connsiteX170" y="connsiteY170"/>
                        </a:cxn>
                        <a:cxn ang="0">
                          <a:pos x="connsiteX171" y="connsiteY171"/>
                        </a:cxn>
                        <a:cxn ang="0">
                          <a:pos x="connsiteX172" y="connsiteY172"/>
                        </a:cxn>
                        <a:cxn ang="0">
                          <a:pos x="connsiteX173" y="connsiteY173"/>
                        </a:cxn>
                        <a:cxn ang="0">
                          <a:pos x="connsiteX174" y="connsiteY174"/>
                        </a:cxn>
                        <a:cxn ang="0">
                          <a:pos x="connsiteX175" y="connsiteY175"/>
                        </a:cxn>
                        <a:cxn ang="0">
                          <a:pos x="connsiteX176" y="connsiteY176"/>
                        </a:cxn>
                        <a:cxn ang="0">
                          <a:pos x="connsiteX177" y="connsiteY177"/>
                        </a:cxn>
                        <a:cxn ang="0">
                          <a:pos x="connsiteX178" y="connsiteY178"/>
                        </a:cxn>
                        <a:cxn ang="0">
                          <a:pos x="connsiteX179" y="connsiteY179"/>
                        </a:cxn>
                        <a:cxn ang="0">
                          <a:pos x="connsiteX180" y="connsiteY180"/>
                        </a:cxn>
                        <a:cxn ang="0">
                          <a:pos x="connsiteX181" y="connsiteY181"/>
                        </a:cxn>
                        <a:cxn ang="0">
                          <a:pos x="connsiteX182" y="connsiteY182"/>
                        </a:cxn>
                        <a:cxn ang="0">
                          <a:pos x="connsiteX183" y="connsiteY183"/>
                        </a:cxn>
                        <a:cxn ang="0">
                          <a:pos x="connsiteX184" y="connsiteY184"/>
                        </a:cxn>
                        <a:cxn ang="0">
                          <a:pos x="connsiteX185" y="connsiteY185"/>
                        </a:cxn>
                        <a:cxn ang="0">
                          <a:pos x="connsiteX186" y="connsiteY186"/>
                        </a:cxn>
                        <a:cxn ang="0">
                          <a:pos x="connsiteX187" y="connsiteY187"/>
                        </a:cxn>
                        <a:cxn ang="0">
                          <a:pos x="connsiteX188" y="connsiteY188"/>
                        </a:cxn>
                        <a:cxn ang="0">
                          <a:pos x="connsiteX189" y="connsiteY189"/>
                        </a:cxn>
                        <a:cxn ang="0">
                          <a:pos x="connsiteX190" y="connsiteY190"/>
                        </a:cxn>
                        <a:cxn ang="0">
                          <a:pos x="connsiteX191" y="connsiteY191"/>
                        </a:cxn>
                        <a:cxn ang="0">
                          <a:pos x="connsiteX192" y="connsiteY192"/>
                        </a:cxn>
                        <a:cxn ang="0">
                          <a:pos x="connsiteX193" y="connsiteY193"/>
                        </a:cxn>
                        <a:cxn ang="0">
                          <a:pos x="connsiteX194" y="connsiteY194"/>
                        </a:cxn>
                        <a:cxn ang="0">
                          <a:pos x="connsiteX195" y="connsiteY195"/>
                        </a:cxn>
                        <a:cxn ang="0">
                          <a:pos x="connsiteX196" y="connsiteY196"/>
                        </a:cxn>
                        <a:cxn ang="0">
                          <a:pos x="connsiteX197" y="connsiteY197"/>
                        </a:cxn>
                        <a:cxn ang="0">
                          <a:pos x="connsiteX198" y="connsiteY198"/>
                        </a:cxn>
                        <a:cxn ang="0">
                          <a:pos x="connsiteX199" y="connsiteY199"/>
                        </a:cxn>
                        <a:cxn ang="0">
                          <a:pos x="connsiteX200" y="connsiteY200"/>
                        </a:cxn>
                        <a:cxn ang="0">
                          <a:pos x="connsiteX201" y="connsiteY201"/>
                        </a:cxn>
                        <a:cxn ang="0">
                          <a:pos x="connsiteX202" y="connsiteY202"/>
                        </a:cxn>
                        <a:cxn ang="0">
                          <a:pos x="connsiteX203" y="connsiteY203"/>
                        </a:cxn>
                        <a:cxn ang="0">
                          <a:pos x="connsiteX204" y="connsiteY204"/>
                        </a:cxn>
                        <a:cxn ang="0">
                          <a:pos x="connsiteX205" y="connsiteY205"/>
                        </a:cxn>
                        <a:cxn ang="0">
                          <a:pos x="connsiteX206" y="connsiteY206"/>
                        </a:cxn>
                        <a:cxn ang="0">
                          <a:pos x="connsiteX207" y="connsiteY207"/>
                        </a:cxn>
                        <a:cxn ang="0">
                          <a:pos x="connsiteX208" y="connsiteY208"/>
                        </a:cxn>
                        <a:cxn ang="0">
                          <a:pos x="connsiteX209" y="connsiteY209"/>
                        </a:cxn>
                        <a:cxn ang="0">
                          <a:pos x="connsiteX210" y="connsiteY210"/>
                        </a:cxn>
                        <a:cxn ang="0">
                          <a:pos x="connsiteX211" y="connsiteY211"/>
                        </a:cxn>
                      </a:cxnLst>
                      <a:rect l="l" t="t" r="r" b="b"/>
                      <a:pathLst>
                        <a:path w="114596" h="197383">
                          <a:moveTo>
                            <a:pt x="114597" y="197384"/>
                          </a:moveTo>
                          <a:lnTo>
                            <a:pt x="0" y="197384"/>
                          </a:lnTo>
                          <a:lnTo>
                            <a:pt x="0" y="184938"/>
                          </a:lnTo>
                          <a:lnTo>
                            <a:pt x="3883" y="184639"/>
                          </a:lnTo>
                          <a:cubicBezTo>
                            <a:pt x="7517" y="184341"/>
                            <a:pt x="10305" y="181901"/>
                            <a:pt x="10305" y="179014"/>
                          </a:cubicBezTo>
                          <a:cubicBezTo>
                            <a:pt x="10305" y="173140"/>
                            <a:pt x="6273" y="153277"/>
                            <a:pt x="3187" y="149693"/>
                          </a:cubicBezTo>
                          <a:lnTo>
                            <a:pt x="0" y="149444"/>
                          </a:lnTo>
                          <a:lnTo>
                            <a:pt x="0" y="108773"/>
                          </a:lnTo>
                          <a:lnTo>
                            <a:pt x="3933" y="108474"/>
                          </a:lnTo>
                          <a:cubicBezTo>
                            <a:pt x="7468" y="108225"/>
                            <a:pt x="10305" y="105786"/>
                            <a:pt x="10305" y="102898"/>
                          </a:cubicBezTo>
                          <a:cubicBezTo>
                            <a:pt x="10305" y="100011"/>
                            <a:pt x="7517" y="97572"/>
                            <a:pt x="3883" y="97273"/>
                          </a:cubicBezTo>
                          <a:lnTo>
                            <a:pt x="0" y="96974"/>
                          </a:lnTo>
                          <a:lnTo>
                            <a:pt x="0" y="49732"/>
                          </a:lnTo>
                          <a:lnTo>
                            <a:pt x="3883" y="49433"/>
                          </a:lnTo>
                          <a:cubicBezTo>
                            <a:pt x="7517" y="49134"/>
                            <a:pt x="10305" y="46695"/>
                            <a:pt x="10305" y="43808"/>
                          </a:cubicBezTo>
                          <a:cubicBezTo>
                            <a:pt x="10305" y="41916"/>
                            <a:pt x="9210" y="40572"/>
                            <a:pt x="8214" y="39776"/>
                          </a:cubicBezTo>
                          <a:lnTo>
                            <a:pt x="5128" y="37187"/>
                          </a:lnTo>
                          <a:lnTo>
                            <a:pt x="7517" y="34001"/>
                          </a:lnTo>
                          <a:cubicBezTo>
                            <a:pt x="10305" y="30267"/>
                            <a:pt x="13541" y="26783"/>
                            <a:pt x="17125" y="23696"/>
                          </a:cubicBezTo>
                          <a:lnTo>
                            <a:pt x="18469" y="22551"/>
                          </a:lnTo>
                          <a:lnTo>
                            <a:pt x="22003" y="23198"/>
                          </a:lnTo>
                          <a:cubicBezTo>
                            <a:pt x="25239" y="22899"/>
                            <a:pt x="27828" y="20560"/>
                            <a:pt x="27978" y="17573"/>
                          </a:cubicBezTo>
                          <a:lnTo>
                            <a:pt x="28127" y="15432"/>
                          </a:lnTo>
                          <a:lnTo>
                            <a:pt x="29919" y="14287"/>
                          </a:lnTo>
                          <a:cubicBezTo>
                            <a:pt x="42812" y="5974"/>
                            <a:pt x="55058" y="847"/>
                            <a:pt x="55606" y="697"/>
                          </a:cubicBezTo>
                          <a:lnTo>
                            <a:pt x="57199" y="0"/>
                          </a:lnTo>
                          <a:lnTo>
                            <a:pt x="58792" y="697"/>
                          </a:lnTo>
                          <a:cubicBezTo>
                            <a:pt x="59340" y="896"/>
                            <a:pt x="71636" y="5924"/>
                            <a:pt x="84530" y="14287"/>
                          </a:cubicBezTo>
                          <a:lnTo>
                            <a:pt x="86321" y="15432"/>
                          </a:lnTo>
                          <a:lnTo>
                            <a:pt x="86470" y="17573"/>
                          </a:lnTo>
                          <a:cubicBezTo>
                            <a:pt x="86620" y="20560"/>
                            <a:pt x="89209" y="22899"/>
                            <a:pt x="92445" y="23198"/>
                          </a:cubicBezTo>
                          <a:cubicBezTo>
                            <a:pt x="92893" y="22999"/>
                            <a:pt x="93490" y="22800"/>
                            <a:pt x="94187" y="22700"/>
                          </a:cubicBezTo>
                          <a:lnTo>
                            <a:pt x="95929" y="22551"/>
                          </a:lnTo>
                          <a:lnTo>
                            <a:pt x="97273" y="23696"/>
                          </a:lnTo>
                          <a:cubicBezTo>
                            <a:pt x="100808" y="26683"/>
                            <a:pt x="103994" y="30018"/>
                            <a:pt x="106931" y="33951"/>
                          </a:cubicBezTo>
                          <a:lnTo>
                            <a:pt x="109370" y="37137"/>
                          </a:lnTo>
                          <a:lnTo>
                            <a:pt x="106333" y="39776"/>
                          </a:lnTo>
                          <a:cubicBezTo>
                            <a:pt x="105338" y="40622"/>
                            <a:pt x="104193" y="41966"/>
                            <a:pt x="104193" y="43808"/>
                          </a:cubicBezTo>
                          <a:cubicBezTo>
                            <a:pt x="104193" y="46745"/>
                            <a:pt x="106980" y="49134"/>
                            <a:pt x="110614" y="49433"/>
                          </a:cubicBezTo>
                          <a:lnTo>
                            <a:pt x="114497" y="49732"/>
                          </a:lnTo>
                          <a:lnTo>
                            <a:pt x="114497" y="96974"/>
                          </a:lnTo>
                          <a:lnTo>
                            <a:pt x="110614" y="97273"/>
                          </a:lnTo>
                          <a:cubicBezTo>
                            <a:pt x="106980" y="97572"/>
                            <a:pt x="104193" y="100011"/>
                            <a:pt x="104193" y="102898"/>
                          </a:cubicBezTo>
                          <a:cubicBezTo>
                            <a:pt x="104193" y="105786"/>
                            <a:pt x="107030" y="108225"/>
                            <a:pt x="110565" y="108474"/>
                          </a:cubicBezTo>
                          <a:lnTo>
                            <a:pt x="114497" y="108773"/>
                          </a:lnTo>
                          <a:lnTo>
                            <a:pt x="114497" y="149444"/>
                          </a:lnTo>
                          <a:lnTo>
                            <a:pt x="111361" y="149693"/>
                          </a:lnTo>
                          <a:cubicBezTo>
                            <a:pt x="108225" y="153277"/>
                            <a:pt x="104193" y="173140"/>
                            <a:pt x="104193" y="179014"/>
                          </a:cubicBezTo>
                          <a:cubicBezTo>
                            <a:pt x="104193" y="181901"/>
                            <a:pt x="106980" y="184341"/>
                            <a:pt x="110614" y="184639"/>
                          </a:cubicBezTo>
                          <a:lnTo>
                            <a:pt x="114497" y="184938"/>
                          </a:lnTo>
                          <a:lnTo>
                            <a:pt x="114497" y="197384"/>
                          </a:lnTo>
                          <a:close/>
                          <a:moveTo>
                            <a:pt x="86421" y="188921"/>
                          </a:moveTo>
                          <a:lnTo>
                            <a:pt x="100260" y="188921"/>
                          </a:lnTo>
                          <a:cubicBezTo>
                            <a:pt x="97472" y="186382"/>
                            <a:pt x="95829" y="182897"/>
                            <a:pt x="95829" y="179014"/>
                          </a:cubicBezTo>
                          <a:cubicBezTo>
                            <a:pt x="95829" y="178666"/>
                            <a:pt x="98020" y="150788"/>
                            <a:pt x="106134" y="143171"/>
                          </a:cubicBezTo>
                          <a:lnTo>
                            <a:pt x="106134" y="138791"/>
                          </a:lnTo>
                          <a:cubicBezTo>
                            <a:pt x="103397" y="142773"/>
                            <a:pt x="98617" y="145412"/>
                            <a:pt x="93191" y="145412"/>
                          </a:cubicBezTo>
                          <a:cubicBezTo>
                            <a:pt x="84729" y="145412"/>
                            <a:pt x="77809" y="138940"/>
                            <a:pt x="77809" y="131025"/>
                          </a:cubicBezTo>
                          <a:cubicBezTo>
                            <a:pt x="77809" y="123109"/>
                            <a:pt x="84729" y="116638"/>
                            <a:pt x="93191" y="116638"/>
                          </a:cubicBezTo>
                          <a:cubicBezTo>
                            <a:pt x="98568" y="116638"/>
                            <a:pt x="103397" y="119276"/>
                            <a:pt x="106134" y="123259"/>
                          </a:cubicBezTo>
                          <a:lnTo>
                            <a:pt x="106134" y="116190"/>
                          </a:lnTo>
                          <a:cubicBezTo>
                            <a:pt x="100061" y="114249"/>
                            <a:pt x="95829" y="109021"/>
                            <a:pt x="95829" y="102848"/>
                          </a:cubicBezTo>
                          <a:cubicBezTo>
                            <a:pt x="95829" y="96676"/>
                            <a:pt x="100061" y="91449"/>
                            <a:pt x="106134" y="89507"/>
                          </a:cubicBezTo>
                          <a:lnTo>
                            <a:pt x="106134" y="80845"/>
                          </a:lnTo>
                          <a:cubicBezTo>
                            <a:pt x="103397" y="84828"/>
                            <a:pt x="98617" y="87466"/>
                            <a:pt x="93191" y="87466"/>
                          </a:cubicBezTo>
                          <a:cubicBezTo>
                            <a:pt x="84729" y="87466"/>
                            <a:pt x="77809" y="80994"/>
                            <a:pt x="77809" y="73079"/>
                          </a:cubicBezTo>
                          <a:cubicBezTo>
                            <a:pt x="77809" y="65164"/>
                            <a:pt x="84729" y="58692"/>
                            <a:pt x="93191" y="58692"/>
                          </a:cubicBezTo>
                          <a:cubicBezTo>
                            <a:pt x="98568" y="58692"/>
                            <a:pt x="103397" y="61331"/>
                            <a:pt x="106134" y="65313"/>
                          </a:cubicBezTo>
                          <a:lnTo>
                            <a:pt x="106134" y="57050"/>
                          </a:lnTo>
                          <a:cubicBezTo>
                            <a:pt x="100061" y="55108"/>
                            <a:pt x="95829" y="49881"/>
                            <a:pt x="95829" y="43708"/>
                          </a:cubicBezTo>
                          <a:cubicBezTo>
                            <a:pt x="95829" y="41020"/>
                            <a:pt x="96676" y="38531"/>
                            <a:pt x="98169" y="36291"/>
                          </a:cubicBezTo>
                          <a:cubicBezTo>
                            <a:pt x="96726" y="34598"/>
                            <a:pt x="95232" y="33055"/>
                            <a:pt x="93639" y="31562"/>
                          </a:cubicBezTo>
                          <a:cubicBezTo>
                            <a:pt x="93490" y="31562"/>
                            <a:pt x="93340" y="31562"/>
                            <a:pt x="93191" y="31562"/>
                          </a:cubicBezTo>
                          <a:cubicBezTo>
                            <a:pt x="85973" y="31562"/>
                            <a:pt x="79850" y="26733"/>
                            <a:pt x="78406" y="20162"/>
                          </a:cubicBezTo>
                          <a:cubicBezTo>
                            <a:pt x="76415" y="18967"/>
                            <a:pt x="74473" y="17772"/>
                            <a:pt x="72631" y="16727"/>
                          </a:cubicBezTo>
                          <a:cubicBezTo>
                            <a:pt x="72631" y="16876"/>
                            <a:pt x="72631" y="17025"/>
                            <a:pt x="72631" y="17175"/>
                          </a:cubicBezTo>
                          <a:cubicBezTo>
                            <a:pt x="72631" y="25090"/>
                            <a:pt x="65761" y="31562"/>
                            <a:pt x="57298" y="31562"/>
                          </a:cubicBezTo>
                          <a:cubicBezTo>
                            <a:pt x="48836" y="31562"/>
                            <a:pt x="41916" y="25090"/>
                            <a:pt x="41916" y="17175"/>
                          </a:cubicBezTo>
                          <a:cubicBezTo>
                            <a:pt x="41916" y="17025"/>
                            <a:pt x="41916" y="16876"/>
                            <a:pt x="41916" y="16727"/>
                          </a:cubicBezTo>
                          <a:cubicBezTo>
                            <a:pt x="40074" y="17772"/>
                            <a:pt x="38133" y="18967"/>
                            <a:pt x="36142" y="20162"/>
                          </a:cubicBezTo>
                          <a:cubicBezTo>
                            <a:pt x="34698" y="26733"/>
                            <a:pt x="28625" y="31562"/>
                            <a:pt x="21356" y="31562"/>
                          </a:cubicBezTo>
                          <a:lnTo>
                            <a:pt x="21008" y="31562"/>
                          </a:lnTo>
                          <a:cubicBezTo>
                            <a:pt x="19415" y="33055"/>
                            <a:pt x="17872" y="34598"/>
                            <a:pt x="16527" y="36291"/>
                          </a:cubicBezTo>
                          <a:cubicBezTo>
                            <a:pt x="18021" y="38531"/>
                            <a:pt x="18818" y="41070"/>
                            <a:pt x="18818" y="43708"/>
                          </a:cubicBezTo>
                          <a:cubicBezTo>
                            <a:pt x="18818" y="49881"/>
                            <a:pt x="14586" y="55108"/>
                            <a:pt x="8513" y="57050"/>
                          </a:cubicBezTo>
                          <a:lnTo>
                            <a:pt x="8513" y="65313"/>
                          </a:lnTo>
                          <a:cubicBezTo>
                            <a:pt x="11251" y="61331"/>
                            <a:pt x="15980" y="58692"/>
                            <a:pt x="21456" y="58692"/>
                          </a:cubicBezTo>
                          <a:cubicBezTo>
                            <a:pt x="29919" y="58692"/>
                            <a:pt x="36839" y="65164"/>
                            <a:pt x="36839" y="73079"/>
                          </a:cubicBezTo>
                          <a:cubicBezTo>
                            <a:pt x="36839" y="80994"/>
                            <a:pt x="29919" y="87466"/>
                            <a:pt x="21456" y="87466"/>
                          </a:cubicBezTo>
                          <a:cubicBezTo>
                            <a:pt x="16030" y="87466"/>
                            <a:pt x="11251" y="84828"/>
                            <a:pt x="8513" y="80845"/>
                          </a:cubicBezTo>
                          <a:lnTo>
                            <a:pt x="8513" y="89507"/>
                          </a:lnTo>
                          <a:cubicBezTo>
                            <a:pt x="14586" y="91449"/>
                            <a:pt x="18818" y="96676"/>
                            <a:pt x="18818" y="102848"/>
                          </a:cubicBezTo>
                          <a:cubicBezTo>
                            <a:pt x="18818" y="109021"/>
                            <a:pt x="14586" y="114249"/>
                            <a:pt x="8513" y="116190"/>
                          </a:cubicBezTo>
                          <a:lnTo>
                            <a:pt x="8513" y="123259"/>
                          </a:lnTo>
                          <a:cubicBezTo>
                            <a:pt x="11251" y="119276"/>
                            <a:pt x="15980" y="116638"/>
                            <a:pt x="21456" y="116638"/>
                          </a:cubicBezTo>
                          <a:cubicBezTo>
                            <a:pt x="29919" y="116638"/>
                            <a:pt x="36839" y="123109"/>
                            <a:pt x="36839" y="131025"/>
                          </a:cubicBezTo>
                          <a:cubicBezTo>
                            <a:pt x="36839" y="138940"/>
                            <a:pt x="29919" y="145412"/>
                            <a:pt x="21456" y="145412"/>
                          </a:cubicBezTo>
                          <a:cubicBezTo>
                            <a:pt x="16030" y="145412"/>
                            <a:pt x="11251" y="142773"/>
                            <a:pt x="8513" y="138791"/>
                          </a:cubicBezTo>
                          <a:lnTo>
                            <a:pt x="8513" y="143171"/>
                          </a:lnTo>
                          <a:cubicBezTo>
                            <a:pt x="16627" y="150788"/>
                            <a:pt x="18818" y="178666"/>
                            <a:pt x="18818" y="179014"/>
                          </a:cubicBezTo>
                          <a:cubicBezTo>
                            <a:pt x="18818" y="182897"/>
                            <a:pt x="17175" y="186382"/>
                            <a:pt x="14387" y="188921"/>
                          </a:cubicBezTo>
                          <a:lnTo>
                            <a:pt x="28226" y="188921"/>
                          </a:lnTo>
                          <a:cubicBezTo>
                            <a:pt x="25588" y="186332"/>
                            <a:pt x="23995" y="182847"/>
                            <a:pt x="23995" y="179014"/>
                          </a:cubicBezTo>
                          <a:cubicBezTo>
                            <a:pt x="23995" y="178616"/>
                            <a:pt x="27031" y="140981"/>
                            <a:pt x="39377" y="140981"/>
                          </a:cubicBezTo>
                          <a:cubicBezTo>
                            <a:pt x="51674" y="140981"/>
                            <a:pt x="54760" y="178616"/>
                            <a:pt x="54760" y="179014"/>
                          </a:cubicBezTo>
                          <a:cubicBezTo>
                            <a:pt x="54760" y="182847"/>
                            <a:pt x="53167" y="186332"/>
                            <a:pt x="50528" y="188921"/>
                          </a:cubicBezTo>
                          <a:lnTo>
                            <a:pt x="64168" y="188921"/>
                          </a:lnTo>
                          <a:cubicBezTo>
                            <a:pt x="61530" y="186332"/>
                            <a:pt x="59937" y="182847"/>
                            <a:pt x="59937" y="179014"/>
                          </a:cubicBezTo>
                          <a:cubicBezTo>
                            <a:pt x="59937" y="178616"/>
                            <a:pt x="63024" y="140981"/>
                            <a:pt x="75319" y="140981"/>
                          </a:cubicBezTo>
                          <a:cubicBezTo>
                            <a:pt x="87616" y="140981"/>
                            <a:pt x="90702" y="178616"/>
                            <a:pt x="90702" y="179014"/>
                          </a:cubicBezTo>
                          <a:cubicBezTo>
                            <a:pt x="90652" y="182847"/>
                            <a:pt x="89059" y="186332"/>
                            <a:pt x="86421" y="188921"/>
                          </a:cubicBezTo>
                          <a:close/>
                          <a:moveTo>
                            <a:pt x="75270" y="150390"/>
                          </a:moveTo>
                          <a:cubicBezTo>
                            <a:pt x="72134" y="155666"/>
                            <a:pt x="68350" y="173389"/>
                            <a:pt x="68350" y="178964"/>
                          </a:cubicBezTo>
                          <a:cubicBezTo>
                            <a:pt x="68350" y="182200"/>
                            <a:pt x="71486" y="184888"/>
                            <a:pt x="75270" y="184888"/>
                          </a:cubicBezTo>
                          <a:cubicBezTo>
                            <a:pt x="79054" y="184888"/>
                            <a:pt x="82189" y="182200"/>
                            <a:pt x="82189" y="178964"/>
                          </a:cubicBezTo>
                          <a:cubicBezTo>
                            <a:pt x="82189" y="173389"/>
                            <a:pt x="78456" y="155717"/>
                            <a:pt x="75270" y="150390"/>
                          </a:cubicBezTo>
                          <a:close/>
                          <a:moveTo>
                            <a:pt x="39377" y="150390"/>
                          </a:moveTo>
                          <a:cubicBezTo>
                            <a:pt x="36241" y="155617"/>
                            <a:pt x="32458" y="173389"/>
                            <a:pt x="32458" y="178964"/>
                          </a:cubicBezTo>
                          <a:cubicBezTo>
                            <a:pt x="32458" y="182200"/>
                            <a:pt x="35594" y="184888"/>
                            <a:pt x="39377" y="184888"/>
                          </a:cubicBezTo>
                          <a:cubicBezTo>
                            <a:pt x="43161" y="184888"/>
                            <a:pt x="46297" y="182200"/>
                            <a:pt x="46297" y="178964"/>
                          </a:cubicBezTo>
                          <a:cubicBezTo>
                            <a:pt x="46247" y="173389"/>
                            <a:pt x="42514" y="155666"/>
                            <a:pt x="39377" y="150390"/>
                          </a:cubicBezTo>
                          <a:close/>
                          <a:moveTo>
                            <a:pt x="93241" y="125051"/>
                          </a:moveTo>
                          <a:cubicBezTo>
                            <a:pt x="89507" y="125051"/>
                            <a:pt x="86321" y="127789"/>
                            <a:pt x="86321" y="130975"/>
                          </a:cubicBezTo>
                          <a:cubicBezTo>
                            <a:pt x="86321" y="134211"/>
                            <a:pt x="89458" y="136899"/>
                            <a:pt x="93241" y="136899"/>
                          </a:cubicBezTo>
                          <a:cubicBezTo>
                            <a:pt x="97024" y="136899"/>
                            <a:pt x="100161" y="134211"/>
                            <a:pt x="100161" y="130975"/>
                          </a:cubicBezTo>
                          <a:cubicBezTo>
                            <a:pt x="100110" y="127739"/>
                            <a:pt x="97024" y="125051"/>
                            <a:pt x="93241" y="125051"/>
                          </a:cubicBezTo>
                          <a:close/>
                          <a:moveTo>
                            <a:pt x="21406" y="125051"/>
                          </a:moveTo>
                          <a:cubicBezTo>
                            <a:pt x="17623" y="125051"/>
                            <a:pt x="14486" y="127739"/>
                            <a:pt x="14486" y="130975"/>
                          </a:cubicBezTo>
                          <a:cubicBezTo>
                            <a:pt x="14486" y="134211"/>
                            <a:pt x="17623" y="136899"/>
                            <a:pt x="21406" y="136899"/>
                          </a:cubicBezTo>
                          <a:cubicBezTo>
                            <a:pt x="25190" y="136899"/>
                            <a:pt x="28326" y="134211"/>
                            <a:pt x="28326" y="130975"/>
                          </a:cubicBezTo>
                          <a:cubicBezTo>
                            <a:pt x="28326" y="127789"/>
                            <a:pt x="25190" y="125051"/>
                            <a:pt x="21406" y="125051"/>
                          </a:cubicBezTo>
                          <a:close/>
                          <a:moveTo>
                            <a:pt x="93241" y="67155"/>
                          </a:moveTo>
                          <a:cubicBezTo>
                            <a:pt x="89507" y="67155"/>
                            <a:pt x="86321" y="69893"/>
                            <a:pt x="86321" y="73079"/>
                          </a:cubicBezTo>
                          <a:cubicBezTo>
                            <a:pt x="86321" y="76265"/>
                            <a:pt x="89507" y="79003"/>
                            <a:pt x="93241" y="79003"/>
                          </a:cubicBezTo>
                          <a:cubicBezTo>
                            <a:pt x="97024" y="79003"/>
                            <a:pt x="100161" y="76315"/>
                            <a:pt x="100161" y="73079"/>
                          </a:cubicBezTo>
                          <a:cubicBezTo>
                            <a:pt x="100110" y="69843"/>
                            <a:pt x="97024" y="67155"/>
                            <a:pt x="93241" y="67155"/>
                          </a:cubicBezTo>
                          <a:close/>
                          <a:moveTo>
                            <a:pt x="21406" y="67155"/>
                          </a:moveTo>
                          <a:cubicBezTo>
                            <a:pt x="17623" y="67155"/>
                            <a:pt x="14486" y="69843"/>
                            <a:pt x="14486" y="73079"/>
                          </a:cubicBezTo>
                          <a:cubicBezTo>
                            <a:pt x="14486" y="76315"/>
                            <a:pt x="17623" y="79003"/>
                            <a:pt x="21406" y="79003"/>
                          </a:cubicBezTo>
                          <a:cubicBezTo>
                            <a:pt x="25140" y="79003"/>
                            <a:pt x="28326" y="76265"/>
                            <a:pt x="28326" y="73079"/>
                          </a:cubicBezTo>
                          <a:cubicBezTo>
                            <a:pt x="28326" y="69893"/>
                            <a:pt x="25190" y="67155"/>
                            <a:pt x="21406" y="67155"/>
                          </a:cubicBezTo>
                          <a:close/>
                          <a:moveTo>
                            <a:pt x="18569" y="30765"/>
                          </a:moveTo>
                          <a:cubicBezTo>
                            <a:pt x="18569" y="30765"/>
                            <a:pt x="18569" y="30765"/>
                            <a:pt x="18619" y="30815"/>
                          </a:cubicBezTo>
                          <a:lnTo>
                            <a:pt x="18569" y="30765"/>
                          </a:lnTo>
                          <a:close/>
                          <a:moveTo>
                            <a:pt x="22701" y="23397"/>
                          </a:moveTo>
                          <a:lnTo>
                            <a:pt x="22701" y="23397"/>
                          </a:lnTo>
                          <a:cubicBezTo>
                            <a:pt x="22750" y="23447"/>
                            <a:pt x="22750" y="23447"/>
                            <a:pt x="22701" y="23397"/>
                          </a:cubicBezTo>
                          <a:close/>
                          <a:moveTo>
                            <a:pt x="57349" y="11251"/>
                          </a:moveTo>
                          <a:cubicBezTo>
                            <a:pt x="53565" y="11251"/>
                            <a:pt x="50429" y="13939"/>
                            <a:pt x="50429" y="17175"/>
                          </a:cubicBezTo>
                          <a:cubicBezTo>
                            <a:pt x="50429" y="20411"/>
                            <a:pt x="53565" y="23099"/>
                            <a:pt x="57349" y="23099"/>
                          </a:cubicBezTo>
                          <a:cubicBezTo>
                            <a:pt x="61132" y="23099"/>
                            <a:pt x="64218" y="20411"/>
                            <a:pt x="64218" y="17175"/>
                          </a:cubicBezTo>
                          <a:cubicBezTo>
                            <a:pt x="64218" y="13939"/>
                            <a:pt x="61132" y="11251"/>
                            <a:pt x="57349" y="11251"/>
                          </a:cubicBezTo>
                          <a:close/>
                          <a:moveTo>
                            <a:pt x="57349" y="145412"/>
                          </a:moveTo>
                          <a:cubicBezTo>
                            <a:pt x="48886" y="145412"/>
                            <a:pt x="41966" y="138940"/>
                            <a:pt x="41966" y="131025"/>
                          </a:cubicBezTo>
                          <a:cubicBezTo>
                            <a:pt x="41966" y="123109"/>
                            <a:pt x="48886" y="116638"/>
                            <a:pt x="57349" y="116638"/>
                          </a:cubicBezTo>
                          <a:cubicBezTo>
                            <a:pt x="65811" y="116638"/>
                            <a:pt x="72681" y="123109"/>
                            <a:pt x="72681" y="131025"/>
                          </a:cubicBezTo>
                          <a:cubicBezTo>
                            <a:pt x="72681" y="138940"/>
                            <a:pt x="65811" y="145412"/>
                            <a:pt x="57349" y="145412"/>
                          </a:cubicBezTo>
                          <a:close/>
                          <a:moveTo>
                            <a:pt x="57349" y="125051"/>
                          </a:moveTo>
                          <a:cubicBezTo>
                            <a:pt x="53565" y="125051"/>
                            <a:pt x="50429" y="127739"/>
                            <a:pt x="50429" y="130975"/>
                          </a:cubicBezTo>
                          <a:cubicBezTo>
                            <a:pt x="50429" y="134211"/>
                            <a:pt x="53565" y="136899"/>
                            <a:pt x="57349" y="136899"/>
                          </a:cubicBezTo>
                          <a:cubicBezTo>
                            <a:pt x="61132" y="136899"/>
                            <a:pt x="64218" y="134211"/>
                            <a:pt x="64218" y="130975"/>
                          </a:cubicBezTo>
                          <a:cubicBezTo>
                            <a:pt x="64218" y="127739"/>
                            <a:pt x="61132" y="125051"/>
                            <a:pt x="57349" y="125051"/>
                          </a:cubicBezTo>
                          <a:close/>
                          <a:moveTo>
                            <a:pt x="75270" y="117235"/>
                          </a:moveTo>
                          <a:cubicBezTo>
                            <a:pt x="66807" y="117235"/>
                            <a:pt x="59887" y="110764"/>
                            <a:pt x="59887" y="102848"/>
                          </a:cubicBezTo>
                          <a:cubicBezTo>
                            <a:pt x="59887" y="94933"/>
                            <a:pt x="66807" y="88462"/>
                            <a:pt x="75270" y="88462"/>
                          </a:cubicBezTo>
                          <a:cubicBezTo>
                            <a:pt x="83733" y="88462"/>
                            <a:pt x="90652" y="94933"/>
                            <a:pt x="90652" y="102848"/>
                          </a:cubicBezTo>
                          <a:cubicBezTo>
                            <a:pt x="90652" y="110764"/>
                            <a:pt x="83733" y="117235"/>
                            <a:pt x="75270" y="117235"/>
                          </a:cubicBezTo>
                          <a:close/>
                          <a:moveTo>
                            <a:pt x="75270" y="96925"/>
                          </a:moveTo>
                          <a:cubicBezTo>
                            <a:pt x="71486" y="96925"/>
                            <a:pt x="68350" y="99613"/>
                            <a:pt x="68350" y="102848"/>
                          </a:cubicBezTo>
                          <a:cubicBezTo>
                            <a:pt x="68350" y="106035"/>
                            <a:pt x="71486" y="108773"/>
                            <a:pt x="75270" y="108773"/>
                          </a:cubicBezTo>
                          <a:cubicBezTo>
                            <a:pt x="79054" y="108773"/>
                            <a:pt x="82189" y="106035"/>
                            <a:pt x="82189" y="102848"/>
                          </a:cubicBezTo>
                          <a:cubicBezTo>
                            <a:pt x="82189" y="99613"/>
                            <a:pt x="79103" y="96925"/>
                            <a:pt x="75270" y="96925"/>
                          </a:cubicBezTo>
                          <a:close/>
                          <a:moveTo>
                            <a:pt x="39377" y="117235"/>
                          </a:moveTo>
                          <a:cubicBezTo>
                            <a:pt x="30914" y="117235"/>
                            <a:pt x="23995" y="110764"/>
                            <a:pt x="23995" y="102848"/>
                          </a:cubicBezTo>
                          <a:cubicBezTo>
                            <a:pt x="23995" y="94933"/>
                            <a:pt x="30914" y="88462"/>
                            <a:pt x="39377" y="88462"/>
                          </a:cubicBezTo>
                          <a:cubicBezTo>
                            <a:pt x="47841" y="88462"/>
                            <a:pt x="54760" y="94933"/>
                            <a:pt x="54760" y="102848"/>
                          </a:cubicBezTo>
                          <a:cubicBezTo>
                            <a:pt x="54710" y="110764"/>
                            <a:pt x="47841" y="117235"/>
                            <a:pt x="39377" y="117235"/>
                          </a:cubicBezTo>
                          <a:close/>
                          <a:moveTo>
                            <a:pt x="39377" y="96925"/>
                          </a:moveTo>
                          <a:cubicBezTo>
                            <a:pt x="35594" y="96925"/>
                            <a:pt x="32458" y="99613"/>
                            <a:pt x="32458" y="102848"/>
                          </a:cubicBezTo>
                          <a:cubicBezTo>
                            <a:pt x="32458" y="106035"/>
                            <a:pt x="35644" y="108773"/>
                            <a:pt x="39377" y="108773"/>
                          </a:cubicBezTo>
                          <a:cubicBezTo>
                            <a:pt x="43161" y="108773"/>
                            <a:pt x="46297" y="106084"/>
                            <a:pt x="46297" y="102848"/>
                          </a:cubicBezTo>
                          <a:cubicBezTo>
                            <a:pt x="46247" y="99613"/>
                            <a:pt x="43161" y="96925"/>
                            <a:pt x="39377" y="96925"/>
                          </a:cubicBezTo>
                          <a:close/>
                          <a:moveTo>
                            <a:pt x="57349" y="87516"/>
                          </a:moveTo>
                          <a:cubicBezTo>
                            <a:pt x="48886" y="87516"/>
                            <a:pt x="41966" y="81044"/>
                            <a:pt x="41966" y="73129"/>
                          </a:cubicBezTo>
                          <a:cubicBezTo>
                            <a:pt x="41966" y="65214"/>
                            <a:pt x="48886" y="58742"/>
                            <a:pt x="57349" y="58742"/>
                          </a:cubicBezTo>
                          <a:cubicBezTo>
                            <a:pt x="65811" y="58742"/>
                            <a:pt x="72681" y="65214"/>
                            <a:pt x="72681" y="73129"/>
                          </a:cubicBezTo>
                          <a:cubicBezTo>
                            <a:pt x="72681" y="81044"/>
                            <a:pt x="65811" y="87516"/>
                            <a:pt x="57349" y="87516"/>
                          </a:cubicBezTo>
                          <a:close/>
                          <a:moveTo>
                            <a:pt x="57349" y="67155"/>
                          </a:moveTo>
                          <a:cubicBezTo>
                            <a:pt x="53565" y="67155"/>
                            <a:pt x="50429" y="69843"/>
                            <a:pt x="50429" y="73079"/>
                          </a:cubicBezTo>
                          <a:cubicBezTo>
                            <a:pt x="50429" y="76315"/>
                            <a:pt x="53565" y="79003"/>
                            <a:pt x="57349" y="79003"/>
                          </a:cubicBezTo>
                          <a:cubicBezTo>
                            <a:pt x="61132" y="79003"/>
                            <a:pt x="64218" y="76315"/>
                            <a:pt x="64218" y="73079"/>
                          </a:cubicBezTo>
                          <a:cubicBezTo>
                            <a:pt x="64218" y="69843"/>
                            <a:pt x="61132" y="67155"/>
                            <a:pt x="57349" y="67155"/>
                          </a:cubicBezTo>
                          <a:close/>
                          <a:moveTo>
                            <a:pt x="75270" y="58195"/>
                          </a:moveTo>
                          <a:cubicBezTo>
                            <a:pt x="66807" y="58195"/>
                            <a:pt x="59887" y="51723"/>
                            <a:pt x="59887" y="43758"/>
                          </a:cubicBezTo>
                          <a:cubicBezTo>
                            <a:pt x="59887" y="35843"/>
                            <a:pt x="66807" y="29371"/>
                            <a:pt x="75270" y="29371"/>
                          </a:cubicBezTo>
                          <a:cubicBezTo>
                            <a:pt x="83733" y="29371"/>
                            <a:pt x="90652" y="35843"/>
                            <a:pt x="90652" y="43758"/>
                          </a:cubicBezTo>
                          <a:cubicBezTo>
                            <a:pt x="90652" y="51723"/>
                            <a:pt x="83733" y="58195"/>
                            <a:pt x="75270" y="58195"/>
                          </a:cubicBezTo>
                          <a:close/>
                          <a:moveTo>
                            <a:pt x="75270" y="37834"/>
                          </a:moveTo>
                          <a:cubicBezTo>
                            <a:pt x="71536" y="37834"/>
                            <a:pt x="68350" y="40572"/>
                            <a:pt x="68350" y="43758"/>
                          </a:cubicBezTo>
                          <a:cubicBezTo>
                            <a:pt x="68350" y="47043"/>
                            <a:pt x="71486" y="49732"/>
                            <a:pt x="75270" y="49732"/>
                          </a:cubicBezTo>
                          <a:cubicBezTo>
                            <a:pt x="79054" y="49732"/>
                            <a:pt x="82189" y="47043"/>
                            <a:pt x="82189" y="43758"/>
                          </a:cubicBezTo>
                          <a:cubicBezTo>
                            <a:pt x="82189" y="40522"/>
                            <a:pt x="79054" y="37834"/>
                            <a:pt x="75270" y="37834"/>
                          </a:cubicBezTo>
                          <a:close/>
                          <a:moveTo>
                            <a:pt x="39377" y="58195"/>
                          </a:moveTo>
                          <a:cubicBezTo>
                            <a:pt x="30914" y="58195"/>
                            <a:pt x="23995" y="51723"/>
                            <a:pt x="23995" y="43758"/>
                          </a:cubicBezTo>
                          <a:cubicBezTo>
                            <a:pt x="23995" y="35843"/>
                            <a:pt x="30914" y="29371"/>
                            <a:pt x="39377" y="29371"/>
                          </a:cubicBezTo>
                          <a:cubicBezTo>
                            <a:pt x="47841" y="29371"/>
                            <a:pt x="54760" y="35843"/>
                            <a:pt x="54760" y="43758"/>
                          </a:cubicBezTo>
                          <a:cubicBezTo>
                            <a:pt x="54710" y="51723"/>
                            <a:pt x="47841" y="58195"/>
                            <a:pt x="39377" y="58195"/>
                          </a:cubicBezTo>
                          <a:close/>
                          <a:moveTo>
                            <a:pt x="39377" y="37834"/>
                          </a:moveTo>
                          <a:cubicBezTo>
                            <a:pt x="35644" y="37834"/>
                            <a:pt x="32458" y="40572"/>
                            <a:pt x="32458" y="43758"/>
                          </a:cubicBezTo>
                          <a:cubicBezTo>
                            <a:pt x="32458" y="47043"/>
                            <a:pt x="35594" y="49732"/>
                            <a:pt x="39377" y="49732"/>
                          </a:cubicBezTo>
                          <a:cubicBezTo>
                            <a:pt x="43161" y="49732"/>
                            <a:pt x="46297" y="47043"/>
                            <a:pt x="46297" y="43758"/>
                          </a:cubicBezTo>
                          <a:cubicBezTo>
                            <a:pt x="46247" y="40472"/>
                            <a:pt x="43161" y="37834"/>
                            <a:pt x="39377" y="37834"/>
                          </a:cubicBez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40" name="Freeform: Shape 239">
                      <a:extLst>
                        <a:ext uri="{FF2B5EF4-FFF2-40B4-BE49-F238E27FC236}">
                          <a16:creationId xmlns:a16="http://schemas.microsoft.com/office/drawing/2014/main" id="{5920CEFD-5F53-BE61-2F1F-9DB855AB59B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188640" y="4857370"/>
                      <a:ext cx="84827" cy="197532"/>
                    </a:xfrm>
                    <a:custGeom>
                      <a:avLst/>
                      <a:gdLst>
                        <a:gd name="connsiteX0" fmla="*/ 27429 w 84827"/>
                        <a:gd name="connsiteY0" fmla="*/ 197533 h 197532"/>
                        <a:gd name="connsiteX1" fmla="*/ 0 w 84827"/>
                        <a:gd name="connsiteY1" fmla="*/ 197533 h 197532"/>
                        <a:gd name="connsiteX2" fmla="*/ 0 w 84827"/>
                        <a:gd name="connsiteY2" fmla="*/ 53067 h 197532"/>
                        <a:gd name="connsiteX3" fmla="*/ 55706 w 84827"/>
                        <a:gd name="connsiteY3" fmla="*/ 647 h 197532"/>
                        <a:gd name="connsiteX4" fmla="*/ 57298 w 84827"/>
                        <a:gd name="connsiteY4" fmla="*/ 0 h 197532"/>
                        <a:gd name="connsiteX5" fmla="*/ 58891 w 84827"/>
                        <a:gd name="connsiteY5" fmla="*/ 697 h 197532"/>
                        <a:gd name="connsiteX6" fmla="*/ 77460 w 84827"/>
                        <a:gd name="connsiteY6" fmla="*/ 9906 h 197532"/>
                        <a:gd name="connsiteX7" fmla="*/ 84827 w 84827"/>
                        <a:gd name="connsiteY7" fmla="*/ 14138 h 197532"/>
                        <a:gd name="connsiteX8" fmla="*/ 77012 w 84827"/>
                        <a:gd name="connsiteY8" fmla="*/ 17473 h 197532"/>
                        <a:gd name="connsiteX9" fmla="*/ 27380 w 84827"/>
                        <a:gd name="connsiteY9" fmla="*/ 61779 h 197532"/>
                        <a:gd name="connsiteX10" fmla="*/ 27380 w 84827"/>
                        <a:gd name="connsiteY10" fmla="*/ 197533 h 197532"/>
                        <a:gd name="connsiteX11" fmla="*/ 8463 w 84827"/>
                        <a:gd name="connsiteY11" fmla="*/ 189070 h 197532"/>
                        <a:gd name="connsiteX12" fmla="*/ 18967 w 84827"/>
                        <a:gd name="connsiteY12" fmla="*/ 189070 h 197532"/>
                        <a:gd name="connsiteX13" fmla="*/ 18967 w 84827"/>
                        <a:gd name="connsiteY13" fmla="*/ 61779 h 197532"/>
                        <a:gd name="connsiteX14" fmla="*/ 65960 w 84827"/>
                        <a:gd name="connsiteY14" fmla="*/ 13292 h 197532"/>
                        <a:gd name="connsiteX15" fmla="*/ 57248 w 84827"/>
                        <a:gd name="connsiteY15" fmla="*/ 9160 h 197532"/>
                        <a:gd name="connsiteX16" fmla="*/ 8463 w 84827"/>
                        <a:gd name="connsiteY16" fmla="*/ 53017 h 197532"/>
                        <a:gd name="connsiteX17" fmla="*/ 8463 w 84827"/>
                        <a:gd name="connsiteY17" fmla="*/ 189070 h 19753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</a:cxnLst>
                      <a:rect l="l" t="t" r="r" b="b"/>
                      <a:pathLst>
                        <a:path w="84827" h="197532">
                          <a:moveTo>
                            <a:pt x="27429" y="197533"/>
                          </a:moveTo>
                          <a:lnTo>
                            <a:pt x="0" y="197533"/>
                          </a:lnTo>
                          <a:lnTo>
                            <a:pt x="0" y="53067"/>
                          </a:lnTo>
                          <a:cubicBezTo>
                            <a:pt x="0" y="23746"/>
                            <a:pt x="53415" y="1643"/>
                            <a:pt x="55706" y="647"/>
                          </a:cubicBezTo>
                          <a:lnTo>
                            <a:pt x="57298" y="0"/>
                          </a:lnTo>
                          <a:lnTo>
                            <a:pt x="58891" y="697"/>
                          </a:lnTo>
                          <a:cubicBezTo>
                            <a:pt x="59289" y="846"/>
                            <a:pt x="67454" y="4231"/>
                            <a:pt x="77460" y="9906"/>
                          </a:cubicBezTo>
                          <a:lnTo>
                            <a:pt x="84827" y="14138"/>
                          </a:lnTo>
                          <a:lnTo>
                            <a:pt x="77012" y="17473"/>
                          </a:lnTo>
                          <a:cubicBezTo>
                            <a:pt x="58593" y="25389"/>
                            <a:pt x="27380" y="43559"/>
                            <a:pt x="27380" y="61779"/>
                          </a:cubicBezTo>
                          <a:lnTo>
                            <a:pt x="27380" y="197533"/>
                          </a:lnTo>
                          <a:close/>
                          <a:moveTo>
                            <a:pt x="8463" y="189070"/>
                          </a:moveTo>
                          <a:lnTo>
                            <a:pt x="18967" y="189070"/>
                          </a:lnTo>
                          <a:lnTo>
                            <a:pt x="18967" y="61779"/>
                          </a:lnTo>
                          <a:cubicBezTo>
                            <a:pt x="18967" y="39377"/>
                            <a:pt x="49931" y="21207"/>
                            <a:pt x="65960" y="13292"/>
                          </a:cubicBezTo>
                          <a:cubicBezTo>
                            <a:pt x="62127" y="11350"/>
                            <a:pt x="59041" y="9957"/>
                            <a:pt x="57248" y="9160"/>
                          </a:cubicBezTo>
                          <a:cubicBezTo>
                            <a:pt x="42214" y="15632"/>
                            <a:pt x="8463" y="34100"/>
                            <a:pt x="8463" y="53017"/>
                          </a:cubicBezTo>
                          <a:lnTo>
                            <a:pt x="8463" y="189070"/>
                          </a:lnTo>
                          <a:close/>
                        </a:path>
                      </a:pathLst>
                    </a:custGeom>
                    <a:grpFill/>
                    <a:ln w="49776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65" name="Freeform: Shape 164">
                    <a:extLst>
                      <a:ext uri="{FF2B5EF4-FFF2-40B4-BE49-F238E27FC236}">
                        <a16:creationId xmlns:a16="http://schemas.microsoft.com/office/drawing/2014/main" id="{9AB8628E-97EB-087F-722F-CB58C8AE50E8}"/>
                      </a:ext>
                    </a:extLst>
                  </p:cNvPr>
                  <p:cNvSpPr/>
                  <p:nvPr/>
                </p:nvSpPr>
                <p:spPr>
                  <a:xfrm>
                    <a:off x="5992940" y="4921189"/>
                    <a:ext cx="144465" cy="28176"/>
                  </a:xfrm>
                  <a:custGeom>
                    <a:avLst/>
                    <a:gdLst>
                      <a:gd name="connsiteX0" fmla="*/ 144465 w 144465"/>
                      <a:gd name="connsiteY0" fmla="*/ 28176 h 28176"/>
                      <a:gd name="connsiteX1" fmla="*/ 0 w 144465"/>
                      <a:gd name="connsiteY1" fmla="*/ 28176 h 28176"/>
                      <a:gd name="connsiteX2" fmla="*/ 0 w 144465"/>
                      <a:gd name="connsiteY2" fmla="*/ 0 h 28176"/>
                      <a:gd name="connsiteX3" fmla="*/ 144465 w 144465"/>
                      <a:gd name="connsiteY3" fmla="*/ 0 h 28176"/>
                      <a:gd name="connsiteX4" fmla="*/ 144465 w 144465"/>
                      <a:gd name="connsiteY4" fmla="*/ 28176 h 28176"/>
                      <a:gd name="connsiteX5" fmla="*/ 8463 w 144465"/>
                      <a:gd name="connsiteY5" fmla="*/ 19714 h 28176"/>
                      <a:gd name="connsiteX6" fmla="*/ 136003 w 144465"/>
                      <a:gd name="connsiteY6" fmla="*/ 19714 h 28176"/>
                      <a:gd name="connsiteX7" fmla="*/ 136003 w 144465"/>
                      <a:gd name="connsiteY7" fmla="*/ 8463 h 28176"/>
                      <a:gd name="connsiteX8" fmla="*/ 8463 w 144465"/>
                      <a:gd name="connsiteY8" fmla="*/ 8463 h 28176"/>
                      <a:gd name="connsiteX9" fmla="*/ 8463 w 144465"/>
                      <a:gd name="connsiteY9" fmla="*/ 19714 h 2817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44465" h="28176">
                        <a:moveTo>
                          <a:pt x="144465" y="28176"/>
                        </a:moveTo>
                        <a:lnTo>
                          <a:pt x="0" y="28176"/>
                        </a:lnTo>
                        <a:lnTo>
                          <a:pt x="0" y="0"/>
                        </a:lnTo>
                        <a:lnTo>
                          <a:pt x="144465" y="0"/>
                        </a:lnTo>
                        <a:lnTo>
                          <a:pt x="144465" y="28176"/>
                        </a:lnTo>
                        <a:close/>
                        <a:moveTo>
                          <a:pt x="8463" y="19714"/>
                        </a:moveTo>
                        <a:lnTo>
                          <a:pt x="136003" y="19714"/>
                        </a:lnTo>
                        <a:lnTo>
                          <a:pt x="136003" y="8463"/>
                        </a:lnTo>
                        <a:lnTo>
                          <a:pt x="8463" y="8463"/>
                        </a:lnTo>
                        <a:lnTo>
                          <a:pt x="8463" y="1971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66" name="Freeform: Shape 165">
                    <a:extLst>
                      <a:ext uri="{FF2B5EF4-FFF2-40B4-BE49-F238E27FC236}">
                        <a16:creationId xmlns:a16="http://schemas.microsoft.com/office/drawing/2014/main" id="{30151808-CA05-7AE0-A6B3-8B5F01A6325D}"/>
                      </a:ext>
                    </a:extLst>
                  </p:cNvPr>
                  <p:cNvSpPr/>
                  <p:nvPr/>
                </p:nvSpPr>
                <p:spPr>
                  <a:xfrm>
                    <a:off x="7175397" y="4921189"/>
                    <a:ext cx="144415" cy="28176"/>
                  </a:xfrm>
                  <a:custGeom>
                    <a:avLst/>
                    <a:gdLst>
                      <a:gd name="connsiteX0" fmla="*/ 144416 w 144415"/>
                      <a:gd name="connsiteY0" fmla="*/ 28176 h 28176"/>
                      <a:gd name="connsiteX1" fmla="*/ 0 w 144415"/>
                      <a:gd name="connsiteY1" fmla="*/ 28176 h 28176"/>
                      <a:gd name="connsiteX2" fmla="*/ 0 w 144415"/>
                      <a:gd name="connsiteY2" fmla="*/ 0 h 28176"/>
                      <a:gd name="connsiteX3" fmla="*/ 144416 w 144415"/>
                      <a:gd name="connsiteY3" fmla="*/ 0 h 28176"/>
                      <a:gd name="connsiteX4" fmla="*/ 144416 w 144415"/>
                      <a:gd name="connsiteY4" fmla="*/ 28176 h 28176"/>
                      <a:gd name="connsiteX5" fmla="*/ 8413 w 144415"/>
                      <a:gd name="connsiteY5" fmla="*/ 19714 h 28176"/>
                      <a:gd name="connsiteX6" fmla="*/ 135953 w 144415"/>
                      <a:gd name="connsiteY6" fmla="*/ 19714 h 28176"/>
                      <a:gd name="connsiteX7" fmla="*/ 135953 w 144415"/>
                      <a:gd name="connsiteY7" fmla="*/ 8463 h 28176"/>
                      <a:gd name="connsiteX8" fmla="*/ 8413 w 144415"/>
                      <a:gd name="connsiteY8" fmla="*/ 8463 h 28176"/>
                      <a:gd name="connsiteX9" fmla="*/ 8413 w 144415"/>
                      <a:gd name="connsiteY9" fmla="*/ 19714 h 2817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44415" h="28176">
                        <a:moveTo>
                          <a:pt x="144416" y="28176"/>
                        </a:moveTo>
                        <a:lnTo>
                          <a:pt x="0" y="28176"/>
                        </a:lnTo>
                        <a:lnTo>
                          <a:pt x="0" y="0"/>
                        </a:lnTo>
                        <a:lnTo>
                          <a:pt x="144416" y="0"/>
                        </a:lnTo>
                        <a:lnTo>
                          <a:pt x="144416" y="28176"/>
                        </a:lnTo>
                        <a:close/>
                        <a:moveTo>
                          <a:pt x="8413" y="19714"/>
                        </a:moveTo>
                        <a:lnTo>
                          <a:pt x="135953" y="19714"/>
                        </a:lnTo>
                        <a:lnTo>
                          <a:pt x="135953" y="8463"/>
                        </a:lnTo>
                        <a:lnTo>
                          <a:pt x="8413" y="8463"/>
                        </a:lnTo>
                        <a:lnTo>
                          <a:pt x="8413" y="1971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67" name="Freeform: Shape 166">
                    <a:extLst>
                      <a:ext uri="{FF2B5EF4-FFF2-40B4-BE49-F238E27FC236}">
                        <a16:creationId xmlns:a16="http://schemas.microsoft.com/office/drawing/2014/main" id="{7BFE2089-924E-72C0-1C2B-74C5F3095F4D}"/>
                      </a:ext>
                    </a:extLst>
                  </p:cNvPr>
                  <p:cNvSpPr/>
                  <p:nvPr/>
                </p:nvSpPr>
                <p:spPr>
                  <a:xfrm>
                    <a:off x="6568264" y="4865086"/>
                    <a:ext cx="175180" cy="272503"/>
                  </a:xfrm>
                  <a:custGeom>
                    <a:avLst/>
                    <a:gdLst>
                      <a:gd name="connsiteX0" fmla="*/ 175181 w 175180"/>
                      <a:gd name="connsiteY0" fmla="*/ 272503 h 272503"/>
                      <a:gd name="connsiteX1" fmla="*/ 0 w 175180"/>
                      <a:gd name="connsiteY1" fmla="*/ 272503 h 272503"/>
                      <a:gd name="connsiteX2" fmla="*/ 0 w 175180"/>
                      <a:gd name="connsiteY2" fmla="*/ 53615 h 272503"/>
                      <a:gd name="connsiteX3" fmla="*/ 86819 w 175180"/>
                      <a:gd name="connsiteY3" fmla="*/ 0 h 272503"/>
                      <a:gd name="connsiteX4" fmla="*/ 175031 w 175180"/>
                      <a:gd name="connsiteY4" fmla="*/ 52769 h 272503"/>
                      <a:gd name="connsiteX5" fmla="*/ 175181 w 175180"/>
                      <a:gd name="connsiteY5" fmla="*/ 272503 h 272503"/>
                      <a:gd name="connsiteX6" fmla="*/ 8513 w 175180"/>
                      <a:gd name="connsiteY6" fmla="*/ 264041 h 272503"/>
                      <a:gd name="connsiteX7" fmla="*/ 166768 w 175180"/>
                      <a:gd name="connsiteY7" fmla="*/ 264041 h 272503"/>
                      <a:gd name="connsiteX8" fmla="*/ 166768 w 175180"/>
                      <a:gd name="connsiteY8" fmla="*/ 53565 h 272503"/>
                      <a:gd name="connsiteX9" fmla="*/ 86918 w 175180"/>
                      <a:gd name="connsiteY9" fmla="*/ 8413 h 272503"/>
                      <a:gd name="connsiteX10" fmla="*/ 8513 w 175180"/>
                      <a:gd name="connsiteY10" fmla="*/ 54361 h 272503"/>
                      <a:gd name="connsiteX11" fmla="*/ 8513 w 175180"/>
                      <a:gd name="connsiteY11" fmla="*/ 264041 h 27250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175180" h="272503">
                        <a:moveTo>
                          <a:pt x="175181" y="272503"/>
                        </a:moveTo>
                        <a:lnTo>
                          <a:pt x="0" y="272503"/>
                        </a:lnTo>
                        <a:lnTo>
                          <a:pt x="0" y="53615"/>
                        </a:lnTo>
                        <a:cubicBezTo>
                          <a:pt x="149" y="52370"/>
                          <a:pt x="10504" y="0"/>
                          <a:pt x="86819" y="0"/>
                        </a:cubicBezTo>
                        <a:cubicBezTo>
                          <a:pt x="162984" y="0"/>
                          <a:pt x="174982" y="52221"/>
                          <a:pt x="175031" y="52769"/>
                        </a:cubicBezTo>
                        <a:lnTo>
                          <a:pt x="175181" y="272503"/>
                        </a:lnTo>
                        <a:close/>
                        <a:moveTo>
                          <a:pt x="8513" y="264041"/>
                        </a:moveTo>
                        <a:lnTo>
                          <a:pt x="166768" y="264041"/>
                        </a:lnTo>
                        <a:lnTo>
                          <a:pt x="166768" y="53565"/>
                        </a:lnTo>
                        <a:cubicBezTo>
                          <a:pt x="166419" y="52569"/>
                          <a:pt x="155965" y="8413"/>
                          <a:pt x="86918" y="8413"/>
                        </a:cubicBezTo>
                        <a:cubicBezTo>
                          <a:pt x="17921" y="8413"/>
                          <a:pt x="8861" y="52470"/>
                          <a:pt x="8513" y="54361"/>
                        </a:cubicBezTo>
                        <a:lnTo>
                          <a:pt x="8513" y="264041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68" name="Freeform: Shape 167">
                    <a:extLst>
                      <a:ext uri="{FF2B5EF4-FFF2-40B4-BE49-F238E27FC236}">
                        <a16:creationId xmlns:a16="http://schemas.microsoft.com/office/drawing/2014/main" id="{439B588F-B1C1-D510-F9AB-C4250589C5C6}"/>
                      </a:ext>
                    </a:extLst>
                  </p:cNvPr>
                  <p:cNvSpPr/>
                  <p:nvPr/>
                </p:nvSpPr>
                <p:spPr>
                  <a:xfrm>
                    <a:off x="6265742" y="4943740"/>
                    <a:ext cx="94535" cy="193848"/>
                  </a:xfrm>
                  <a:custGeom>
                    <a:avLst/>
                    <a:gdLst>
                      <a:gd name="connsiteX0" fmla="*/ 94535 w 94535"/>
                      <a:gd name="connsiteY0" fmla="*/ 193849 h 193848"/>
                      <a:gd name="connsiteX1" fmla="*/ 0 w 94535"/>
                      <a:gd name="connsiteY1" fmla="*/ 193849 h 193848"/>
                      <a:gd name="connsiteX2" fmla="*/ 0 w 94535"/>
                      <a:gd name="connsiteY2" fmla="*/ 49283 h 193848"/>
                      <a:gd name="connsiteX3" fmla="*/ 46844 w 94535"/>
                      <a:gd name="connsiteY3" fmla="*/ 0 h 193848"/>
                      <a:gd name="connsiteX4" fmla="*/ 94485 w 94535"/>
                      <a:gd name="connsiteY4" fmla="*/ 48786 h 193848"/>
                      <a:gd name="connsiteX5" fmla="*/ 94535 w 94535"/>
                      <a:gd name="connsiteY5" fmla="*/ 193849 h 193848"/>
                      <a:gd name="connsiteX6" fmla="*/ 8463 w 94535"/>
                      <a:gd name="connsiteY6" fmla="*/ 185386 h 193848"/>
                      <a:gd name="connsiteX7" fmla="*/ 86122 w 94535"/>
                      <a:gd name="connsiteY7" fmla="*/ 185386 h 193848"/>
                      <a:gd name="connsiteX8" fmla="*/ 86122 w 94535"/>
                      <a:gd name="connsiteY8" fmla="*/ 49283 h 193848"/>
                      <a:gd name="connsiteX9" fmla="*/ 46894 w 94535"/>
                      <a:gd name="connsiteY9" fmla="*/ 8463 h 193848"/>
                      <a:gd name="connsiteX10" fmla="*/ 8513 w 94535"/>
                      <a:gd name="connsiteY10" fmla="*/ 49732 h 193848"/>
                      <a:gd name="connsiteX11" fmla="*/ 8513 w 94535"/>
                      <a:gd name="connsiteY11" fmla="*/ 185386 h 19384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94535" h="193848">
                        <a:moveTo>
                          <a:pt x="94535" y="193849"/>
                        </a:moveTo>
                        <a:lnTo>
                          <a:pt x="0" y="193849"/>
                        </a:lnTo>
                        <a:lnTo>
                          <a:pt x="0" y="49283"/>
                        </a:lnTo>
                        <a:cubicBezTo>
                          <a:pt x="1743" y="31910"/>
                          <a:pt x="13740" y="0"/>
                          <a:pt x="46844" y="0"/>
                        </a:cubicBezTo>
                        <a:cubicBezTo>
                          <a:pt x="88163" y="0"/>
                          <a:pt x="94435" y="48338"/>
                          <a:pt x="94485" y="48786"/>
                        </a:cubicBezTo>
                        <a:lnTo>
                          <a:pt x="94535" y="193849"/>
                        </a:lnTo>
                        <a:close/>
                        <a:moveTo>
                          <a:pt x="8463" y="185386"/>
                        </a:moveTo>
                        <a:lnTo>
                          <a:pt x="86122" y="185386"/>
                        </a:lnTo>
                        <a:lnTo>
                          <a:pt x="86122" y="49283"/>
                        </a:lnTo>
                        <a:cubicBezTo>
                          <a:pt x="85923" y="48139"/>
                          <a:pt x="80696" y="8463"/>
                          <a:pt x="46894" y="8463"/>
                        </a:cubicBezTo>
                        <a:cubicBezTo>
                          <a:pt x="13192" y="8463"/>
                          <a:pt x="8612" y="48039"/>
                          <a:pt x="8513" y="49732"/>
                        </a:cubicBezTo>
                        <a:lnTo>
                          <a:pt x="8513" y="185386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69" name="Freeform: Shape 168">
                    <a:extLst>
                      <a:ext uri="{FF2B5EF4-FFF2-40B4-BE49-F238E27FC236}">
                        <a16:creationId xmlns:a16="http://schemas.microsoft.com/office/drawing/2014/main" id="{BBDCE444-562B-D3AC-88F5-D0B21E51F471}"/>
                      </a:ext>
                    </a:extLst>
                  </p:cNvPr>
                  <p:cNvSpPr/>
                  <p:nvPr/>
                </p:nvSpPr>
                <p:spPr>
                  <a:xfrm>
                    <a:off x="6265742" y="4943740"/>
                    <a:ext cx="85375" cy="193848"/>
                  </a:xfrm>
                  <a:custGeom>
                    <a:avLst/>
                    <a:gdLst>
                      <a:gd name="connsiteX0" fmla="*/ 31113 w 85375"/>
                      <a:gd name="connsiteY0" fmla="*/ 193849 h 193848"/>
                      <a:gd name="connsiteX1" fmla="*/ 0 w 85375"/>
                      <a:gd name="connsiteY1" fmla="*/ 193849 h 193848"/>
                      <a:gd name="connsiteX2" fmla="*/ 0 w 85375"/>
                      <a:gd name="connsiteY2" fmla="*/ 49283 h 193848"/>
                      <a:gd name="connsiteX3" fmla="*/ 46844 w 85375"/>
                      <a:gd name="connsiteY3" fmla="*/ 0 h 193848"/>
                      <a:gd name="connsiteX4" fmla="*/ 76614 w 85375"/>
                      <a:gd name="connsiteY4" fmla="*/ 11997 h 193848"/>
                      <a:gd name="connsiteX5" fmla="*/ 85375 w 85375"/>
                      <a:gd name="connsiteY5" fmla="*/ 20460 h 193848"/>
                      <a:gd name="connsiteX6" fmla="*/ 73228 w 85375"/>
                      <a:gd name="connsiteY6" fmla="*/ 19265 h 193848"/>
                      <a:gd name="connsiteX7" fmla="*/ 71138 w 85375"/>
                      <a:gd name="connsiteY7" fmla="*/ 18867 h 193848"/>
                      <a:gd name="connsiteX8" fmla="*/ 69545 w 85375"/>
                      <a:gd name="connsiteY8" fmla="*/ 18618 h 193848"/>
                      <a:gd name="connsiteX9" fmla="*/ 31163 w 85375"/>
                      <a:gd name="connsiteY9" fmla="*/ 59688 h 193848"/>
                      <a:gd name="connsiteX10" fmla="*/ 31163 w 85375"/>
                      <a:gd name="connsiteY10" fmla="*/ 193849 h 193848"/>
                      <a:gd name="connsiteX11" fmla="*/ 8463 w 85375"/>
                      <a:gd name="connsiteY11" fmla="*/ 185386 h 193848"/>
                      <a:gd name="connsiteX12" fmla="*/ 22651 w 85375"/>
                      <a:gd name="connsiteY12" fmla="*/ 185386 h 193848"/>
                      <a:gd name="connsiteX13" fmla="*/ 22651 w 85375"/>
                      <a:gd name="connsiteY13" fmla="*/ 58991 h 193848"/>
                      <a:gd name="connsiteX14" fmla="*/ 60335 w 85375"/>
                      <a:gd name="connsiteY14" fmla="*/ 11002 h 193848"/>
                      <a:gd name="connsiteX15" fmla="*/ 46844 w 85375"/>
                      <a:gd name="connsiteY15" fmla="*/ 8413 h 193848"/>
                      <a:gd name="connsiteX16" fmla="*/ 8463 w 85375"/>
                      <a:gd name="connsiteY16" fmla="*/ 49682 h 193848"/>
                      <a:gd name="connsiteX17" fmla="*/ 8463 w 85375"/>
                      <a:gd name="connsiteY17" fmla="*/ 185386 h 19384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85375" h="193848">
                        <a:moveTo>
                          <a:pt x="31113" y="193849"/>
                        </a:moveTo>
                        <a:lnTo>
                          <a:pt x="0" y="193849"/>
                        </a:lnTo>
                        <a:lnTo>
                          <a:pt x="0" y="49283"/>
                        </a:lnTo>
                        <a:cubicBezTo>
                          <a:pt x="1743" y="31910"/>
                          <a:pt x="13740" y="0"/>
                          <a:pt x="46844" y="0"/>
                        </a:cubicBezTo>
                        <a:cubicBezTo>
                          <a:pt x="58344" y="0"/>
                          <a:pt x="68400" y="4032"/>
                          <a:pt x="76614" y="11997"/>
                        </a:cubicBezTo>
                        <a:lnTo>
                          <a:pt x="85375" y="20460"/>
                        </a:lnTo>
                        <a:lnTo>
                          <a:pt x="73228" y="19265"/>
                        </a:lnTo>
                        <a:cubicBezTo>
                          <a:pt x="72482" y="19166"/>
                          <a:pt x="71835" y="19017"/>
                          <a:pt x="71138" y="18867"/>
                        </a:cubicBezTo>
                        <a:cubicBezTo>
                          <a:pt x="70490" y="18718"/>
                          <a:pt x="70042" y="18618"/>
                          <a:pt x="69545" y="18618"/>
                        </a:cubicBezTo>
                        <a:cubicBezTo>
                          <a:pt x="36739" y="18618"/>
                          <a:pt x="31512" y="56203"/>
                          <a:pt x="31163" y="59688"/>
                        </a:cubicBezTo>
                        <a:lnTo>
                          <a:pt x="31163" y="193849"/>
                        </a:lnTo>
                        <a:close/>
                        <a:moveTo>
                          <a:pt x="8463" y="185386"/>
                        </a:moveTo>
                        <a:lnTo>
                          <a:pt x="22651" y="185386"/>
                        </a:lnTo>
                        <a:lnTo>
                          <a:pt x="22651" y="58991"/>
                        </a:lnTo>
                        <a:cubicBezTo>
                          <a:pt x="24244" y="43758"/>
                          <a:pt x="34100" y="16328"/>
                          <a:pt x="60335" y="11002"/>
                        </a:cubicBezTo>
                        <a:cubicBezTo>
                          <a:pt x="56203" y="9309"/>
                          <a:pt x="51773" y="8413"/>
                          <a:pt x="46844" y="8413"/>
                        </a:cubicBezTo>
                        <a:cubicBezTo>
                          <a:pt x="13142" y="8413"/>
                          <a:pt x="8562" y="47989"/>
                          <a:pt x="8463" y="49682"/>
                        </a:cubicBezTo>
                        <a:lnTo>
                          <a:pt x="8463" y="185386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70" name="Freeform: Shape 169">
                    <a:extLst>
                      <a:ext uri="{FF2B5EF4-FFF2-40B4-BE49-F238E27FC236}">
                        <a16:creationId xmlns:a16="http://schemas.microsoft.com/office/drawing/2014/main" id="{25D4AB30-5E25-C550-68F2-B40EB990978E}"/>
                      </a:ext>
                    </a:extLst>
                  </p:cNvPr>
                  <p:cNvSpPr/>
                  <p:nvPr/>
                </p:nvSpPr>
                <p:spPr>
                  <a:xfrm>
                    <a:off x="6951531" y="4943740"/>
                    <a:ext cx="94535" cy="193848"/>
                  </a:xfrm>
                  <a:custGeom>
                    <a:avLst/>
                    <a:gdLst>
                      <a:gd name="connsiteX0" fmla="*/ 94535 w 94535"/>
                      <a:gd name="connsiteY0" fmla="*/ 193849 h 193848"/>
                      <a:gd name="connsiteX1" fmla="*/ 0 w 94535"/>
                      <a:gd name="connsiteY1" fmla="*/ 193849 h 193848"/>
                      <a:gd name="connsiteX2" fmla="*/ 0 w 94535"/>
                      <a:gd name="connsiteY2" fmla="*/ 49283 h 193848"/>
                      <a:gd name="connsiteX3" fmla="*/ 46844 w 94535"/>
                      <a:gd name="connsiteY3" fmla="*/ 0 h 193848"/>
                      <a:gd name="connsiteX4" fmla="*/ 94485 w 94535"/>
                      <a:gd name="connsiteY4" fmla="*/ 48786 h 193848"/>
                      <a:gd name="connsiteX5" fmla="*/ 94535 w 94535"/>
                      <a:gd name="connsiteY5" fmla="*/ 193849 h 193848"/>
                      <a:gd name="connsiteX6" fmla="*/ 8463 w 94535"/>
                      <a:gd name="connsiteY6" fmla="*/ 185386 h 193848"/>
                      <a:gd name="connsiteX7" fmla="*/ 86122 w 94535"/>
                      <a:gd name="connsiteY7" fmla="*/ 185386 h 193848"/>
                      <a:gd name="connsiteX8" fmla="*/ 86122 w 94535"/>
                      <a:gd name="connsiteY8" fmla="*/ 49283 h 193848"/>
                      <a:gd name="connsiteX9" fmla="*/ 46894 w 94535"/>
                      <a:gd name="connsiteY9" fmla="*/ 8463 h 193848"/>
                      <a:gd name="connsiteX10" fmla="*/ 8463 w 94535"/>
                      <a:gd name="connsiteY10" fmla="*/ 49732 h 193848"/>
                      <a:gd name="connsiteX11" fmla="*/ 8463 w 94535"/>
                      <a:gd name="connsiteY11" fmla="*/ 185386 h 19384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94535" h="193848">
                        <a:moveTo>
                          <a:pt x="94535" y="193849"/>
                        </a:moveTo>
                        <a:lnTo>
                          <a:pt x="0" y="193849"/>
                        </a:lnTo>
                        <a:lnTo>
                          <a:pt x="0" y="49283"/>
                        </a:lnTo>
                        <a:cubicBezTo>
                          <a:pt x="1742" y="31910"/>
                          <a:pt x="13740" y="0"/>
                          <a:pt x="46844" y="0"/>
                        </a:cubicBezTo>
                        <a:cubicBezTo>
                          <a:pt x="88163" y="0"/>
                          <a:pt x="94435" y="48338"/>
                          <a:pt x="94485" y="48786"/>
                        </a:cubicBezTo>
                        <a:lnTo>
                          <a:pt x="94535" y="193849"/>
                        </a:lnTo>
                        <a:close/>
                        <a:moveTo>
                          <a:pt x="8463" y="185386"/>
                        </a:moveTo>
                        <a:lnTo>
                          <a:pt x="86122" y="185386"/>
                        </a:lnTo>
                        <a:lnTo>
                          <a:pt x="86122" y="49283"/>
                        </a:lnTo>
                        <a:cubicBezTo>
                          <a:pt x="85923" y="48139"/>
                          <a:pt x="80696" y="8463"/>
                          <a:pt x="46894" y="8463"/>
                        </a:cubicBezTo>
                        <a:cubicBezTo>
                          <a:pt x="13192" y="8463"/>
                          <a:pt x="8612" y="48039"/>
                          <a:pt x="8463" y="49732"/>
                        </a:cubicBezTo>
                        <a:lnTo>
                          <a:pt x="8463" y="185386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71" name="Freeform: Shape 170">
                    <a:extLst>
                      <a:ext uri="{FF2B5EF4-FFF2-40B4-BE49-F238E27FC236}">
                        <a16:creationId xmlns:a16="http://schemas.microsoft.com/office/drawing/2014/main" id="{C02A9B40-6548-1FAA-09E5-570A292114F6}"/>
                      </a:ext>
                    </a:extLst>
                  </p:cNvPr>
                  <p:cNvSpPr/>
                  <p:nvPr/>
                </p:nvSpPr>
                <p:spPr>
                  <a:xfrm>
                    <a:off x="6951531" y="4943740"/>
                    <a:ext cx="85374" cy="193848"/>
                  </a:xfrm>
                  <a:custGeom>
                    <a:avLst/>
                    <a:gdLst>
                      <a:gd name="connsiteX0" fmla="*/ 31113 w 85374"/>
                      <a:gd name="connsiteY0" fmla="*/ 193849 h 193848"/>
                      <a:gd name="connsiteX1" fmla="*/ 0 w 85374"/>
                      <a:gd name="connsiteY1" fmla="*/ 193849 h 193848"/>
                      <a:gd name="connsiteX2" fmla="*/ 0 w 85374"/>
                      <a:gd name="connsiteY2" fmla="*/ 49283 h 193848"/>
                      <a:gd name="connsiteX3" fmla="*/ 46844 w 85374"/>
                      <a:gd name="connsiteY3" fmla="*/ 0 h 193848"/>
                      <a:gd name="connsiteX4" fmla="*/ 76614 w 85374"/>
                      <a:gd name="connsiteY4" fmla="*/ 11997 h 193848"/>
                      <a:gd name="connsiteX5" fmla="*/ 85375 w 85374"/>
                      <a:gd name="connsiteY5" fmla="*/ 20460 h 193848"/>
                      <a:gd name="connsiteX6" fmla="*/ 73228 w 85374"/>
                      <a:gd name="connsiteY6" fmla="*/ 19265 h 193848"/>
                      <a:gd name="connsiteX7" fmla="*/ 71088 w 85374"/>
                      <a:gd name="connsiteY7" fmla="*/ 18867 h 193848"/>
                      <a:gd name="connsiteX8" fmla="*/ 69594 w 85374"/>
                      <a:gd name="connsiteY8" fmla="*/ 18618 h 193848"/>
                      <a:gd name="connsiteX9" fmla="*/ 31113 w 85374"/>
                      <a:gd name="connsiteY9" fmla="*/ 59688 h 193848"/>
                      <a:gd name="connsiteX10" fmla="*/ 31113 w 85374"/>
                      <a:gd name="connsiteY10" fmla="*/ 193849 h 193848"/>
                      <a:gd name="connsiteX11" fmla="*/ 8463 w 85374"/>
                      <a:gd name="connsiteY11" fmla="*/ 185386 h 193848"/>
                      <a:gd name="connsiteX12" fmla="*/ 22651 w 85374"/>
                      <a:gd name="connsiteY12" fmla="*/ 185386 h 193848"/>
                      <a:gd name="connsiteX13" fmla="*/ 22651 w 85374"/>
                      <a:gd name="connsiteY13" fmla="*/ 58991 h 193848"/>
                      <a:gd name="connsiteX14" fmla="*/ 60335 w 85374"/>
                      <a:gd name="connsiteY14" fmla="*/ 11002 h 193848"/>
                      <a:gd name="connsiteX15" fmla="*/ 46894 w 85374"/>
                      <a:gd name="connsiteY15" fmla="*/ 8413 h 193848"/>
                      <a:gd name="connsiteX16" fmla="*/ 8463 w 85374"/>
                      <a:gd name="connsiteY16" fmla="*/ 49682 h 193848"/>
                      <a:gd name="connsiteX17" fmla="*/ 8463 w 85374"/>
                      <a:gd name="connsiteY17" fmla="*/ 185386 h 19384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85374" h="193848">
                        <a:moveTo>
                          <a:pt x="31113" y="193849"/>
                        </a:moveTo>
                        <a:lnTo>
                          <a:pt x="0" y="193849"/>
                        </a:lnTo>
                        <a:lnTo>
                          <a:pt x="0" y="49283"/>
                        </a:lnTo>
                        <a:cubicBezTo>
                          <a:pt x="1742" y="31910"/>
                          <a:pt x="13740" y="0"/>
                          <a:pt x="46844" y="0"/>
                        </a:cubicBezTo>
                        <a:cubicBezTo>
                          <a:pt x="58344" y="0"/>
                          <a:pt x="68399" y="4032"/>
                          <a:pt x="76614" y="11997"/>
                        </a:cubicBezTo>
                        <a:lnTo>
                          <a:pt x="85375" y="20460"/>
                        </a:lnTo>
                        <a:lnTo>
                          <a:pt x="73228" y="19265"/>
                        </a:lnTo>
                        <a:cubicBezTo>
                          <a:pt x="72481" y="19166"/>
                          <a:pt x="71785" y="19017"/>
                          <a:pt x="71088" y="18867"/>
                        </a:cubicBezTo>
                        <a:cubicBezTo>
                          <a:pt x="70490" y="18718"/>
                          <a:pt x="70042" y="18618"/>
                          <a:pt x="69594" y="18618"/>
                        </a:cubicBezTo>
                        <a:cubicBezTo>
                          <a:pt x="36739" y="18618"/>
                          <a:pt x="31511" y="56203"/>
                          <a:pt x="31113" y="59688"/>
                        </a:cubicBezTo>
                        <a:lnTo>
                          <a:pt x="31113" y="193849"/>
                        </a:lnTo>
                        <a:close/>
                        <a:moveTo>
                          <a:pt x="8463" y="185386"/>
                        </a:moveTo>
                        <a:lnTo>
                          <a:pt x="22651" y="185386"/>
                        </a:lnTo>
                        <a:lnTo>
                          <a:pt x="22651" y="58991"/>
                        </a:lnTo>
                        <a:cubicBezTo>
                          <a:pt x="24244" y="43758"/>
                          <a:pt x="34150" y="16328"/>
                          <a:pt x="60335" y="11002"/>
                        </a:cubicBezTo>
                        <a:cubicBezTo>
                          <a:pt x="56253" y="9309"/>
                          <a:pt x="51772" y="8413"/>
                          <a:pt x="46894" y="8413"/>
                        </a:cubicBezTo>
                        <a:cubicBezTo>
                          <a:pt x="13192" y="8413"/>
                          <a:pt x="8612" y="47989"/>
                          <a:pt x="8463" y="49682"/>
                        </a:cubicBezTo>
                        <a:lnTo>
                          <a:pt x="8463" y="185386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72" name="Freeform: Shape 171">
                    <a:extLst>
                      <a:ext uri="{FF2B5EF4-FFF2-40B4-BE49-F238E27FC236}">
                        <a16:creationId xmlns:a16="http://schemas.microsoft.com/office/drawing/2014/main" id="{CDA8B916-E236-E39B-C96A-DCC75B012AE0}"/>
                      </a:ext>
                    </a:extLst>
                  </p:cNvPr>
                  <p:cNvSpPr/>
                  <p:nvPr/>
                </p:nvSpPr>
                <p:spPr>
                  <a:xfrm>
                    <a:off x="6568313" y="4865086"/>
                    <a:ext cx="165672" cy="272503"/>
                  </a:xfrm>
                  <a:custGeom>
                    <a:avLst/>
                    <a:gdLst>
                      <a:gd name="connsiteX0" fmla="*/ 47840 w 165672"/>
                      <a:gd name="connsiteY0" fmla="*/ 272503 h 272503"/>
                      <a:gd name="connsiteX1" fmla="*/ 0 w 165672"/>
                      <a:gd name="connsiteY1" fmla="*/ 272503 h 272503"/>
                      <a:gd name="connsiteX2" fmla="*/ 0 w 165672"/>
                      <a:gd name="connsiteY2" fmla="*/ 53615 h 272503"/>
                      <a:gd name="connsiteX3" fmla="*/ 86819 w 165672"/>
                      <a:gd name="connsiteY3" fmla="*/ 0 h 272503"/>
                      <a:gd name="connsiteX4" fmla="*/ 152879 w 165672"/>
                      <a:gd name="connsiteY4" fmla="*/ 19913 h 272503"/>
                      <a:gd name="connsiteX5" fmla="*/ 165672 w 165672"/>
                      <a:gd name="connsiteY5" fmla="*/ 30367 h 272503"/>
                      <a:gd name="connsiteX6" fmla="*/ 149444 w 165672"/>
                      <a:gd name="connsiteY6" fmla="*/ 27380 h 272503"/>
                      <a:gd name="connsiteX7" fmla="*/ 126196 w 165672"/>
                      <a:gd name="connsiteY7" fmla="*/ 25389 h 272503"/>
                      <a:gd name="connsiteX8" fmla="*/ 47840 w 165672"/>
                      <a:gd name="connsiteY8" fmla="*/ 70988 h 272503"/>
                      <a:gd name="connsiteX9" fmla="*/ 47840 w 165672"/>
                      <a:gd name="connsiteY9" fmla="*/ 272503 h 272503"/>
                      <a:gd name="connsiteX10" fmla="*/ 8463 w 165672"/>
                      <a:gd name="connsiteY10" fmla="*/ 264041 h 272503"/>
                      <a:gd name="connsiteX11" fmla="*/ 39377 w 165672"/>
                      <a:gd name="connsiteY11" fmla="*/ 264041 h 272503"/>
                      <a:gd name="connsiteX12" fmla="*/ 39427 w 165672"/>
                      <a:gd name="connsiteY12" fmla="*/ 69794 h 272503"/>
                      <a:gd name="connsiteX13" fmla="*/ 126196 w 165672"/>
                      <a:gd name="connsiteY13" fmla="*/ 16926 h 272503"/>
                      <a:gd name="connsiteX14" fmla="*/ 132219 w 165672"/>
                      <a:gd name="connsiteY14" fmla="*/ 17025 h 272503"/>
                      <a:gd name="connsiteX15" fmla="*/ 86819 w 165672"/>
                      <a:gd name="connsiteY15" fmla="*/ 8413 h 272503"/>
                      <a:gd name="connsiteX16" fmla="*/ 8413 w 165672"/>
                      <a:gd name="connsiteY16" fmla="*/ 54361 h 272503"/>
                      <a:gd name="connsiteX17" fmla="*/ 8463 w 165672"/>
                      <a:gd name="connsiteY17" fmla="*/ 264041 h 27250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165672" h="272503">
                        <a:moveTo>
                          <a:pt x="47840" y="272503"/>
                        </a:moveTo>
                        <a:lnTo>
                          <a:pt x="0" y="272503"/>
                        </a:lnTo>
                        <a:lnTo>
                          <a:pt x="0" y="53615"/>
                        </a:lnTo>
                        <a:cubicBezTo>
                          <a:pt x="149" y="52370"/>
                          <a:pt x="10504" y="0"/>
                          <a:pt x="86819" y="0"/>
                        </a:cubicBezTo>
                        <a:cubicBezTo>
                          <a:pt x="114398" y="0"/>
                          <a:pt x="136600" y="6721"/>
                          <a:pt x="152879" y="19913"/>
                        </a:cubicBezTo>
                        <a:lnTo>
                          <a:pt x="165672" y="30367"/>
                        </a:lnTo>
                        <a:lnTo>
                          <a:pt x="149444" y="27380"/>
                        </a:lnTo>
                        <a:cubicBezTo>
                          <a:pt x="142325" y="26086"/>
                          <a:pt x="134509" y="25389"/>
                          <a:pt x="126196" y="25389"/>
                        </a:cubicBezTo>
                        <a:cubicBezTo>
                          <a:pt x="59638" y="25389"/>
                          <a:pt x="48786" y="66458"/>
                          <a:pt x="47840" y="70988"/>
                        </a:cubicBezTo>
                        <a:lnTo>
                          <a:pt x="47840" y="272503"/>
                        </a:lnTo>
                        <a:close/>
                        <a:moveTo>
                          <a:pt x="8463" y="264041"/>
                        </a:moveTo>
                        <a:lnTo>
                          <a:pt x="39377" y="264041"/>
                        </a:lnTo>
                        <a:lnTo>
                          <a:pt x="39427" y="69794"/>
                        </a:lnTo>
                        <a:cubicBezTo>
                          <a:pt x="39526" y="69296"/>
                          <a:pt x="49881" y="16926"/>
                          <a:pt x="126196" y="16926"/>
                        </a:cubicBezTo>
                        <a:cubicBezTo>
                          <a:pt x="128237" y="16926"/>
                          <a:pt x="130228" y="16976"/>
                          <a:pt x="132219" y="17025"/>
                        </a:cubicBezTo>
                        <a:cubicBezTo>
                          <a:pt x="119625" y="11350"/>
                          <a:pt x="104441" y="8413"/>
                          <a:pt x="86819" y="8413"/>
                        </a:cubicBezTo>
                        <a:cubicBezTo>
                          <a:pt x="17821" y="8413"/>
                          <a:pt x="8761" y="52470"/>
                          <a:pt x="8413" y="54361"/>
                        </a:cubicBezTo>
                        <a:lnTo>
                          <a:pt x="8463" y="264041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73" name="Freeform: Shape 172">
                    <a:extLst>
                      <a:ext uri="{FF2B5EF4-FFF2-40B4-BE49-F238E27FC236}">
                        <a16:creationId xmlns:a16="http://schemas.microsoft.com/office/drawing/2014/main" id="{5D93053B-AE7C-1337-2AE8-1993FAC5FE1A}"/>
                      </a:ext>
                    </a:extLst>
                  </p:cNvPr>
                  <p:cNvSpPr/>
                  <p:nvPr/>
                </p:nvSpPr>
                <p:spPr>
                  <a:xfrm>
                    <a:off x="6452621" y="4793600"/>
                    <a:ext cx="405668" cy="39526"/>
                  </a:xfrm>
                  <a:custGeom>
                    <a:avLst/>
                    <a:gdLst>
                      <a:gd name="connsiteX0" fmla="*/ 405669 w 405668"/>
                      <a:gd name="connsiteY0" fmla="*/ 39526 h 39526"/>
                      <a:gd name="connsiteX1" fmla="*/ 0 w 405668"/>
                      <a:gd name="connsiteY1" fmla="*/ 39526 h 39526"/>
                      <a:gd name="connsiteX2" fmla="*/ 0 w 405668"/>
                      <a:gd name="connsiteY2" fmla="*/ 0 h 39526"/>
                      <a:gd name="connsiteX3" fmla="*/ 405669 w 405668"/>
                      <a:gd name="connsiteY3" fmla="*/ 0 h 39526"/>
                      <a:gd name="connsiteX4" fmla="*/ 405669 w 405668"/>
                      <a:gd name="connsiteY4" fmla="*/ 39526 h 39526"/>
                      <a:gd name="connsiteX5" fmla="*/ 8413 w 405668"/>
                      <a:gd name="connsiteY5" fmla="*/ 31064 h 39526"/>
                      <a:gd name="connsiteX6" fmla="*/ 397206 w 405668"/>
                      <a:gd name="connsiteY6" fmla="*/ 31064 h 39526"/>
                      <a:gd name="connsiteX7" fmla="*/ 397206 w 405668"/>
                      <a:gd name="connsiteY7" fmla="*/ 8463 h 39526"/>
                      <a:gd name="connsiteX8" fmla="*/ 8413 w 405668"/>
                      <a:gd name="connsiteY8" fmla="*/ 8463 h 39526"/>
                      <a:gd name="connsiteX9" fmla="*/ 8413 w 405668"/>
                      <a:gd name="connsiteY9" fmla="*/ 31064 h 3952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405668" h="39526">
                        <a:moveTo>
                          <a:pt x="405669" y="39526"/>
                        </a:moveTo>
                        <a:lnTo>
                          <a:pt x="0" y="39526"/>
                        </a:lnTo>
                        <a:lnTo>
                          <a:pt x="0" y="0"/>
                        </a:lnTo>
                        <a:lnTo>
                          <a:pt x="405669" y="0"/>
                        </a:lnTo>
                        <a:lnTo>
                          <a:pt x="405669" y="39526"/>
                        </a:lnTo>
                        <a:close/>
                        <a:moveTo>
                          <a:pt x="8413" y="31064"/>
                        </a:moveTo>
                        <a:lnTo>
                          <a:pt x="397206" y="31064"/>
                        </a:lnTo>
                        <a:lnTo>
                          <a:pt x="397206" y="8463"/>
                        </a:lnTo>
                        <a:lnTo>
                          <a:pt x="8413" y="8463"/>
                        </a:lnTo>
                        <a:lnTo>
                          <a:pt x="8413" y="3106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74" name="Freeform: Shape 173">
                    <a:extLst>
                      <a:ext uri="{FF2B5EF4-FFF2-40B4-BE49-F238E27FC236}">
                        <a16:creationId xmlns:a16="http://schemas.microsoft.com/office/drawing/2014/main" id="{74D4F1CF-EEF8-C0F3-95DE-D06D15AAEAA6}"/>
                      </a:ext>
                    </a:extLst>
                  </p:cNvPr>
                  <p:cNvSpPr/>
                  <p:nvPr/>
                </p:nvSpPr>
                <p:spPr>
                  <a:xfrm>
                    <a:off x="6453020" y="4824663"/>
                    <a:ext cx="405718" cy="39476"/>
                  </a:xfrm>
                  <a:custGeom>
                    <a:avLst/>
                    <a:gdLst>
                      <a:gd name="connsiteX0" fmla="*/ 405719 w 405718"/>
                      <a:gd name="connsiteY0" fmla="*/ 39477 h 39476"/>
                      <a:gd name="connsiteX1" fmla="*/ 0 w 405718"/>
                      <a:gd name="connsiteY1" fmla="*/ 39477 h 39476"/>
                      <a:gd name="connsiteX2" fmla="*/ 0 w 405718"/>
                      <a:gd name="connsiteY2" fmla="*/ 0 h 39476"/>
                      <a:gd name="connsiteX3" fmla="*/ 405719 w 405718"/>
                      <a:gd name="connsiteY3" fmla="*/ 0 h 39476"/>
                      <a:gd name="connsiteX4" fmla="*/ 405719 w 405718"/>
                      <a:gd name="connsiteY4" fmla="*/ 39477 h 39476"/>
                      <a:gd name="connsiteX5" fmla="*/ 8463 w 405718"/>
                      <a:gd name="connsiteY5" fmla="*/ 31014 h 39476"/>
                      <a:gd name="connsiteX6" fmla="*/ 397206 w 405718"/>
                      <a:gd name="connsiteY6" fmla="*/ 31014 h 39476"/>
                      <a:gd name="connsiteX7" fmla="*/ 397206 w 405718"/>
                      <a:gd name="connsiteY7" fmla="*/ 8463 h 39476"/>
                      <a:gd name="connsiteX8" fmla="*/ 8463 w 405718"/>
                      <a:gd name="connsiteY8" fmla="*/ 8463 h 39476"/>
                      <a:gd name="connsiteX9" fmla="*/ 8463 w 405718"/>
                      <a:gd name="connsiteY9" fmla="*/ 31014 h 3947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405718" h="39476">
                        <a:moveTo>
                          <a:pt x="405719" y="39477"/>
                        </a:moveTo>
                        <a:lnTo>
                          <a:pt x="0" y="39477"/>
                        </a:lnTo>
                        <a:lnTo>
                          <a:pt x="0" y="0"/>
                        </a:lnTo>
                        <a:lnTo>
                          <a:pt x="405719" y="0"/>
                        </a:lnTo>
                        <a:lnTo>
                          <a:pt x="405719" y="39477"/>
                        </a:lnTo>
                        <a:close/>
                        <a:moveTo>
                          <a:pt x="8463" y="31014"/>
                        </a:moveTo>
                        <a:lnTo>
                          <a:pt x="397206" y="31014"/>
                        </a:lnTo>
                        <a:lnTo>
                          <a:pt x="397206" y="8463"/>
                        </a:lnTo>
                        <a:lnTo>
                          <a:pt x="8463" y="8463"/>
                        </a:lnTo>
                        <a:lnTo>
                          <a:pt x="8463" y="3101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75" name="Freeform: Shape 174">
                    <a:extLst>
                      <a:ext uri="{FF2B5EF4-FFF2-40B4-BE49-F238E27FC236}">
                        <a16:creationId xmlns:a16="http://schemas.microsoft.com/office/drawing/2014/main" id="{3C75D2D3-0CE1-4AC4-72B9-3E64DFFF4216}"/>
                      </a:ext>
                    </a:extLst>
                  </p:cNvPr>
                  <p:cNvSpPr/>
                  <p:nvPr/>
                </p:nvSpPr>
                <p:spPr>
                  <a:xfrm>
                    <a:off x="6447942" y="4734957"/>
                    <a:ext cx="416172" cy="67105"/>
                  </a:xfrm>
                  <a:custGeom>
                    <a:avLst/>
                    <a:gdLst>
                      <a:gd name="connsiteX0" fmla="*/ 416173 w 416172"/>
                      <a:gd name="connsiteY0" fmla="*/ 67105 h 67105"/>
                      <a:gd name="connsiteX1" fmla="*/ 0 w 416172"/>
                      <a:gd name="connsiteY1" fmla="*/ 67105 h 67105"/>
                      <a:gd name="connsiteX2" fmla="*/ 133115 w 416172"/>
                      <a:gd name="connsiteY2" fmla="*/ 0 h 67105"/>
                      <a:gd name="connsiteX3" fmla="*/ 282310 w 416172"/>
                      <a:gd name="connsiteY3" fmla="*/ 448 h 67105"/>
                      <a:gd name="connsiteX4" fmla="*/ 416173 w 416172"/>
                      <a:gd name="connsiteY4" fmla="*/ 67105 h 67105"/>
                      <a:gd name="connsiteX5" fmla="*/ 35395 w 416172"/>
                      <a:gd name="connsiteY5" fmla="*/ 58643 h 67105"/>
                      <a:gd name="connsiteX6" fmla="*/ 380230 w 416172"/>
                      <a:gd name="connsiteY6" fmla="*/ 58643 h 67105"/>
                      <a:gd name="connsiteX7" fmla="*/ 279473 w 416172"/>
                      <a:gd name="connsiteY7" fmla="*/ 8463 h 67105"/>
                      <a:gd name="connsiteX8" fmla="*/ 134161 w 416172"/>
                      <a:gd name="connsiteY8" fmla="*/ 8463 h 67105"/>
                      <a:gd name="connsiteX9" fmla="*/ 35395 w 416172"/>
                      <a:gd name="connsiteY9" fmla="*/ 58643 h 6710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416172" h="67105">
                        <a:moveTo>
                          <a:pt x="416173" y="67105"/>
                        </a:moveTo>
                        <a:lnTo>
                          <a:pt x="0" y="67105"/>
                        </a:lnTo>
                        <a:lnTo>
                          <a:pt x="133115" y="0"/>
                        </a:lnTo>
                        <a:lnTo>
                          <a:pt x="282310" y="448"/>
                        </a:lnTo>
                        <a:lnTo>
                          <a:pt x="416173" y="67105"/>
                        </a:lnTo>
                        <a:close/>
                        <a:moveTo>
                          <a:pt x="35395" y="58643"/>
                        </a:moveTo>
                        <a:lnTo>
                          <a:pt x="380230" y="58643"/>
                        </a:lnTo>
                        <a:lnTo>
                          <a:pt x="279473" y="8463"/>
                        </a:lnTo>
                        <a:lnTo>
                          <a:pt x="134161" y="8463"/>
                        </a:lnTo>
                        <a:lnTo>
                          <a:pt x="35395" y="58643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76" name="Freeform: Shape 175">
                    <a:extLst>
                      <a:ext uri="{FF2B5EF4-FFF2-40B4-BE49-F238E27FC236}">
                        <a16:creationId xmlns:a16="http://schemas.microsoft.com/office/drawing/2014/main" id="{F070A8F3-910E-C87E-0B3D-0501EAB0852E}"/>
                      </a:ext>
                    </a:extLst>
                  </p:cNvPr>
                  <p:cNvSpPr/>
                  <p:nvPr/>
                </p:nvSpPr>
                <p:spPr>
                  <a:xfrm>
                    <a:off x="6495483" y="4824663"/>
                    <a:ext cx="34548" cy="194296"/>
                  </a:xfrm>
                  <a:custGeom>
                    <a:avLst/>
                    <a:gdLst>
                      <a:gd name="connsiteX0" fmla="*/ 31113 w 34548"/>
                      <a:gd name="connsiteY0" fmla="*/ 194297 h 194296"/>
                      <a:gd name="connsiteX1" fmla="*/ 3435 w 34548"/>
                      <a:gd name="connsiteY1" fmla="*/ 194297 h 194296"/>
                      <a:gd name="connsiteX2" fmla="*/ 3435 w 34548"/>
                      <a:gd name="connsiteY2" fmla="*/ 105835 h 194296"/>
                      <a:gd name="connsiteX3" fmla="*/ 0 w 34548"/>
                      <a:gd name="connsiteY3" fmla="*/ 105835 h 194296"/>
                      <a:gd name="connsiteX4" fmla="*/ 0 w 34548"/>
                      <a:gd name="connsiteY4" fmla="*/ 0 h 194296"/>
                      <a:gd name="connsiteX5" fmla="*/ 34548 w 34548"/>
                      <a:gd name="connsiteY5" fmla="*/ 0 h 194296"/>
                      <a:gd name="connsiteX6" fmla="*/ 34548 w 34548"/>
                      <a:gd name="connsiteY6" fmla="*/ 105835 h 194296"/>
                      <a:gd name="connsiteX7" fmla="*/ 31113 w 34548"/>
                      <a:gd name="connsiteY7" fmla="*/ 105835 h 194296"/>
                      <a:gd name="connsiteX8" fmla="*/ 31113 w 34548"/>
                      <a:gd name="connsiteY8" fmla="*/ 194297 h 194296"/>
                      <a:gd name="connsiteX9" fmla="*/ 11898 w 34548"/>
                      <a:gd name="connsiteY9" fmla="*/ 185834 h 194296"/>
                      <a:gd name="connsiteX10" fmla="*/ 22651 w 34548"/>
                      <a:gd name="connsiteY10" fmla="*/ 185834 h 194296"/>
                      <a:gd name="connsiteX11" fmla="*/ 22651 w 34548"/>
                      <a:gd name="connsiteY11" fmla="*/ 97373 h 194296"/>
                      <a:gd name="connsiteX12" fmla="*/ 26086 w 34548"/>
                      <a:gd name="connsiteY12" fmla="*/ 97373 h 194296"/>
                      <a:gd name="connsiteX13" fmla="*/ 26086 w 34548"/>
                      <a:gd name="connsiteY13" fmla="*/ 8463 h 194296"/>
                      <a:gd name="connsiteX14" fmla="*/ 8463 w 34548"/>
                      <a:gd name="connsiteY14" fmla="*/ 8463 h 194296"/>
                      <a:gd name="connsiteX15" fmla="*/ 8463 w 34548"/>
                      <a:gd name="connsiteY15" fmla="*/ 97373 h 194296"/>
                      <a:gd name="connsiteX16" fmla="*/ 11898 w 34548"/>
                      <a:gd name="connsiteY16" fmla="*/ 97373 h 194296"/>
                      <a:gd name="connsiteX17" fmla="*/ 11898 w 34548"/>
                      <a:gd name="connsiteY17" fmla="*/ 185834 h 1942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34548" h="194296">
                        <a:moveTo>
                          <a:pt x="31113" y="194297"/>
                        </a:moveTo>
                        <a:lnTo>
                          <a:pt x="3435" y="194297"/>
                        </a:lnTo>
                        <a:lnTo>
                          <a:pt x="3435" y="105835"/>
                        </a:lnTo>
                        <a:lnTo>
                          <a:pt x="0" y="105835"/>
                        </a:lnTo>
                        <a:lnTo>
                          <a:pt x="0" y="0"/>
                        </a:lnTo>
                        <a:lnTo>
                          <a:pt x="34548" y="0"/>
                        </a:lnTo>
                        <a:lnTo>
                          <a:pt x="34548" y="105835"/>
                        </a:lnTo>
                        <a:lnTo>
                          <a:pt x="31113" y="105835"/>
                        </a:lnTo>
                        <a:lnTo>
                          <a:pt x="31113" y="194297"/>
                        </a:lnTo>
                        <a:close/>
                        <a:moveTo>
                          <a:pt x="11898" y="185834"/>
                        </a:moveTo>
                        <a:lnTo>
                          <a:pt x="22651" y="185834"/>
                        </a:lnTo>
                        <a:lnTo>
                          <a:pt x="22651" y="97373"/>
                        </a:lnTo>
                        <a:lnTo>
                          <a:pt x="26086" y="97373"/>
                        </a:lnTo>
                        <a:lnTo>
                          <a:pt x="26086" y="8463"/>
                        </a:lnTo>
                        <a:lnTo>
                          <a:pt x="8463" y="8463"/>
                        </a:lnTo>
                        <a:lnTo>
                          <a:pt x="8463" y="97373"/>
                        </a:lnTo>
                        <a:lnTo>
                          <a:pt x="11898" y="97373"/>
                        </a:lnTo>
                        <a:lnTo>
                          <a:pt x="11898" y="18583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77" name="Freeform: Shape 176">
                    <a:extLst>
                      <a:ext uri="{FF2B5EF4-FFF2-40B4-BE49-F238E27FC236}">
                        <a16:creationId xmlns:a16="http://schemas.microsoft.com/office/drawing/2014/main" id="{28D808A1-09D5-0388-87DF-88BAB4F2B329}"/>
                      </a:ext>
                    </a:extLst>
                  </p:cNvPr>
                  <p:cNvSpPr/>
                  <p:nvPr/>
                </p:nvSpPr>
                <p:spPr>
                  <a:xfrm>
                    <a:off x="6800743" y="4824663"/>
                    <a:ext cx="34598" cy="194296"/>
                  </a:xfrm>
                  <a:custGeom>
                    <a:avLst/>
                    <a:gdLst>
                      <a:gd name="connsiteX0" fmla="*/ 31163 w 34598"/>
                      <a:gd name="connsiteY0" fmla="*/ 194297 h 194296"/>
                      <a:gd name="connsiteX1" fmla="*/ 3435 w 34598"/>
                      <a:gd name="connsiteY1" fmla="*/ 194297 h 194296"/>
                      <a:gd name="connsiteX2" fmla="*/ 3435 w 34598"/>
                      <a:gd name="connsiteY2" fmla="*/ 105835 h 194296"/>
                      <a:gd name="connsiteX3" fmla="*/ 0 w 34598"/>
                      <a:gd name="connsiteY3" fmla="*/ 105835 h 194296"/>
                      <a:gd name="connsiteX4" fmla="*/ 0 w 34598"/>
                      <a:gd name="connsiteY4" fmla="*/ 0 h 194296"/>
                      <a:gd name="connsiteX5" fmla="*/ 34598 w 34598"/>
                      <a:gd name="connsiteY5" fmla="*/ 0 h 194296"/>
                      <a:gd name="connsiteX6" fmla="*/ 34598 w 34598"/>
                      <a:gd name="connsiteY6" fmla="*/ 105835 h 194296"/>
                      <a:gd name="connsiteX7" fmla="*/ 31163 w 34598"/>
                      <a:gd name="connsiteY7" fmla="*/ 105835 h 194296"/>
                      <a:gd name="connsiteX8" fmla="*/ 31163 w 34598"/>
                      <a:gd name="connsiteY8" fmla="*/ 194297 h 194296"/>
                      <a:gd name="connsiteX9" fmla="*/ 11898 w 34598"/>
                      <a:gd name="connsiteY9" fmla="*/ 185834 h 194296"/>
                      <a:gd name="connsiteX10" fmla="*/ 22700 w 34598"/>
                      <a:gd name="connsiteY10" fmla="*/ 185834 h 194296"/>
                      <a:gd name="connsiteX11" fmla="*/ 22700 w 34598"/>
                      <a:gd name="connsiteY11" fmla="*/ 97373 h 194296"/>
                      <a:gd name="connsiteX12" fmla="*/ 26135 w 34598"/>
                      <a:gd name="connsiteY12" fmla="*/ 97373 h 194296"/>
                      <a:gd name="connsiteX13" fmla="*/ 26135 w 34598"/>
                      <a:gd name="connsiteY13" fmla="*/ 8463 h 194296"/>
                      <a:gd name="connsiteX14" fmla="*/ 8463 w 34598"/>
                      <a:gd name="connsiteY14" fmla="*/ 8463 h 194296"/>
                      <a:gd name="connsiteX15" fmla="*/ 8463 w 34598"/>
                      <a:gd name="connsiteY15" fmla="*/ 97373 h 194296"/>
                      <a:gd name="connsiteX16" fmla="*/ 11898 w 34598"/>
                      <a:gd name="connsiteY16" fmla="*/ 97373 h 194296"/>
                      <a:gd name="connsiteX17" fmla="*/ 11898 w 34598"/>
                      <a:gd name="connsiteY17" fmla="*/ 185834 h 1942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34598" h="194296">
                        <a:moveTo>
                          <a:pt x="31163" y="194297"/>
                        </a:moveTo>
                        <a:lnTo>
                          <a:pt x="3435" y="194297"/>
                        </a:lnTo>
                        <a:lnTo>
                          <a:pt x="3435" y="105835"/>
                        </a:lnTo>
                        <a:lnTo>
                          <a:pt x="0" y="105835"/>
                        </a:lnTo>
                        <a:lnTo>
                          <a:pt x="0" y="0"/>
                        </a:lnTo>
                        <a:lnTo>
                          <a:pt x="34598" y="0"/>
                        </a:lnTo>
                        <a:lnTo>
                          <a:pt x="34598" y="105835"/>
                        </a:lnTo>
                        <a:lnTo>
                          <a:pt x="31163" y="105835"/>
                        </a:lnTo>
                        <a:lnTo>
                          <a:pt x="31163" y="194297"/>
                        </a:lnTo>
                        <a:close/>
                        <a:moveTo>
                          <a:pt x="11898" y="185834"/>
                        </a:moveTo>
                        <a:lnTo>
                          <a:pt x="22700" y="185834"/>
                        </a:lnTo>
                        <a:lnTo>
                          <a:pt x="22700" y="97373"/>
                        </a:lnTo>
                        <a:lnTo>
                          <a:pt x="26135" y="97373"/>
                        </a:lnTo>
                        <a:lnTo>
                          <a:pt x="26135" y="8463"/>
                        </a:lnTo>
                        <a:lnTo>
                          <a:pt x="8463" y="8463"/>
                        </a:lnTo>
                        <a:lnTo>
                          <a:pt x="8463" y="97373"/>
                        </a:lnTo>
                        <a:lnTo>
                          <a:pt x="11898" y="97373"/>
                        </a:lnTo>
                        <a:lnTo>
                          <a:pt x="11898" y="18583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78" name="Freeform: Shape 177">
                    <a:extLst>
                      <a:ext uri="{FF2B5EF4-FFF2-40B4-BE49-F238E27FC236}">
                        <a16:creationId xmlns:a16="http://schemas.microsoft.com/office/drawing/2014/main" id="{2319A965-A8F6-021C-D9D5-4E818A88B0F1}"/>
                      </a:ext>
                    </a:extLst>
                  </p:cNvPr>
                  <p:cNvSpPr/>
                  <p:nvPr/>
                </p:nvSpPr>
                <p:spPr>
                  <a:xfrm>
                    <a:off x="6485875" y="4824663"/>
                    <a:ext cx="34548" cy="100807"/>
                  </a:xfrm>
                  <a:custGeom>
                    <a:avLst/>
                    <a:gdLst>
                      <a:gd name="connsiteX0" fmla="*/ 34548 w 34548"/>
                      <a:gd name="connsiteY0" fmla="*/ 100807 h 100807"/>
                      <a:gd name="connsiteX1" fmla="*/ 0 w 34548"/>
                      <a:gd name="connsiteY1" fmla="*/ 100807 h 100807"/>
                      <a:gd name="connsiteX2" fmla="*/ 0 w 34548"/>
                      <a:gd name="connsiteY2" fmla="*/ 0 h 100807"/>
                      <a:gd name="connsiteX3" fmla="*/ 34548 w 34548"/>
                      <a:gd name="connsiteY3" fmla="*/ 0 h 100807"/>
                      <a:gd name="connsiteX4" fmla="*/ 34548 w 34548"/>
                      <a:gd name="connsiteY4" fmla="*/ 100807 h 100807"/>
                      <a:gd name="connsiteX5" fmla="*/ 8413 w 34548"/>
                      <a:gd name="connsiteY5" fmla="*/ 92344 h 100807"/>
                      <a:gd name="connsiteX6" fmla="*/ 26036 w 34548"/>
                      <a:gd name="connsiteY6" fmla="*/ 92344 h 100807"/>
                      <a:gd name="connsiteX7" fmla="*/ 26036 w 34548"/>
                      <a:gd name="connsiteY7" fmla="*/ 8413 h 100807"/>
                      <a:gd name="connsiteX8" fmla="*/ 8413 w 34548"/>
                      <a:gd name="connsiteY8" fmla="*/ 8413 h 100807"/>
                      <a:gd name="connsiteX9" fmla="*/ 8413 w 34548"/>
                      <a:gd name="connsiteY9" fmla="*/ 92344 h 10080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34548" h="100807">
                        <a:moveTo>
                          <a:pt x="34548" y="100807"/>
                        </a:moveTo>
                        <a:lnTo>
                          <a:pt x="0" y="100807"/>
                        </a:lnTo>
                        <a:lnTo>
                          <a:pt x="0" y="0"/>
                        </a:lnTo>
                        <a:lnTo>
                          <a:pt x="34548" y="0"/>
                        </a:lnTo>
                        <a:lnTo>
                          <a:pt x="34548" y="100807"/>
                        </a:lnTo>
                        <a:close/>
                        <a:moveTo>
                          <a:pt x="8413" y="92344"/>
                        </a:moveTo>
                        <a:lnTo>
                          <a:pt x="26036" y="92344"/>
                        </a:lnTo>
                        <a:lnTo>
                          <a:pt x="26036" y="8413"/>
                        </a:lnTo>
                        <a:lnTo>
                          <a:pt x="8413" y="8413"/>
                        </a:lnTo>
                        <a:lnTo>
                          <a:pt x="8413" y="9234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79" name="Freeform: Shape 178">
                    <a:extLst>
                      <a:ext uri="{FF2B5EF4-FFF2-40B4-BE49-F238E27FC236}">
                        <a16:creationId xmlns:a16="http://schemas.microsoft.com/office/drawing/2014/main" id="{22324A02-260A-B3C7-4763-3DF95690A47C}"/>
                      </a:ext>
                    </a:extLst>
                  </p:cNvPr>
                  <p:cNvSpPr/>
                  <p:nvPr/>
                </p:nvSpPr>
                <p:spPr>
                  <a:xfrm>
                    <a:off x="6489310" y="4908545"/>
                    <a:ext cx="27678" cy="100807"/>
                  </a:xfrm>
                  <a:custGeom>
                    <a:avLst/>
                    <a:gdLst>
                      <a:gd name="connsiteX0" fmla="*/ 27678 w 27678"/>
                      <a:gd name="connsiteY0" fmla="*/ 100807 h 100807"/>
                      <a:gd name="connsiteX1" fmla="*/ 0 w 27678"/>
                      <a:gd name="connsiteY1" fmla="*/ 100807 h 100807"/>
                      <a:gd name="connsiteX2" fmla="*/ 0 w 27678"/>
                      <a:gd name="connsiteY2" fmla="*/ 0 h 100807"/>
                      <a:gd name="connsiteX3" fmla="*/ 27678 w 27678"/>
                      <a:gd name="connsiteY3" fmla="*/ 0 h 100807"/>
                      <a:gd name="connsiteX4" fmla="*/ 27678 w 27678"/>
                      <a:gd name="connsiteY4" fmla="*/ 100807 h 100807"/>
                      <a:gd name="connsiteX5" fmla="*/ 8463 w 27678"/>
                      <a:gd name="connsiteY5" fmla="*/ 92345 h 100807"/>
                      <a:gd name="connsiteX6" fmla="*/ 19216 w 27678"/>
                      <a:gd name="connsiteY6" fmla="*/ 92345 h 100807"/>
                      <a:gd name="connsiteX7" fmla="*/ 19216 w 27678"/>
                      <a:gd name="connsiteY7" fmla="*/ 8413 h 100807"/>
                      <a:gd name="connsiteX8" fmla="*/ 8463 w 27678"/>
                      <a:gd name="connsiteY8" fmla="*/ 8413 h 100807"/>
                      <a:gd name="connsiteX9" fmla="*/ 8463 w 27678"/>
                      <a:gd name="connsiteY9" fmla="*/ 92345 h 10080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27678" h="100807">
                        <a:moveTo>
                          <a:pt x="27678" y="100807"/>
                        </a:moveTo>
                        <a:lnTo>
                          <a:pt x="0" y="100807"/>
                        </a:lnTo>
                        <a:lnTo>
                          <a:pt x="0" y="0"/>
                        </a:lnTo>
                        <a:lnTo>
                          <a:pt x="27678" y="0"/>
                        </a:lnTo>
                        <a:lnTo>
                          <a:pt x="27678" y="100807"/>
                        </a:lnTo>
                        <a:close/>
                        <a:moveTo>
                          <a:pt x="8463" y="92345"/>
                        </a:moveTo>
                        <a:lnTo>
                          <a:pt x="19216" y="92345"/>
                        </a:lnTo>
                        <a:lnTo>
                          <a:pt x="19216" y="8413"/>
                        </a:lnTo>
                        <a:lnTo>
                          <a:pt x="8463" y="8413"/>
                        </a:lnTo>
                        <a:lnTo>
                          <a:pt x="8463" y="92345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80" name="Freeform: Shape 179">
                    <a:extLst>
                      <a:ext uri="{FF2B5EF4-FFF2-40B4-BE49-F238E27FC236}">
                        <a16:creationId xmlns:a16="http://schemas.microsoft.com/office/drawing/2014/main" id="{00C080F9-063D-EB26-9F91-25CAF30C94F5}"/>
                      </a:ext>
                    </a:extLst>
                  </p:cNvPr>
                  <p:cNvSpPr/>
                  <p:nvPr/>
                </p:nvSpPr>
                <p:spPr>
                  <a:xfrm>
                    <a:off x="6791185" y="4824663"/>
                    <a:ext cx="34548" cy="100807"/>
                  </a:xfrm>
                  <a:custGeom>
                    <a:avLst/>
                    <a:gdLst>
                      <a:gd name="connsiteX0" fmla="*/ 34548 w 34548"/>
                      <a:gd name="connsiteY0" fmla="*/ 100807 h 100807"/>
                      <a:gd name="connsiteX1" fmla="*/ 0 w 34548"/>
                      <a:gd name="connsiteY1" fmla="*/ 100807 h 100807"/>
                      <a:gd name="connsiteX2" fmla="*/ 0 w 34548"/>
                      <a:gd name="connsiteY2" fmla="*/ 0 h 100807"/>
                      <a:gd name="connsiteX3" fmla="*/ 34548 w 34548"/>
                      <a:gd name="connsiteY3" fmla="*/ 0 h 100807"/>
                      <a:gd name="connsiteX4" fmla="*/ 34548 w 34548"/>
                      <a:gd name="connsiteY4" fmla="*/ 100807 h 100807"/>
                      <a:gd name="connsiteX5" fmla="*/ 8413 w 34548"/>
                      <a:gd name="connsiteY5" fmla="*/ 92344 h 100807"/>
                      <a:gd name="connsiteX6" fmla="*/ 26036 w 34548"/>
                      <a:gd name="connsiteY6" fmla="*/ 92344 h 100807"/>
                      <a:gd name="connsiteX7" fmla="*/ 26036 w 34548"/>
                      <a:gd name="connsiteY7" fmla="*/ 8413 h 100807"/>
                      <a:gd name="connsiteX8" fmla="*/ 8413 w 34548"/>
                      <a:gd name="connsiteY8" fmla="*/ 8413 h 100807"/>
                      <a:gd name="connsiteX9" fmla="*/ 8413 w 34548"/>
                      <a:gd name="connsiteY9" fmla="*/ 92344 h 10080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34548" h="100807">
                        <a:moveTo>
                          <a:pt x="34548" y="100807"/>
                        </a:moveTo>
                        <a:lnTo>
                          <a:pt x="0" y="100807"/>
                        </a:lnTo>
                        <a:lnTo>
                          <a:pt x="0" y="0"/>
                        </a:lnTo>
                        <a:lnTo>
                          <a:pt x="34548" y="0"/>
                        </a:lnTo>
                        <a:lnTo>
                          <a:pt x="34548" y="100807"/>
                        </a:lnTo>
                        <a:close/>
                        <a:moveTo>
                          <a:pt x="8413" y="92344"/>
                        </a:moveTo>
                        <a:lnTo>
                          <a:pt x="26036" y="92344"/>
                        </a:lnTo>
                        <a:lnTo>
                          <a:pt x="26036" y="8413"/>
                        </a:lnTo>
                        <a:lnTo>
                          <a:pt x="8413" y="8413"/>
                        </a:lnTo>
                        <a:lnTo>
                          <a:pt x="8413" y="9234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81" name="Freeform: Shape 180">
                    <a:extLst>
                      <a:ext uri="{FF2B5EF4-FFF2-40B4-BE49-F238E27FC236}">
                        <a16:creationId xmlns:a16="http://schemas.microsoft.com/office/drawing/2014/main" id="{853C255A-5A6F-4768-F90F-F95638F57AB6}"/>
                      </a:ext>
                    </a:extLst>
                  </p:cNvPr>
                  <p:cNvSpPr/>
                  <p:nvPr/>
                </p:nvSpPr>
                <p:spPr>
                  <a:xfrm>
                    <a:off x="6794570" y="4908545"/>
                    <a:ext cx="27678" cy="100807"/>
                  </a:xfrm>
                  <a:custGeom>
                    <a:avLst/>
                    <a:gdLst>
                      <a:gd name="connsiteX0" fmla="*/ 27678 w 27678"/>
                      <a:gd name="connsiteY0" fmla="*/ 100807 h 100807"/>
                      <a:gd name="connsiteX1" fmla="*/ 0 w 27678"/>
                      <a:gd name="connsiteY1" fmla="*/ 100807 h 100807"/>
                      <a:gd name="connsiteX2" fmla="*/ 0 w 27678"/>
                      <a:gd name="connsiteY2" fmla="*/ 0 h 100807"/>
                      <a:gd name="connsiteX3" fmla="*/ 27678 w 27678"/>
                      <a:gd name="connsiteY3" fmla="*/ 0 h 100807"/>
                      <a:gd name="connsiteX4" fmla="*/ 27678 w 27678"/>
                      <a:gd name="connsiteY4" fmla="*/ 100807 h 100807"/>
                      <a:gd name="connsiteX5" fmla="*/ 8513 w 27678"/>
                      <a:gd name="connsiteY5" fmla="*/ 92345 h 100807"/>
                      <a:gd name="connsiteX6" fmla="*/ 19265 w 27678"/>
                      <a:gd name="connsiteY6" fmla="*/ 92345 h 100807"/>
                      <a:gd name="connsiteX7" fmla="*/ 19265 w 27678"/>
                      <a:gd name="connsiteY7" fmla="*/ 8413 h 100807"/>
                      <a:gd name="connsiteX8" fmla="*/ 8513 w 27678"/>
                      <a:gd name="connsiteY8" fmla="*/ 8413 h 100807"/>
                      <a:gd name="connsiteX9" fmla="*/ 8513 w 27678"/>
                      <a:gd name="connsiteY9" fmla="*/ 92345 h 10080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27678" h="100807">
                        <a:moveTo>
                          <a:pt x="27678" y="100807"/>
                        </a:moveTo>
                        <a:lnTo>
                          <a:pt x="0" y="100807"/>
                        </a:lnTo>
                        <a:lnTo>
                          <a:pt x="0" y="0"/>
                        </a:lnTo>
                        <a:lnTo>
                          <a:pt x="27678" y="0"/>
                        </a:lnTo>
                        <a:lnTo>
                          <a:pt x="27678" y="100807"/>
                        </a:lnTo>
                        <a:close/>
                        <a:moveTo>
                          <a:pt x="8513" y="92345"/>
                        </a:moveTo>
                        <a:lnTo>
                          <a:pt x="19265" y="92345"/>
                        </a:lnTo>
                        <a:lnTo>
                          <a:pt x="19265" y="8413"/>
                        </a:lnTo>
                        <a:lnTo>
                          <a:pt x="8513" y="8413"/>
                        </a:lnTo>
                        <a:lnTo>
                          <a:pt x="8513" y="92345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82" name="Freeform: Shape 181">
                    <a:extLst>
                      <a:ext uri="{FF2B5EF4-FFF2-40B4-BE49-F238E27FC236}">
                        <a16:creationId xmlns:a16="http://schemas.microsoft.com/office/drawing/2014/main" id="{F6778EFE-65D7-040E-22E9-BACD41BA73E1}"/>
                      </a:ext>
                    </a:extLst>
                  </p:cNvPr>
                  <p:cNvSpPr/>
                  <p:nvPr/>
                </p:nvSpPr>
                <p:spPr>
                  <a:xfrm>
                    <a:off x="5724917" y="4440351"/>
                    <a:ext cx="1851470" cy="37286"/>
                  </a:xfrm>
                  <a:custGeom>
                    <a:avLst/>
                    <a:gdLst>
                      <a:gd name="connsiteX0" fmla="*/ 1851470 w 1851470"/>
                      <a:gd name="connsiteY0" fmla="*/ 37286 h 37286"/>
                      <a:gd name="connsiteX1" fmla="*/ 0 w 1851470"/>
                      <a:gd name="connsiteY1" fmla="*/ 37286 h 37286"/>
                      <a:gd name="connsiteX2" fmla="*/ 0 w 1851470"/>
                      <a:gd name="connsiteY2" fmla="*/ 0 h 37286"/>
                      <a:gd name="connsiteX3" fmla="*/ 1851470 w 1851470"/>
                      <a:gd name="connsiteY3" fmla="*/ 0 h 37286"/>
                      <a:gd name="connsiteX4" fmla="*/ 1851470 w 1851470"/>
                      <a:gd name="connsiteY4" fmla="*/ 37286 h 37286"/>
                      <a:gd name="connsiteX5" fmla="*/ 8463 w 1851470"/>
                      <a:gd name="connsiteY5" fmla="*/ 28824 h 37286"/>
                      <a:gd name="connsiteX6" fmla="*/ 1843008 w 1851470"/>
                      <a:gd name="connsiteY6" fmla="*/ 28824 h 37286"/>
                      <a:gd name="connsiteX7" fmla="*/ 1843008 w 1851470"/>
                      <a:gd name="connsiteY7" fmla="*/ 8463 h 37286"/>
                      <a:gd name="connsiteX8" fmla="*/ 8463 w 1851470"/>
                      <a:gd name="connsiteY8" fmla="*/ 8463 h 37286"/>
                      <a:gd name="connsiteX9" fmla="*/ 8463 w 1851470"/>
                      <a:gd name="connsiteY9" fmla="*/ 28824 h 3728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851470" h="37286">
                        <a:moveTo>
                          <a:pt x="1851470" y="37286"/>
                        </a:moveTo>
                        <a:lnTo>
                          <a:pt x="0" y="37286"/>
                        </a:lnTo>
                        <a:lnTo>
                          <a:pt x="0" y="0"/>
                        </a:lnTo>
                        <a:lnTo>
                          <a:pt x="1851470" y="0"/>
                        </a:lnTo>
                        <a:lnTo>
                          <a:pt x="1851470" y="37286"/>
                        </a:lnTo>
                        <a:close/>
                        <a:moveTo>
                          <a:pt x="8463" y="28824"/>
                        </a:moveTo>
                        <a:lnTo>
                          <a:pt x="1843008" y="28824"/>
                        </a:lnTo>
                        <a:lnTo>
                          <a:pt x="1843008" y="8463"/>
                        </a:lnTo>
                        <a:lnTo>
                          <a:pt x="8463" y="8463"/>
                        </a:lnTo>
                        <a:lnTo>
                          <a:pt x="8463" y="2882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83" name="Freeform: Shape 182">
                    <a:extLst>
                      <a:ext uri="{FF2B5EF4-FFF2-40B4-BE49-F238E27FC236}">
                        <a16:creationId xmlns:a16="http://schemas.microsoft.com/office/drawing/2014/main" id="{A8D037F1-5B5F-16DE-FB83-B9F717436915}"/>
                      </a:ext>
                    </a:extLst>
                  </p:cNvPr>
                  <p:cNvSpPr/>
                  <p:nvPr/>
                </p:nvSpPr>
                <p:spPr>
                  <a:xfrm>
                    <a:off x="5701022" y="4469174"/>
                    <a:ext cx="1899260" cy="37286"/>
                  </a:xfrm>
                  <a:custGeom>
                    <a:avLst/>
                    <a:gdLst>
                      <a:gd name="connsiteX0" fmla="*/ 1899260 w 1899260"/>
                      <a:gd name="connsiteY0" fmla="*/ 37286 h 37286"/>
                      <a:gd name="connsiteX1" fmla="*/ 0 w 1899260"/>
                      <a:gd name="connsiteY1" fmla="*/ 37286 h 37286"/>
                      <a:gd name="connsiteX2" fmla="*/ 0 w 1899260"/>
                      <a:gd name="connsiteY2" fmla="*/ 0 h 37286"/>
                      <a:gd name="connsiteX3" fmla="*/ 1899260 w 1899260"/>
                      <a:gd name="connsiteY3" fmla="*/ 0 h 37286"/>
                      <a:gd name="connsiteX4" fmla="*/ 1899260 w 1899260"/>
                      <a:gd name="connsiteY4" fmla="*/ 37286 h 37286"/>
                      <a:gd name="connsiteX5" fmla="*/ 8463 w 1899260"/>
                      <a:gd name="connsiteY5" fmla="*/ 28823 h 37286"/>
                      <a:gd name="connsiteX6" fmla="*/ 1890848 w 1899260"/>
                      <a:gd name="connsiteY6" fmla="*/ 28823 h 37286"/>
                      <a:gd name="connsiteX7" fmla="*/ 1890848 w 1899260"/>
                      <a:gd name="connsiteY7" fmla="*/ 8463 h 37286"/>
                      <a:gd name="connsiteX8" fmla="*/ 8463 w 1899260"/>
                      <a:gd name="connsiteY8" fmla="*/ 8463 h 37286"/>
                      <a:gd name="connsiteX9" fmla="*/ 8463 w 1899260"/>
                      <a:gd name="connsiteY9" fmla="*/ 28823 h 3728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899260" h="37286">
                        <a:moveTo>
                          <a:pt x="1899260" y="37286"/>
                        </a:moveTo>
                        <a:lnTo>
                          <a:pt x="0" y="37286"/>
                        </a:lnTo>
                        <a:lnTo>
                          <a:pt x="0" y="0"/>
                        </a:lnTo>
                        <a:lnTo>
                          <a:pt x="1899260" y="0"/>
                        </a:lnTo>
                        <a:lnTo>
                          <a:pt x="1899260" y="37286"/>
                        </a:lnTo>
                        <a:close/>
                        <a:moveTo>
                          <a:pt x="8463" y="28823"/>
                        </a:moveTo>
                        <a:lnTo>
                          <a:pt x="1890848" y="28823"/>
                        </a:lnTo>
                        <a:lnTo>
                          <a:pt x="1890848" y="8463"/>
                        </a:lnTo>
                        <a:lnTo>
                          <a:pt x="8463" y="8463"/>
                        </a:lnTo>
                        <a:lnTo>
                          <a:pt x="8463" y="28823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84" name="Freeform: Shape 183">
                    <a:extLst>
                      <a:ext uri="{FF2B5EF4-FFF2-40B4-BE49-F238E27FC236}">
                        <a16:creationId xmlns:a16="http://schemas.microsoft.com/office/drawing/2014/main" id="{D632CAAA-ADDF-27DC-2524-893AD4827261}"/>
                      </a:ext>
                    </a:extLst>
                  </p:cNvPr>
                  <p:cNvSpPr/>
                  <p:nvPr/>
                </p:nvSpPr>
                <p:spPr>
                  <a:xfrm>
                    <a:off x="5724917" y="4497998"/>
                    <a:ext cx="75170" cy="639591"/>
                  </a:xfrm>
                  <a:custGeom>
                    <a:avLst/>
                    <a:gdLst>
                      <a:gd name="connsiteX0" fmla="*/ 75170 w 75170"/>
                      <a:gd name="connsiteY0" fmla="*/ 639592 h 639591"/>
                      <a:gd name="connsiteX1" fmla="*/ 0 w 75170"/>
                      <a:gd name="connsiteY1" fmla="*/ 639592 h 639591"/>
                      <a:gd name="connsiteX2" fmla="*/ 0 w 75170"/>
                      <a:gd name="connsiteY2" fmla="*/ 0 h 639591"/>
                      <a:gd name="connsiteX3" fmla="*/ 75170 w 75170"/>
                      <a:gd name="connsiteY3" fmla="*/ 0 h 639591"/>
                      <a:gd name="connsiteX4" fmla="*/ 75170 w 75170"/>
                      <a:gd name="connsiteY4" fmla="*/ 639592 h 639591"/>
                      <a:gd name="connsiteX5" fmla="*/ 8463 w 75170"/>
                      <a:gd name="connsiteY5" fmla="*/ 631129 h 639591"/>
                      <a:gd name="connsiteX6" fmla="*/ 66707 w 75170"/>
                      <a:gd name="connsiteY6" fmla="*/ 631129 h 639591"/>
                      <a:gd name="connsiteX7" fmla="*/ 66707 w 75170"/>
                      <a:gd name="connsiteY7" fmla="*/ 8463 h 639591"/>
                      <a:gd name="connsiteX8" fmla="*/ 8463 w 75170"/>
                      <a:gd name="connsiteY8" fmla="*/ 8463 h 639591"/>
                      <a:gd name="connsiteX9" fmla="*/ 8463 w 75170"/>
                      <a:gd name="connsiteY9" fmla="*/ 631129 h 63959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75170" h="639591">
                        <a:moveTo>
                          <a:pt x="75170" y="639592"/>
                        </a:moveTo>
                        <a:lnTo>
                          <a:pt x="0" y="639592"/>
                        </a:lnTo>
                        <a:lnTo>
                          <a:pt x="0" y="0"/>
                        </a:lnTo>
                        <a:lnTo>
                          <a:pt x="75170" y="0"/>
                        </a:lnTo>
                        <a:lnTo>
                          <a:pt x="75170" y="639592"/>
                        </a:lnTo>
                        <a:close/>
                        <a:moveTo>
                          <a:pt x="8463" y="631129"/>
                        </a:moveTo>
                        <a:lnTo>
                          <a:pt x="66707" y="631129"/>
                        </a:lnTo>
                        <a:lnTo>
                          <a:pt x="66707" y="8463"/>
                        </a:lnTo>
                        <a:lnTo>
                          <a:pt x="8463" y="8463"/>
                        </a:lnTo>
                        <a:lnTo>
                          <a:pt x="8463" y="631129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85" name="Freeform: Shape 184">
                    <a:extLst>
                      <a:ext uri="{FF2B5EF4-FFF2-40B4-BE49-F238E27FC236}">
                        <a16:creationId xmlns:a16="http://schemas.microsoft.com/office/drawing/2014/main" id="{AC0794DC-9C06-C0B3-E662-DDFC91FAC413}"/>
                      </a:ext>
                    </a:extLst>
                  </p:cNvPr>
                  <p:cNvSpPr/>
                  <p:nvPr/>
                </p:nvSpPr>
                <p:spPr>
                  <a:xfrm>
                    <a:off x="7501217" y="4497998"/>
                    <a:ext cx="75170" cy="639591"/>
                  </a:xfrm>
                  <a:custGeom>
                    <a:avLst/>
                    <a:gdLst>
                      <a:gd name="connsiteX0" fmla="*/ 75170 w 75170"/>
                      <a:gd name="connsiteY0" fmla="*/ 639592 h 639591"/>
                      <a:gd name="connsiteX1" fmla="*/ 0 w 75170"/>
                      <a:gd name="connsiteY1" fmla="*/ 639592 h 639591"/>
                      <a:gd name="connsiteX2" fmla="*/ 0 w 75170"/>
                      <a:gd name="connsiteY2" fmla="*/ 0 h 639591"/>
                      <a:gd name="connsiteX3" fmla="*/ 75170 w 75170"/>
                      <a:gd name="connsiteY3" fmla="*/ 0 h 639591"/>
                      <a:gd name="connsiteX4" fmla="*/ 75170 w 75170"/>
                      <a:gd name="connsiteY4" fmla="*/ 639592 h 639591"/>
                      <a:gd name="connsiteX5" fmla="*/ 8464 w 75170"/>
                      <a:gd name="connsiteY5" fmla="*/ 631129 h 639591"/>
                      <a:gd name="connsiteX6" fmla="*/ 66708 w 75170"/>
                      <a:gd name="connsiteY6" fmla="*/ 631129 h 639591"/>
                      <a:gd name="connsiteX7" fmla="*/ 66708 w 75170"/>
                      <a:gd name="connsiteY7" fmla="*/ 8463 h 639591"/>
                      <a:gd name="connsiteX8" fmla="*/ 8464 w 75170"/>
                      <a:gd name="connsiteY8" fmla="*/ 8463 h 639591"/>
                      <a:gd name="connsiteX9" fmla="*/ 8464 w 75170"/>
                      <a:gd name="connsiteY9" fmla="*/ 631129 h 63959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75170" h="639591">
                        <a:moveTo>
                          <a:pt x="75170" y="639592"/>
                        </a:moveTo>
                        <a:lnTo>
                          <a:pt x="0" y="639592"/>
                        </a:lnTo>
                        <a:lnTo>
                          <a:pt x="0" y="0"/>
                        </a:lnTo>
                        <a:lnTo>
                          <a:pt x="75170" y="0"/>
                        </a:lnTo>
                        <a:lnTo>
                          <a:pt x="75170" y="639592"/>
                        </a:lnTo>
                        <a:close/>
                        <a:moveTo>
                          <a:pt x="8464" y="631129"/>
                        </a:moveTo>
                        <a:lnTo>
                          <a:pt x="66708" y="631129"/>
                        </a:lnTo>
                        <a:lnTo>
                          <a:pt x="66708" y="8463"/>
                        </a:lnTo>
                        <a:lnTo>
                          <a:pt x="8464" y="8463"/>
                        </a:lnTo>
                        <a:lnTo>
                          <a:pt x="8464" y="631129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86" name="Freeform: Shape 185">
                    <a:extLst>
                      <a:ext uri="{FF2B5EF4-FFF2-40B4-BE49-F238E27FC236}">
                        <a16:creationId xmlns:a16="http://schemas.microsoft.com/office/drawing/2014/main" id="{BD2E5BCA-5CC2-CDF8-F5A0-57EDBB42E432}"/>
                      </a:ext>
                    </a:extLst>
                  </p:cNvPr>
                  <p:cNvSpPr/>
                  <p:nvPr/>
                </p:nvSpPr>
                <p:spPr>
                  <a:xfrm>
                    <a:off x="5724917" y="4497998"/>
                    <a:ext cx="1851470" cy="37236"/>
                  </a:xfrm>
                  <a:custGeom>
                    <a:avLst/>
                    <a:gdLst>
                      <a:gd name="connsiteX0" fmla="*/ 1851470 w 1851470"/>
                      <a:gd name="connsiteY0" fmla="*/ 37237 h 37236"/>
                      <a:gd name="connsiteX1" fmla="*/ 0 w 1851470"/>
                      <a:gd name="connsiteY1" fmla="*/ 37237 h 37236"/>
                      <a:gd name="connsiteX2" fmla="*/ 0 w 1851470"/>
                      <a:gd name="connsiteY2" fmla="*/ 0 h 37236"/>
                      <a:gd name="connsiteX3" fmla="*/ 1851470 w 1851470"/>
                      <a:gd name="connsiteY3" fmla="*/ 0 h 37236"/>
                      <a:gd name="connsiteX4" fmla="*/ 1851470 w 1851470"/>
                      <a:gd name="connsiteY4" fmla="*/ 37237 h 37236"/>
                      <a:gd name="connsiteX5" fmla="*/ 8463 w 1851470"/>
                      <a:gd name="connsiteY5" fmla="*/ 28774 h 37236"/>
                      <a:gd name="connsiteX6" fmla="*/ 1843008 w 1851470"/>
                      <a:gd name="connsiteY6" fmla="*/ 28774 h 37236"/>
                      <a:gd name="connsiteX7" fmla="*/ 1843008 w 1851470"/>
                      <a:gd name="connsiteY7" fmla="*/ 8463 h 37236"/>
                      <a:gd name="connsiteX8" fmla="*/ 8463 w 1851470"/>
                      <a:gd name="connsiteY8" fmla="*/ 8463 h 37236"/>
                      <a:gd name="connsiteX9" fmla="*/ 8463 w 1851470"/>
                      <a:gd name="connsiteY9" fmla="*/ 28774 h 3723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851470" h="37236">
                        <a:moveTo>
                          <a:pt x="1851470" y="37237"/>
                        </a:moveTo>
                        <a:lnTo>
                          <a:pt x="0" y="37237"/>
                        </a:lnTo>
                        <a:lnTo>
                          <a:pt x="0" y="0"/>
                        </a:lnTo>
                        <a:lnTo>
                          <a:pt x="1851470" y="0"/>
                        </a:lnTo>
                        <a:lnTo>
                          <a:pt x="1851470" y="37237"/>
                        </a:lnTo>
                        <a:close/>
                        <a:moveTo>
                          <a:pt x="8463" y="28774"/>
                        </a:moveTo>
                        <a:lnTo>
                          <a:pt x="1843008" y="28774"/>
                        </a:lnTo>
                        <a:lnTo>
                          <a:pt x="1843008" y="8463"/>
                        </a:lnTo>
                        <a:lnTo>
                          <a:pt x="8463" y="8463"/>
                        </a:lnTo>
                        <a:lnTo>
                          <a:pt x="8463" y="28774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87" name="Freeform: Shape 186">
                    <a:extLst>
                      <a:ext uri="{FF2B5EF4-FFF2-40B4-BE49-F238E27FC236}">
                        <a16:creationId xmlns:a16="http://schemas.microsoft.com/office/drawing/2014/main" id="{D729B908-A18B-A4F5-609B-8C9FA2B655EB}"/>
                      </a:ext>
                    </a:extLst>
                  </p:cNvPr>
                  <p:cNvSpPr/>
                  <p:nvPr/>
                </p:nvSpPr>
                <p:spPr>
                  <a:xfrm>
                    <a:off x="7619747" y="1853808"/>
                    <a:ext cx="195690" cy="34299"/>
                  </a:xfrm>
                  <a:custGeom>
                    <a:avLst/>
                    <a:gdLst>
                      <a:gd name="connsiteX0" fmla="*/ 195691 w 195690"/>
                      <a:gd name="connsiteY0" fmla="*/ 34299 h 34299"/>
                      <a:gd name="connsiteX1" fmla="*/ 0 w 195690"/>
                      <a:gd name="connsiteY1" fmla="*/ 34299 h 34299"/>
                      <a:gd name="connsiteX2" fmla="*/ 0 w 195690"/>
                      <a:gd name="connsiteY2" fmla="*/ 0 h 34299"/>
                      <a:gd name="connsiteX3" fmla="*/ 195691 w 195690"/>
                      <a:gd name="connsiteY3" fmla="*/ 0 h 34299"/>
                      <a:gd name="connsiteX4" fmla="*/ 195691 w 195690"/>
                      <a:gd name="connsiteY4" fmla="*/ 34299 h 34299"/>
                      <a:gd name="connsiteX5" fmla="*/ 8463 w 195690"/>
                      <a:gd name="connsiteY5" fmla="*/ 25837 h 34299"/>
                      <a:gd name="connsiteX6" fmla="*/ 187228 w 195690"/>
                      <a:gd name="connsiteY6" fmla="*/ 25837 h 34299"/>
                      <a:gd name="connsiteX7" fmla="*/ 187228 w 195690"/>
                      <a:gd name="connsiteY7" fmla="*/ 8413 h 34299"/>
                      <a:gd name="connsiteX8" fmla="*/ 8463 w 195690"/>
                      <a:gd name="connsiteY8" fmla="*/ 8413 h 34299"/>
                      <a:gd name="connsiteX9" fmla="*/ 8463 w 195690"/>
                      <a:gd name="connsiteY9" fmla="*/ 25837 h 3429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95690" h="34299">
                        <a:moveTo>
                          <a:pt x="195691" y="34299"/>
                        </a:moveTo>
                        <a:lnTo>
                          <a:pt x="0" y="34299"/>
                        </a:lnTo>
                        <a:lnTo>
                          <a:pt x="0" y="0"/>
                        </a:lnTo>
                        <a:lnTo>
                          <a:pt x="195691" y="0"/>
                        </a:lnTo>
                        <a:lnTo>
                          <a:pt x="195691" y="34299"/>
                        </a:lnTo>
                        <a:close/>
                        <a:moveTo>
                          <a:pt x="8463" y="25837"/>
                        </a:moveTo>
                        <a:lnTo>
                          <a:pt x="187228" y="25837"/>
                        </a:lnTo>
                        <a:lnTo>
                          <a:pt x="187228" y="8413"/>
                        </a:lnTo>
                        <a:lnTo>
                          <a:pt x="8463" y="8413"/>
                        </a:lnTo>
                        <a:lnTo>
                          <a:pt x="8463" y="25837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88" name="Freeform: Shape 187">
                    <a:extLst>
                      <a:ext uri="{FF2B5EF4-FFF2-40B4-BE49-F238E27FC236}">
                        <a16:creationId xmlns:a16="http://schemas.microsoft.com/office/drawing/2014/main" id="{8C32E2B5-AE87-EF21-4E1A-0045540D4B55}"/>
                      </a:ext>
                    </a:extLst>
                  </p:cNvPr>
                  <p:cNvSpPr/>
                  <p:nvPr/>
                </p:nvSpPr>
                <p:spPr>
                  <a:xfrm>
                    <a:off x="7647176" y="1697047"/>
                    <a:ext cx="140930" cy="34349"/>
                  </a:xfrm>
                  <a:custGeom>
                    <a:avLst/>
                    <a:gdLst>
                      <a:gd name="connsiteX0" fmla="*/ 140931 w 140930"/>
                      <a:gd name="connsiteY0" fmla="*/ 34349 h 34349"/>
                      <a:gd name="connsiteX1" fmla="*/ 0 w 140930"/>
                      <a:gd name="connsiteY1" fmla="*/ 34349 h 34349"/>
                      <a:gd name="connsiteX2" fmla="*/ 5227 w 140930"/>
                      <a:gd name="connsiteY2" fmla="*/ 0 h 34349"/>
                      <a:gd name="connsiteX3" fmla="*/ 135555 w 140930"/>
                      <a:gd name="connsiteY3" fmla="*/ 0 h 34349"/>
                      <a:gd name="connsiteX4" fmla="*/ 140931 w 140930"/>
                      <a:gd name="connsiteY4" fmla="*/ 34349 h 34349"/>
                      <a:gd name="connsiteX5" fmla="*/ 9807 w 140930"/>
                      <a:gd name="connsiteY5" fmla="*/ 25886 h 34349"/>
                      <a:gd name="connsiteX6" fmla="*/ 131025 w 140930"/>
                      <a:gd name="connsiteY6" fmla="*/ 25886 h 34349"/>
                      <a:gd name="connsiteX7" fmla="*/ 128286 w 140930"/>
                      <a:gd name="connsiteY7" fmla="*/ 8463 h 34349"/>
                      <a:gd name="connsiteX8" fmla="*/ 12545 w 140930"/>
                      <a:gd name="connsiteY8" fmla="*/ 8463 h 34349"/>
                      <a:gd name="connsiteX9" fmla="*/ 9807 w 140930"/>
                      <a:gd name="connsiteY9" fmla="*/ 25886 h 3434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40930" h="34349">
                        <a:moveTo>
                          <a:pt x="140931" y="34349"/>
                        </a:moveTo>
                        <a:lnTo>
                          <a:pt x="0" y="34349"/>
                        </a:lnTo>
                        <a:lnTo>
                          <a:pt x="5227" y="0"/>
                        </a:lnTo>
                        <a:lnTo>
                          <a:pt x="135555" y="0"/>
                        </a:lnTo>
                        <a:lnTo>
                          <a:pt x="140931" y="34349"/>
                        </a:lnTo>
                        <a:close/>
                        <a:moveTo>
                          <a:pt x="9807" y="25886"/>
                        </a:moveTo>
                        <a:lnTo>
                          <a:pt x="131025" y="25886"/>
                        </a:lnTo>
                        <a:lnTo>
                          <a:pt x="128286" y="8463"/>
                        </a:lnTo>
                        <a:lnTo>
                          <a:pt x="12545" y="8463"/>
                        </a:lnTo>
                        <a:lnTo>
                          <a:pt x="9807" y="25886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89" name="Freeform: Shape 188">
                    <a:extLst>
                      <a:ext uri="{FF2B5EF4-FFF2-40B4-BE49-F238E27FC236}">
                        <a16:creationId xmlns:a16="http://schemas.microsoft.com/office/drawing/2014/main" id="{A723C970-D453-C67A-12FE-262B3FBF3E84}"/>
                      </a:ext>
                    </a:extLst>
                  </p:cNvPr>
                  <p:cNvSpPr/>
                  <p:nvPr/>
                </p:nvSpPr>
                <p:spPr>
                  <a:xfrm>
                    <a:off x="7677194" y="1487915"/>
                    <a:ext cx="81890" cy="34349"/>
                  </a:xfrm>
                  <a:custGeom>
                    <a:avLst/>
                    <a:gdLst>
                      <a:gd name="connsiteX0" fmla="*/ 81891 w 81890"/>
                      <a:gd name="connsiteY0" fmla="*/ 34349 h 34349"/>
                      <a:gd name="connsiteX1" fmla="*/ 0 w 81890"/>
                      <a:gd name="connsiteY1" fmla="*/ 34349 h 34349"/>
                      <a:gd name="connsiteX2" fmla="*/ 5228 w 81890"/>
                      <a:gd name="connsiteY2" fmla="*/ 0 h 34349"/>
                      <a:gd name="connsiteX3" fmla="*/ 76614 w 81890"/>
                      <a:gd name="connsiteY3" fmla="*/ 0 h 34349"/>
                      <a:gd name="connsiteX4" fmla="*/ 81891 w 81890"/>
                      <a:gd name="connsiteY4" fmla="*/ 34349 h 34349"/>
                      <a:gd name="connsiteX5" fmla="*/ 9807 w 81890"/>
                      <a:gd name="connsiteY5" fmla="*/ 25886 h 34349"/>
                      <a:gd name="connsiteX6" fmla="*/ 72034 w 81890"/>
                      <a:gd name="connsiteY6" fmla="*/ 25886 h 34349"/>
                      <a:gd name="connsiteX7" fmla="*/ 69296 w 81890"/>
                      <a:gd name="connsiteY7" fmla="*/ 8463 h 34349"/>
                      <a:gd name="connsiteX8" fmla="*/ 12495 w 81890"/>
                      <a:gd name="connsiteY8" fmla="*/ 8463 h 34349"/>
                      <a:gd name="connsiteX9" fmla="*/ 9807 w 81890"/>
                      <a:gd name="connsiteY9" fmla="*/ 25886 h 3434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1890" h="34349">
                        <a:moveTo>
                          <a:pt x="81891" y="34349"/>
                        </a:moveTo>
                        <a:lnTo>
                          <a:pt x="0" y="34349"/>
                        </a:lnTo>
                        <a:lnTo>
                          <a:pt x="5228" y="0"/>
                        </a:lnTo>
                        <a:lnTo>
                          <a:pt x="76614" y="0"/>
                        </a:lnTo>
                        <a:lnTo>
                          <a:pt x="81891" y="34349"/>
                        </a:lnTo>
                        <a:close/>
                        <a:moveTo>
                          <a:pt x="9807" y="25886"/>
                        </a:moveTo>
                        <a:lnTo>
                          <a:pt x="72034" y="25886"/>
                        </a:lnTo>
                        <a:lnTo>
                          <a:pt x="69296" y="8463"/>
                        </a:lnTo>
                        <a:lnTo>
                          <a:pt x="12495" y="8463"/>
                        </a:lnTo>
                        <a:lnTo>
                          <a:pt x="9807" y="25886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90" name="Freeform: Shape 189">
                    <a:extLst>
                      <a:ext uri="{FF2B5EF4-FFF2-40B4-BE49-F238E27FC236}">
                        <a16:creationId xmlns:a16="http://schemas.microsoft.com/office/drawing/2014/main" id="{6A438F4A-B8D6-1E79-406F-9BFC61437AB9}"/>
                      </a:ext>
                    </a:extLst>
                  </p:cNvPr>
                  <p:cNvSpPr/>
                  <p:nvPr/>
                </p:nvSpPr>
                <p:spPr>
                  <a:xfrm>
                    <a:off x="7627114" y="1879595"/>
                    <a:ext cx="180905" cy="34349"/>
                  </a:xfrm>
                  <a:custGeom>
                    <a:avLst/>
                    <a:gdLst>
                      <a:gd name="connsiteX0" fmla="*/ 180906 w 180905"/>
                      <a:gd name="connsiteY0" fmla="*/ 34349 h 34349"/>
                      <a:gd name="connsiteX1" fmla="*/ 0 w 180905"/>
                      <a:gd name="connsiteY1" fmla="*/ 34349 h 34349"/>
                      <a:gd name="connsiteX2" fmla="*/ 0 w 180905"/>
                      <a:gd name="connsiteY2" fmla="*/ 0 h 34349"/>
                      <a:gd name="connsiteX3" fmla="*/ 180906 w 180905"/>
                      <a:gd name="connsiteY3" fmla="*/ 0 h 34349"/>
                      <a:gd name="connsiteX4" fmla="*/ 180906 w 180905"/>
                      <a:gd name="connsiteY4" fmla="*/ 34349 h 34349"/>
                      <a:gd name="connsiteX5" fmla="*/ 8463 w 180905"/>
                      <a:gd name="connsiteY5" fmla="*/ 25886 h 34349"/>
                      <a:gd name="connsiteX6" fmla="*/ 172443 w 180905"/>
                      <a:gd name="connsiteY6" fmla="*/ 25886 h 34349"/>
                      <a:gd name="connsiteX7" fmla="*/ 172443 w 180905"/>
                      <a:gd name="connsiteY7" fmla="*/ 8463 h 34349"/>
                      <a:gd name="connsiteX8" fmla="*/ 8463 w 180905"/>
                      <a:gd name="connsiteY8" fmla="*/ 8463 h 34349"/>
                      <a:gd name="connsiteX9" fmla="*/ 8463 w 180905"/>
                      <a:gd name="connsiteY9" fmla="*/ 25886 h 3434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80905" h="34349">
                        <a:moveTo>
                          <a:pt x="180906" y="34349"/>
                        </a:moveTo>
                        <a:lnTo>
                          <a:pt x="0" y="34349"/>
                        </a:lnTo>
                        <a:lnTo>
                          <a:pt x="0" y="0"/>
                        </a:lnTo>
                        <a:lnTo>
                          <a:pt x="180906" y="0"/>
                        </a:lnTo>
                        <a:lnTo>
                          <a:pt x="180906" y="34349"/>
                        </a:lnTo>
                        <a:close/>
                        <a:moveTo>
                          <a:pt x="8463" y="25886"/>
                        </a:moveTo>
                        <a:lnTo>
                          <a:pt x="172443" y="25886"/>
                        </a:lnTo>
                        <a:lnTo>
                          <a:pt x="172443" y="8463"/>
                        </a:lnTo>
                        <a:lnTo>
                          <a:pt x="8463" y="8463"/>
                        </a:lnTo>
                        <a:lnTo>
                          <a:pt x="8463" y="25886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91" name="Freeform: Shape 190">
                    <a:extLst>
                      <a:ext uri="{FF2B5EF4-FFF2-40B4-BE49-F238E27FC236}">
                        <a16:creationId xmlns:a16="http://schemas.microsoft.com/office/drawing/2014/main" id="{B46B47DA-7C26-13E4-30C0-A33D11AED6BF}"/>
                      </a:ext>
                    </a:extLst>
                  </p:cNvPr>
                  <p:cNvSpPr/>
                  <p:nvPr/>
                </p:nvSpPr>
                <p:spPr>
                  <a:xfrm>
                    <a:off x="7702484" y="1262953"/>
                    <a:ext cx="31361" cy="31362"/>
                  </a:xfrm>
                  <a:custGeom>
                    <a:avLst/>
                    <a:gdLst>
                      <a:gd name="connsiteX0" fmla="*/ 15631 w 31361"/>
                      <a:gd name="connsiteY0" fmla="*/ 31362 h 31362"/>
                      <a:gd name="connsiteX1" fmla="*/ 0 w 31361"/>
                      <a:gd name="connsiteY1" fmla="*/ 15681 h 31362"/>
                      <a:gd name="connsiteX2" fmla="*/ 15631 w 31361"/>
                      <a:gd name="connsiteY2" fmla="*/ 0 h 31362"/>
                      <a:gd name="connsiteX3" fmla="*/ 31362 w 31361"/>
                      <a:gd name="connsiteY3" fmla="*/ 15681 h 31362"/>
                      <a:gd name="connsiteX4" fmla="*/ 15631 w 31361"/>
                      <a:gd name="connsiteY4" fmla="*/ 31362 h 31362"/>
                      <a:gd name="connsiteX5" fmla="*/ 15631 w 31361"/>
                      <a:gd name="connsiteY5" fmla="*/ 8463 h 31362"/>
                      <a:gd name="connsiteX6" fmla="*/ 8413 w 31361"/>
                      <a:gd name="connsiteY6" fmla="*/ 15681 h 31362"/>
                      <a:gd name="connsiteX7" fmla="*/ 15631 w 31361"/>
                      <a:gd name="connsiteY7" fmla="*/ 22899 h 31362"/>
                      <a:gd name="connsiteX8" fmla="*/ 22899 w 31361"/>
                      <a:gd name="connsiteY8" fmla="*/ 15681 h 31362"/>
                      <a:gd name="connsiteX9" fmla="*/ 15631 w 31361"/>
                      <a:gd name="connsiteY9" fmla="*/ 8463 h 313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31361" h="31362">
                        <a:moveTo>
                          <a:pt x="15631" y="31362"/>
                        </a:moveTo>
                        <a:cubicBezTo>
                          <a:pt x="6969" y="31362"/>
                          <a:pt x="0" y="24343"/>
                          <a:pt x="0" y="15681"/>
                        </a:cubicBezTo>
                        <a:cubicBezTo>
                          <a:pt x="0" y="7019"/>
                          <a:pt x="7019" y="0"/>
                          <a:pt x="15631" y="0"/>
                        </a:cubicBezTo>
                        <a:cubicBezTo>
                          <a:pt x="24293" y="0"/>
                          <a:pt x="31362" y="7019"/>
                          <a:pt x="31362" y="15681"/>
                        </a:cubicBezTo>
                        <a:cubicBezTo>
                          <a:pt x="31362" y="24343"/>
                          <a:pt x="24293" y="31362"/>
                          <a:pt x="15631" y="31362"/>
                        </a:cubicBezTo>
                        <a:close/>
                        <a:moveTo>
                          <a:pt x="15631" y="8463"/>
                        </a:moveTo>
                        <a:cubicBezTo>
                          <a:pt x="11649" y="8463"/>
                          <a:pt x="8413" y="11699"/>
                          <a:pt x="8413" y="15681"/>
                        </a:cubicBezTo>
                        <a:cubicBezTo>
                          <a:pt x="8413" y="19664"/>
                          <a:pt x="11598" y="22899"/>
                          <a:pt x="15631" y="22899"/>
                        </a:cubicBezTo>
                        <a:cubicBezTo>
                          <a:pt x="19614" y="22899"/>
                          <a:pt x="22899" y="19664"/>
                          <a:pt x="22899" y="15681"/>
                        </a:cubicBezTo>
                        <a:cubicBezTo>
                          <a:pt x="22899" y="11699"/>
                          <a:pt x="19614" y="8463"/>
                          <a:pt x="15631" y="8463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92" name="Freeform: Shape 191">
                    <a:extLst>
                      <a:ext uri="{FF2B5EF4-FFF2-40B4-BE49-F238E27FC236}">
                        <a16:creationId xmlns:a16="http://schemas.microsoft.com/office/drawing/2014/main" id="{A12B6BC6-1302-E737-34DA-45FD7021E5C4}"/>
                      </a:ext>
                    </a:extLst>
                  </p:cNvPr>
                  <p:cNvSpPr/>
                  <p:nvPr/>
                </p:nvSpPr>
                <p:spPr>
                  <a:xfrm>
                    <a:off x="7705420" y="1251055"/>
                    <a:ext cx="24940" cy="24890"/>
                  </a:xfrm>
                  <a:custGeom>
                    <a:avLst/>
                    <a:gdLst>
                      <a:gd name="connsiteX0" fmla="*/ 12495 w 24940"/>
                      <a:gd name="connsiteY0" fmla="*/ 24891 h 24890"/>
                      <a:gd name="connsiteX1" fmla="*/ 0 w 24940"/>
                      <a:gd name="connsiteY1" fmla="*/ 12445 h 24890"/>
                      <a:gd name="connsiteX2" fmla="*/ 12495 w 24940"/>
                      <a:gd name="connsiteY2" fmla="*/ 0 h 24890"/>
                      <a:gd name="connsiteX3" fmla="*/ 24941 w 24940"/>
                      <a:gd name="connsiteY3" fmla="*/ 12445 h 24890"/>
                      <a:gd name="connsiteX4" fmla="*/ 12495 w 24940"/>
                      <a:gd name="connsiteY4" fmla="*/ 24891 h 24890"/>
                      <a:gd name="connsiteX5" fmla="*/ 12495 w 24940"/>
                      <a:gd name="connsiteY5" fmla="*/ 8463 h 24890"/>
                      <a:gd name="connsiteX6" fmla="*/ 8463 w 24940"/>
                      <a:gd name="connsiteY6" fmla="*/ 12445 h 24890"/>
                      <a:gd name="connsiteX7" fmla="*/ 12495 w 24940"/>
                      <a:gd name="connsiteY7" fmla="*/ 16428 h 24890"/>
                      <a:gd name="connsiteX8" fmla="*/ 16478 w 24940"/>
                      <a:gd name="connsiteY8" fmla="*/ 12445 h 24890"/>
                      <a:gd name="connsiteX9" fmla="*/ 12495 w 24940"/>
                      <a:gd name="connsiteY9" fmla="*/ 8463 h 2489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24940" h="24890">
                        <a:moveTo>
                          <a:pt x="12495" y="24891"/>
                        </a:moveTo>
                        <a:cubicBezTo>
                          <a:pt x="5575" y="24891"/>
                          <a:pt x="0" y="19315"/>
                          <a:pt x="0" y="12445"/>
                        </a:cubicBezTo>
                        <a:cubicBezTo>
                          <a:pt x="0" y="5575"/>
                          <a:pt x="5575" y="0"/>
                          <a:pt x="12495" y="0"/>
                        </a:cubicBezTo>
                        <a:cubicBezTo>
                          <a:pt x="19365" y="0"/>
                          <a:pt x="24941" y="5575"/>
                          <a:pt x="24941" y="12445"/>
                        </a:cubicBezTo>
                        <a:cubicBezTo>
                          <a:pt x="24941" y="19315"/>
                          <a:pt x="19315" y="24891"/>
                          <a:pt x="12495" y="24891"/>
                        </a:cubicBezTo>
                        <a:close/>
                        <a:moveTo>
                          <a:pt x="12495" y="8463"/>
                        </a:moveTo>
                        <a:cubicBezTo>
                          <a:pt x="10255" y="8463"/>
                          <a:pt x="8463" y="10255"/>
                          <a:pt x="8463" y="12445"/>
                        </a:cubicBezTo>
                        <a:cubicBezTo>
                          <a:pt x="8463" y="14636"/>
                          <a:pt x="10255" y="16428"/>
                          <a:pt x="12495" y="16428"/>
                        </a:cubicBezTo>
                        <a:cubicBezTo>
                          <a:pt x="14685" y="16428"/>
                          <a:pt x="16478" y="14636"/>
                          <a:pt x="16478" y="12445"/>
                        </a:cubicBezTo>
                        <a:cubicBezTo>
                          <a:pt x="16478" y="10255"/>
                          <a:pt x="14685" y="8463"/>
                          <a:pt x="12495" y="8463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93" name="Freeform: Shape 192">
                    <a:extLst>
                      <a:ext uri="{FF2B5EF4-FFF2-40B4-BE49-F238E27FC236}">
                        <a16:creationId xmlns:a16="http://schemas.microsoft.com/office/drawing/2014/main" id="{E2F5B8CA-CE9C-F494-8B52-33BBC9A374D1}"/>
                      </a:ext>
                    </a:extLst>
                  </p:cNvPr>
                  <p:cNvSpPr/>
                  <p:nvPr/>
                </p:nvSpPr>
                <p:spPr>
                  <a:xfrm>
                    <a:off x="7705022" y="1238062"/>
                    <a:ext cx="24890" cy="24890"/>
                  </a:xfrm>
                  <a:custGeom>
                    <a:avLst/>
                    <a:gdLst>
                      <a:gd name="connsiteX0" fmla="*/ 12445 w 24890"/>
                      <a:gd name="connsiteY0" fmla="*/ 24891 h 24890"/>
                      <a:gd name="connsiteX1" fmla="*/ 0 w 24890"/>
                      <a:gd name="connsiteY1" fmla="*/ 12445 h 24890"/>
                      <a:gd name="connsiteX2" fmla="*/ 12445 w 24890"/>
                      <a:gd name="connsiteY2" fmla="*/ 0 h 24890"/>
                      <a:gd name="connsiteX3" fmla="*/ 24891 w 24890"/>
                      <a:gd name="connsiteY3" fmla="*/ 12445 h 24890"/>
                      <a:gd name="connsiteX4" fmla="*/ 12445 w 24890"/>
                      <a:gd name="connsiteY4" fmla="*/ 24891 h 24890"/>
                      <a:gd name="connsiteX5" fmla="*/ 12445 w 24890"/>
                      <a:gd name="connsiteY5" fmla="*/ 8463 h 24890"/>
                      <a:gd name="connsiteX6" fmla="*/ 8463 w 24890"/>
                      <a:gd name="connsiteY6" fmla="*/ 12445 h 24890"/>
                      <a:gd name="connsiteX7" fmla="*/ 12445 w 24890"/>
                      <a:gd name="connsiteY7" fmla="*/ 16428 h 24890"/>
                      <a:gd name="connsiteX8" fmla="*/ 16428 w 24890"/>
                      <a:gd name="connsiteY8" fmla="*/ 12445 h 24890"/>
                      <a:gd name="connsiteX9" fmla="*/ 12445 w 24890"/>
                      <a:gd name="connsiteY9" fmla="*/ 8463 h 2489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24890" h="24890">
                        <a:moveTo>
                          <a:pt x="12445" y="24891"/>
                        </a:moveTo>
                        <a:cubicBezTo>
                          <a:pt x="5575" y="24891"/>
                          <a:pt x="0" y="19315"/>
                          <a:pt x="0" y="12445"/>
                        </a:cubicBezTo>
                        <a:cubicBezTo>
                          <a:pt x="0" y="5575"/>
                          <a:pt x="5575" y="0"/>
                          <a:pt x="12445" y="0"/>
                        </a:cubicBezTo>
                        <a:cubicBezTo>
                          <a:pt x="19315" y="0"/>
                          <a:pt x="24891" y="5575"/>
                          <a:pt x="24891" y="12445"/>
                        </a:cubicBezTo>
                        <a:cubicBezTo>
                          <a:pt x="24891" y="19315"/>
                          <a:pt x="19265" y="24891"/>
                          <a:pt x="12445" y="24891"/>
                        </a:cubicBezTo>
                        <a:close/>
                        <a:moveTo>
                          <a:pt x="12445" y="8463"/>
                        </a:moveTo>
                        <a:cubicBezTo>
                          <a:pt x="10255" y="8463"/>
                          <a:pt x="8463" y="10255"/>
                          <a:pt x="8463" y="12445"/>
                        </a:cubicBezTo>
                        <a:cubicBezTo>
                          <a:pt x="8463" y="14636"/>
                          <a:pt x="10255" y="16428"/>
                          <a:pt x="12445" y="16428"/>
                        </a:cubicBezTo>
                        <a:cubicBezTo>
                          <a:pt x="14685" y="16428"/>
                          <a:pt x="16428" y="14686"/>
                          <a:pt x="16428" y="12445"/>
                        </a:cubicBezTo>
                        <a:cubicBezTo>
                          <a:pt x="16428" y="10205"/>
                          <a:pt x="14685" y="8463"/>
                          <a:pt x="12445" y="8463"/>
                        </a:cubicBez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94" name="Freeform: Shape 193">
                    <a:extLst>
                      <a:ext uri="{FF2B5EF4-FFF2-40B4-BE49-F238E27FC236}">
                        <a16:creationId xmlns:a16="http://schemas.microsoft.com/office/drawing/2014/main" id="{1CDEB29A-3D6E-E0F8-BA40-8FB8CA7EC856}"/>
                      </a:ext>
                    </a:extLst>
                  </p:cNvPr>
                  <p:cNvSpPr/>
                  <p:nvPr/>
                </p:nvSpPr>
                <p:spPr>
                  <a:xfrm>
                    <a:off x="7527153" y="2140499"/>
                    <a:ext cx="380926" cy="168111"/>
                  </a:xfrm>
                  <a:custGeom>
                    <a:avLst/>
                    <a:gdLst>
                      <a:gd name="connsiteX0" fmla="*/ 380927 w 380926"/>
                      <a:gd name="connsiteY0" fmla="*/ 168112 h 168111"/>
                      <a:gd name="connsiteX1" fmla="*/ 0 w 380926"/>
                      <a:gd name="connsiteY1" fmla="*/ 168112 h 168111"/>
                      <a:gd name="connsiteX2" fmla="*/ 0 w 380926"/>
                      <a:gd name="connsiteY2" fmla="*/ 0 h 168111"/>
                      <a:gd name="connsiteX3" fmla="*/ 380927 w 380926"/>
                      <a:gd name="connsiteY3" fmla="*/ 0 h 168111"/>
                      <a:gd name="connsiteX4" fmla="*/ 380927 w 380926"/>
                      <a:gd name="connsiteY4" fmla="*/ 168112 h 168111"/>
                      <a:gd name="connsiteX5" fmla="*/ 8413 w 380926"/>
                      <a:gd name="connsiteY5" fmla="*/ 159649 h 168111"/>
                      <a:gd name="connsiteX6" fmla="*/ 372464 w 380926"/>
                      <a:gd name="connsiteY6" fmla="*/ 159649 h 168111"/>
                      <a:gd name="connsiteX7" fmla="*/ 372464 w 380926"/>
                      <a:gd name="connsiteY7" fmla="*/ 8463 h 168111"/>
                      <a:gd name="connsiteX8" fmla="*/ 8413 w 380926"/>
                      <a:gd name="connsiteY8" fmla="*/ 8463 h 168111"/>
                      <a:gd name="connsiteX9" fmla="*/ 8413 w 380926"/>
                      <a:gd name="connsiteY9" fmla="*/ 159649 h 1681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380926" h="168111">
                        <a:moveTo>
                          <a:pt x="380927" y="168112"/>
                        </a:moveTo>
                        <a:lnTo>
                          <a:pt x="0" y="168112"/>
                        </a:lnTo>
                        <a:lnTo>
                          <a:pt x="0" y="0"/>
                        </a:lnTo>
                        <a:lnTo>
                          <a:pt x="380927" y="0"/>
                        </a:lnTo>
                        <a:lnTo>
                          <a:pt x="380927" y="168112"/>
                        </a:lnTo>
                        <a:close/>
                        <a:moveTo>
                          <a:pt x="8413" y="159649"/>
                        </a:moveTo>
                        <a:lnTo>
                          <a:pt x="372464" y="159649"/>
                        </a:lnTo>
                        <a:lnTo>
                          <a:pt x="372464" y="8463"/>
                        </a:lnTo>
                        <a:lnTo>
                          <a:pt x="8413" y="8463"/>
                        </a:lnTo>
                        <a:lnTo>
                          <a:pt x="8413" y="159649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95" name="Freeform: Shape 194">
                    <a:extLst>
                      <a:ext uri="{FF2B5EF4-FFF2-40B4-BE49-F238E27FC236}">
                        <a16:creationId xmlns:a16="http://schemas.microsoft.com/office/drawing/2014/main" id="{A7EE2E72-41DF-12AE-60D8-6FED2913ACCD}"/>
                      </a:ext>
                    </a:extLst>
                  </p:cNvPr>
                  <p:cNvSpPr/>
                  <p:nvPr/>
                </p:nvSpPr>
                <p:spPr>
                  <a:xfrm>
                    <a:off x="7521976" y="2300099"/>
                    <a:ext cx="391231" cy="35095"/>
                  </a:xfrm>
                  <a:custGeom>
                    <a:avLst/>
                    <a:gdLst>
                      <a:gd name="connsiteX0" fmla="*/ 391232 w 391231"/>
                      <a:gd name="connsiteY0" fmla="*/ 35096 h 35095"/>
                      <a:gd name="connsiteX1" fmla="*/ 0 w 391231"/>
                      <a:gd name="connsiteY1" fmla="*/ 35096 h 35095"/>
                      <a:gd name="connsiteX2" fmla="*/ 0 w 391231"/>
                      <a:gd name="connsiteY2" fmla="*/ 0 h 35095"/>
                      <a:gd name="connsiteX3" fmla="*/ 391232 w 391231"/>
                      <a:gd name="connsiteY3" fmla="*/ 0 h 35095"/>
                      <a:gd name="connsiteX4" fmla="*/ 391232 w 391231"/>
                      <a:gd name="connsiteY4" fmla="*/ 35096 h 35095"/>
                      <a:gd name="connsiteX5" fmla="*/ 8463 w 391231"/>
                      <a:gd name="connsiteY5" fmla="*/ 26633 h 35095"/>
                      <a:gd name="connsiteX6" fmla="*/ 382819 w 391231"/>
                      <a:gd name="connsiteY6" fmla="*/ 26633 h 35095"/>
                      <a:gd name="connsiteX7" fmla="*/ 382819 w 391231"/>
                      <a:gd name="connsiteY7" fmla="*/ 8463 h 35095"/>
                      <a:gd name="connsiteX8" fmla="*/ 8463 w 391231"/>
                      <a:gd name="connsiteY8" fmla="*/ 8463 h 35095"/>
                      <a:gd name="connsiteX9" fmla="*/ 8463 w 391231"/>
                      <a:gd name="connsiteY9" fmla="*/ 26633 h 3509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391231" h="35095">
                        <a:moveTo>
                          <a:pt x="391232" y="35096"/>
                        </a:moveTo>
                        <a:lnTo>
                          <a:pt x="0" y="35096"/>
                        </a:lnTo>
                        <a:lnTo>
                          <a:pt x="0" y="0"/>
                        </a:lnTo>
                        <a:lnTo>
                          <a:pt x="391232" y="0"/>
                        </a:lnTo>
                        <a:lnTo>
                          <a:pt x="391232" y="35096"/>
                        </a:lnTo>
                        <a:close/>
                        <a:moveTo>
                          <a:pt x="8463" y="26633"/>
                        </a:moveTo>
                        <a:lnTo>
                          <a:pt x="382819" y="26633"/>
                        </a:lnTo>
                        <a:lnTo>
                          <a:pt x="382819" y="8463"/>
                        </a:lnTo>
                        <a:lnTo>
                          <a:pt x="8463" y="8463"/>
                        </a:lnTo>
                        <a:lnTo>
                          <a:pt x="8463" y="26633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96" name="Freeform: Shape 195">
                    <a:extLst>
                      <a:ext uri="{FF2B5EF4-FFF2-40B4-BE49-F238E27FC236}">
                        <a16:creationId xmlns:a16="http://schemas.microsoft.com/office/drawing/2014/main" id="{57223F9B-1B6E-985C-AB63-397B181F1BEA}"/>
                      </a:ext>
                    </a:extLst>
                  </p:cNvPr>
                  <p:cNvSpPr/>
                  <p:nvPr/>
                </p:nvSpPr>
                <p:spPr>
                  <a:xfrm>
                    <a:off x="7521976" y="2134575"/>
                    <a:ext cx="391231" cy="35095"/>
                  </a:xfrm>
                  <a:custGeom>
                    <a:avLst/>
                    <a:gdLst>
                      <a:gd name="connsiteX0" fmla="*/ 391232 w 391231"/>
                      <a:gd name="connsiteY0" fmla="*/ 35096 h 35095"/>
                      <a:gd name="connsiteX1" fmla="*/ 0 w 391231"/>
                      <a:gd name="connsiteY1" fmla="*/ 35096 h 35095"/>
                      <a:gd name="connsiteX2" fmla="*/ 0 w 391231"/>
                      <a:gd name="connsiteY2" fmla="*/ 0 h 35095"/>
                      <a:gd name="connsiteX3" fmla="*/ 391232 w 391231"/>
                      <a:gd name="connsiteY3" fmla="*/ 0 h 35095"/>
                      <a:gd name="connsiteX4" fmla="*/ 391232 w 391231"/>
                      <a:gd name="connsiteY4" fmla="*/ 35096 h 35095"/>
                      <a:gd name="connsiteX5" fmla="*/ 8463 w 391231"/>
                      <a:gd name="connsiteY5" fmla="*/ 26633 h 35095"/>
                      <a:gd name="connsiteX6" fmla="*/ 382819 w 391231"/>
                      <a:gd name="connsiteY6" fmla="*/ 26633 h 35095"/>
                      <a:gd name="connsiteX7" fmla="*/ 382819 w 391231"/>
                      <a:gd name="connsiteY7" fmla="*/ 8463 h 35095"/>
                      <a:gd name="connsiteX8" fmla="*/ 8463 w 391231"/>
                      <a:gd name="connsiteY8" fmla="*/ 8463 h 35095"/>
                      <a:gd name="connsiteX9" fmla="*/ 8463 w 391231"/>
                      <a:gd name="connsiteY9" fmla="*/ 26633 h 3509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391231" h="35095">
                        <a:moveTo>
                          <a:pt x="391232" y="35096"/>
                        </a:moveTo>
                        <a:lnTo>
                          <a:pt x="0" y="35096"/>
                        </a:lnTo>
                        <a:lnTo>
                          <a:pt x="0" y="0"/>
                        </a:lnTo>
                        <a:lnTo>
                          <a:pt x="391232" y="0"/>
                        </a:lnTo>
                        <a:lnTo>
                          <a:pt x="391232" y="35096"/>
                        </a:lnTo>
                        <a:close/>
                        <a:moveTo>
                          <a:pt x="8463" y="26633"/>
                        </a:moveTo>
                        <a:lnTo>
                          <a:pt x="382819" y="26633"/>
                        </a:lnTo>
                        <a:lnTo>
                          <a:pt x="382819" y="8463"/>
                        </a:lnTo>
                        <a:lnTo>
                          <a:pt x="8463" y="8463"/>
                        </a:lnTo>
                        <a:lnTo>
                          <a:pt x="8463" y="26633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97" name="Freeform: Shape 196">
                    <a:extLst>
                      <a:ext uri="{FF2B5EF4-FFF2-40B4-BE49-F238E27FC236}">
                        <a16:creationId xmlns:a16="http://schemas.microsoft.com/office/drawing/2014/main" id="{6A1F37AF-149F-4C81-0F70-CA587DA589CE}"/>
                      </a:ext>
                    </a:extLst>
                  </p:cNvPr>
                  <p:cNvSpPr/>
                  <p:nvPr/>
                </p:nvSpPr>
                <p:spPr>
                  <a:xfrm>
                    <a:off x="7700044" y="2137562"/>
                    <a:ext cx="35046" cy="171048"/>
                  </a:xfrm>
                  <a:custGeom>
                    <a:avLst/>
                    <a:gdLst>
                      <a:gd name="connsiteX0" fmla="*/ 35047 w 35046"/>
                      <a:gd name="connsiteY0" fmla="*/ 171049 h 171048"/>
                      <a:gd name="connsiteX1" fmla="*/ 0 w 35046"/>
                      <a:gd name="connsiteY1" fmla="*/ 171049 h 171048"/>
                      <a:gd name="connsiteX2" fmla="*/ 0 w 35046"/>
                      <a:gd name="connsiteY2" fmla="*/ 0 h 171048"/>
                      <a:gd name="connsiteX3" fmla="*/ 35047 w 35046"/>
                      <a:gd name="connsiteY3" fmla="*/ 0 h 171048"/>
                      <a:gd name="connsiteX4" fmla="*/ 35047 w 35046"/>
                      <a:gd name="connsiteY4" fmla="*/ 171049 h 171048"/>
                      <a:gd name="connsiteX5" fmla="*/ 8463 w 35046"/>
                      <a:gd name="connsiteY5" fmla="*/ 162586 h 171048"/>
                      <a:gd name="connsiteX6" fmla="*/ 26583 w 35046"/>
                      <a:gd name="connsiteY6" fmla="*/ 162586 h 171048"/>
                      <a:gd name="connsiteX7" fmla="*/ 26583 w 35046"/>
                      <a:gd name="connsiteY7" fmla="*/ 8463 h 171048"/>
                      <a:gd name="connsiteX8" fmla="*/ 8463 w 35046"/>
                      <a:gd name="connsiteY8" fmla="*/ 8463 h 171048"/>
                      <a:gd name="connsiteX9" fmla="*/ 8463 w 35046"/>
                      <a:gd name="connsiteY9" fmla="*/ 162586 h 17104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35046" h="171048">
                        <a:moveTo>
                          <a:pt x="35047" y="171049"/>
                        </a:moveTo>
                        <a:lnTo>
                          <a:pt x="0" y="171049"/>
                        </a:lnTo>
                        <a:lnTo>
                          <a:pt x="0" y="0"/>
                        </a:lnTo>
                        <a:lnTo>
                          <a:pt x="35047" y="0"/>
                        </a:lnTo>
                        <a:lnTo>
                          <a:pt x="35047" y="171049"/>
                        </a:lnTo>
                        <a:close/>
                        <a:moveTo>
                          <a:pt x="8463" y="162586"/>
                        </a:moveTo>
                        <a:lnTo>
                          <a:pt x="26583" y="162586"/>
                        </a:lnTo>
                        <a:lnTo>
                          <a:pt x="26583" y="8463"/>
                        </a:lnTo>
                        <a:lnTo>
                          <a:pt x="8463" y="8463"/>
                        </a:lnTo>
                        <a:lnTo>
                          <a:pt x="8463" y="162586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98" name="Freeform: Shape 197">
                    <a:extLst>
                      <a:ext uri="{FF2B5EF4-FFF2-40B4-BE49-F238E27FC236}">
                        <a16:creationId xmlns:a16="http://schemas.microsoft.com/office/drawing/2014/main" id="{DACEAF07-48AC-FD26-B91C-455F9A106718}"/>
                      </a:ext>
                    </a:extLst>
                  </p:cNvPr>
                  <p:cNvSpPr/>
                  <p:nvPr/>
                </p:nvSpPr>
                <p:spPr>
                  <a:xfrm>
                    <a:off x="7534521" y="2137562"/>
                    <a:ext cx="35045" cy="171048"/>
                  </a:xfrm>
                  <a:custGeom>
                    <a:avLst/>
                    <a:gdLst>
                      <a:gd name="connsiteX0" fmla="*/ 35046 w 35045"/>
                      <a:gd name="connsiteY0" fmla="*/ 171049 h 171048"/>
                      <a:gd name="connsiteX1" fmla="*/ 0 w 35045"/>
                      <a:gd name="connsiteY1" fmla="*/ 171049 h 171048"/>
                      <a:gd name="connsiteX2" fmla="*/ 0 w 35045"/>
                      <a:gd name="connsiteY2" fmla="*/ 0 h 171048"/>
                      <a:gd name="connsiteX3" fmla="*/ 35046 w 35045"/>
                      <a:gd name="connsiteY3" fmla="*/ 0 h 171048"/>
                      <a:gd name="connsiteX4" fmla="*/ 35046 w 35045"/>
                      <a:gd name="connsiteY4" fmla="*/ 171049 h 171048"/>
                      <a:gd name="connsiteX5" fmla="*/ 8463 w 35045"/>
                      <a:gd name="connsiteY5" fmla="*/ 162586 h 171048"/>
                      <a:gd name="connsiteX6" fmla="*/ 26583 w 35045"/>
                      <a:gd name="connsiteY6" fmla="*/ 162586 h 171048"/>
                      <a:gd name="connsiteX7" fmla="*/ 26583 w 35045"/>
                      <a:gd name="connsiteY7" fmla="*/ 8463 h 171048"/>
                      <a:gd name="connsiteX8" fmla="*/ 8463 w 35045"/>
                      <a:gd name="connsiteY8" fmla="*/ 8463 h 171048"/>
                      <a:gd name="connsiteX9" fmla="*/ 8463 w 35045"/>
                      <a:gd name="connsiteY9" fmla="*/ 162586 h 17104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35045" h="171048">
                        <a:moveTo>
                          <a:pt x="35046" y="171049"/>
                        </a:moveTo>
                        <a:lnTo>
                          <a:pt x="0" y="171049"/>
                        </a:lnTo>
                        <a:lnTo>
                          <a:pt x="0" y="0"/>
                        </a:lnTo>
                        <a:lnTo>
                          <a:pt x="35046" y="0"/>
                        </a:lnTo>
                        <a:lnTo>
                          <a:pt x="35046" y="171049"/>
                        </a:lnTo>
                        <a:close/>
                        <a:moveTo>
                          <a:pt x="8463" y="162586"/>
                        </a:moveTo>
                        <a:lnTo>
                          <a:pt x="26583" y="162586"/>
                        </a:lnTo>
                        <a:lnTo>
                          <a:pt x="26583" y="8463"/>
                        </a:lnTo>
                        <a:lnTo>
                          <a:pt x="8463" y="8463"/>
                        </a:lnTo>
                        <a:lnTo>
                          <a:pt x="8463" y="162586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99" name="Freeform: Shape 198">
                    <a:extLst>
                      <a:ext uri="{FF2B5EF4-FFF2-40B4-BE49-F238E27FC236}">
                        <a16:creationId xmlns:a16="http://schemas.microsoft.com/office/drawing/2014/main" id="{65D1F1F4-C6E2-90F1-E070-1599E7EAEE25}"/>
                      </a:ext>
                    </a:extLst>
                  </p:cNvPr>
                  <p:cNvSpPr/>
                  <p:nvPr/>
                </p:nvSpPr>
                <p:spPr>
                  <a:xfrm>
                    <a:off x="7613872" y="2137562"/>
                    <a:ext cx="35046" cy="171048"/>
                  </a:xfrm>
                  <a:custGeom>
                    <a:avLst/>
                    <a:gdLst>
                      <a:gd name="connsiteX0" fmla="*/ 35047 w 35046"/>
                      <a:gd name="connsiteY0" fmla="*/ 171049 h 171048"/>
                      <a:gd name="connsiteX1" fmla="*/ 0 w 35046"/>
                      <a:gd name="connsiteY1" fmla="*/ 171049 h 171048"/>
                      <a:gd name="connsiteX2" fmla="*/ 0 w 35046"/>
                      <a:gd name="connsiteY2" fmla="*/ 0 h 171048"/>
                      <a:gd name="connsiteX3" fmla="*/ 35047 w 35046"/>
                      <a:gd name="connsiteY3" fmla="*/ 0 h 171048"/>
                      <a:gd name="connsiteX4" fmla="*/ 35047 w 35046"/>
                      <a:gd name="connsiteY4" fmla="*/ 171049 h 171048"/>
                      <a:gd name="connsiteX5" fmla="*/ 8464 w 35046"/>
                      <a:gd name="connsiteY5" fmla="*/ 162586 h 171048"/>
                      <a:gd name="connsiteX6" fmla="*/ 26584 w 35046"/>
                      <a:gd name="connsiteY6" fmla="*/ 162586 h 171048"/>
                      <a:gd name="connsiteX7" fmla="*/ 26584 w 35046"/>
                      <a:gd name="connsiteY7" fmla="*/ 8463 h 171048"/>
                      <a:gd name="connsiteX8" fmla="*/ 8464 w 35046"/>
                      <a:gd name="connsiteY8" fmla="*/ 8463 h 171048"/>
                      <a:gd name="connsiteX9" fmla="*/ 8464 w 35046"/>
                      <a:gd name="connsiteY9" fmla="*/ 162586 h 17104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35046" h="171048">
                        <a:moveTo>
                          <a:pt x="35047" y="171049"/>
                        </a:moveTo>
                        <a:lnTo>
                          <a:pt x="0" y="171049"/>
                        </a:lnTo>
                        <a:lnTo>
                          <a:pt x="0" y="0"/>
                        </a:lnTo>
                        <a:lnTo>
                          <a:pt x="35047" y="0"/>
                        </a:lnTo>
                        <a:lnTo>
                          <a:pt x="35047" y="171049"/>
                        </a:lnTo>
                        <a:close/>
                        <a:moveTo>
                          <a:pt x="8464" y="162586"/>
                        </a:moveTo>
                        <a:lnTo>
                          <a:pt x="26584" y="162586"/>
                        </a:lnTo>
                        <a:lnTo>
                          <a:pt x="26584" y="8463"/>
                        </a:lnTo>
                        <a:lnTo>
                          <a:pt x="8464" y="8463"/>
                        </a:lnTo>
                        <a:lnTo>
                          <a:pt x="8464" y="162586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00" name="Freeform: Shape 199">
                    <a:extLst>
                      <a:ext uri="{FF2B5EF4-FFF2-40B4-BE49-F238E27FC236}">
                        <a16:creationId xmlns:a16="http://schemas.microsoft.com/office/drawing/2014/main" id="{E3B87644-9841-5BF8-807D-DD7189FF0E7E}"/>
                      </a:ext>
                    </a:extLst>
                  </p:cNvPr>
                  <p:cNvSpPr/>
                  <p:nvPr/>
                </p:nvSpPr>
                <p:spPr>
                  <a:xfrm>
                    <a:off x="7785817" y="2137562"/>
                    <a:ext cx="35045" cy="171048"/>
                  </a:xfrm>
                  <a:custGeom>
                    <a:avLst/>
                    <a:gdLst>
                      <a:gd name="connsiteX0" fmla="*/ 35046 w 35045"/>
                      <a:gd name="connsiteY0" fmla="*/ 171049 h 171048"/>
                      <a:gd name="connsiteX1" fmla="*/ 0 w 35045"/>
                      <a:gd name="connsiteY1" fmla="*/ 171049 h 171048"/>
                      <a:gd name="connsiteX2" fmla="*/ 0 w 35045"/>
                      <a:gd name="connsiteY2" fmla="*/ 0 h 171048"/>
                      <a:gd name="connsiteX3" fmla="*/ 35046 w 35045"/>
                      <a:gd name="connsiteY3" fmla="*/ 0 h 171048"/>
                      <a:gd name="connsiteX4" fmla="*/ 35046 w 35045"/>
                      <a:gd name="connsiteY4" fmla="*/ 171049 h 171048"/>
                      <a:gd name="connsiteX5" fmla="*/ 8463 w 35045"/>
                      <a:gd name="connsiteY5" fmla="*/ 162586 h 171048"/>
                      <a:gd name="connsiteX6" fmla="*/ 26583 w 35045"/>
                      <a:gd name="connsiteY6" fmla="*/ 162586 h 171048"/>
                      <a:gd name="connsiteX7" fmla="*/ 26583 w 35045"/>
                      <a:gd name="connsiteY7" fmla="*/ 8463 h 171048"/>
                      <a:gd name="connsiteX8" fmla="*/ 8463 w 35045"/>
                      <a:gd name="connsiteY8" fmla="*/ 8463 h 171048"/>
                      <a:gd name="connsiteX9" fmla="*/ 8463 w 35045"/>
                      <a:gd name="connsiteY9" fmla="*/ 162586 h 17104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35045" h="171048">
                        <a:moveTo>
                          <a:pt x="35046" y="171049"/>
                        </a:moveTo>
                        <a:lnTo>
                          <a:pt x="0" y="171049"/>
                        </a:lnTo>
                        <a:lnTo>
                          <a:pt x="0" y="0"/>
                        </a:lnTo>
                        <a:lnTo>
                          <a:pt x="35046" y="0"/>
                        </a:lnTo>
                        <a:lnTo>
                          <a:pt x="35046" y="171049"/>
                        </a:lnTo>
                        <a:close/>
                        <a:moveTo>
                          <a:pt x="8463" y="162586"/>
                        </a:moveTo>
                        <a:lnTo>
                          <a:pt x="26583" y="162586"/>
                        </a:lnTo>
                        <a:lnTo>
                          <a:pt x="26583" y="8463"/>
                        </a:lnTo>
                        <a:lnTo>
                          <a:pt x="8463" y="8463"/>
                        </a:lnTo>
                        <a:lnTo>
                          <a:pt x="8463" y="162586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01" name="Freeform: Shape 200">
                    <a:extLst>
                      <a:ext uri="{FF2B5EF4-FFF2-40B4-BE49-F238E27FC236}">
                        <a16:creationId xmlns:a16="http://schemas.microsoft.com/office/drawing/2014/main" id="{E2E57137-56AF-93CA-2286-656A80DC57DC}"/>
                      </a:ext>
                    </a:extLst>
                  </p:cNvPr>
                  <p:cNvSpPr/>
                  <p:nvPr/>
                </p:nvSpPr>
                <p:spPr>
                  <a:xfrm>
                    <a:off x="7865567" y="2137562"/>
                    <a:ext cx="35095" cy="171048"/>
                  </a:xfrm>
                  <a:custGeom>
                    <a:avLst/>
                    <a:gdLst>
                      <a:gd name="connsiteX0" fmla="*/ 35096 w 35095"/>
                      <a:gd name="connsiteY0" fmla="*/ 171049 h 171048"/>
                      <a:gd name="connsiteX1" fmla="*/ 0 w 35095"/>
                      <a:gd name="connsiteY1" fmla="*/ 171049 h 171048"/>
                      <a:gd name="connsiteX2" fmla="*/ 0 w 35095"/>
                      <a:gd name="connsiteY2" fmla="*/ 0 h 171048"/>
                      <a:gd name="connsiteX3" fmla="*/ 35096 w 35095"/>
                      <a:gd name="connsiteY3" fmla="*/ 0 h 171048"/>
                      <a:gd name="connsiteX4" fmla="*/ 35096 w 35095"/>
                      <a:gd name="connsiteY4" fmla="*/ 171049 h 171048"/>
                      <a:gd name="connsiteX5" fmla="*/ 8464 w 35095"/>
                      <a:gd name="connsiteY5" fmla="*/ 162586 h 171048"/>
                      <a:gd name="connsiteX6" fmla="*/ 26633 w 35095"/>
                      <a:gd name="connsiteY6" fmla="*/ 162586 h 171048"/>
                      <a:gd name="connsiteX7" fmla="*/ 26633 w 35095"/>
                      <a:gd name="connsiteY7" fmla="*/ 8463 h 171048"/>
                      <a:gd name="connsiteX8" fmla="*/ 8464 w 35095"/>
                      <a:gd name="connsiteY8" fmla="*/ 8463 h 171048"/>
                      <a:gd name="connsiteX9" fmla="*/ 8464 w 35095"/>
                      <a:gd name="connsiteY9" fmla="*/ 162586 h 17104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35095" h="171048">
                        <a:moveTo>
                          <a:pt x="35096" y="171049"/>
                        </a:moveTo>
                        <a:lnTo>
                          <a:pt x="0" y="171049"/>
                        </a:lnTo>
                        <a:lnTo>
                          <a:pt x="0" y="0"/>
                        </a:lnTo>
                        <a:lnTo>
                          <a:pt x="35096" y="0"/>
                        </a:lnTo>
                        <a:lnTo>
                          <a:pt x="35096" y="171049"/>
                        </a:lnTo>
                        <a:close/>
                        <a:moveTo>
                          <a:pt x="8464" y="162586"/>
                        </a:moveTo>
                        <a:lnTo>
                          <a:pt x="26633" y="162586"/>
                        </a:lnTo>
                        <a:lnTo>
                          <a:pt x="26633" y="8463"/>
                        </a:lnTo>
                        <a:lnTo>
                          <a:pt x="8464" y="8463"/>
                        </a:lnTo>
                        <a:lnTo>
                          <a:pt x="8464" y="162586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02" name="Freeform: Shape 201">
                    <a:extLst>
                      <a:ext uri="{FF2B5EF4-FFF2-40B4-BE49-F238E27FC236}">
                        <a16:creationId xmlns:a16="http://schemas.microsoft.com/office/drawing/2014/main" id="{12F49EDC-A925-7F23-2E23-2FE5C4556544}"/>
                      </a:ext>
                    </a:extLst>
                  </p:cNvPr>
                  <p:cNvSpPr/>
                  <p:nvPr/>
                </p:nvSpPr>
                <p:spPr>
                  <a:xfrm>
                    <a:off x="7547862" y="2326732"/>
                    <a:ext cx="339508" cy="35046"/>
                  </a:xfrm>
                  <a:custGeom>
                    <a:avLst/>
                    <a:gdLst>
                      <a:gd name="connsiteX0" fmla="*/ 339509 w 339508"/>
                      <a:gd name="connsiteY0" fmla="*/ 35046 h 35046"/>
                      <a:gd name="connsiteX1" fmla="*/ 0 w 339508"/>
                      <a:gd name="connsiteY1" fmla="*/ 35046 h 35046"/>
                      <a:gd name="connsiteX2" fmla="*/ 0 w 339508"/>
                      <a:gd name="connsiteY2" fmla="*/ 0 h 35046"/>
                      <a:gd name="connsiteX3" fmla="*/ 339509 w 339508"/>
                      <a:gd name="connsiteY3" fmla="*/ 0 h 35046"/>
                      <a:gd name="connsiteX4" fmla="*/ 339509 w 339508"/>
                      <a:gd name="connsiteY4" fmla="*/ 35046 h 35046"/>
                      <a:gd name="connsiteX5" fmla="*/ 8413 w 339508"/>
                      <a:gd name="connsiteY5" fmla="*/ 26633 h 35046"/>
                      <a:gd name="connsiteX6" fmla="*/ 330997 w 339508"/>
                      <a:gd name="connsiteY6" fmla="*/ 26633 h 35046"/>
                      <a:gd name="connsiteX7" fmla="*/ 330997 w 339508"/>
                      <a:gd name="connsiteY7" fmla="*/ 8513 h 35046"/>
                      <a:gd name="connsiteX8" fmla="*/ 8413 w 339508"/>
                      <a:gd name="connsiteY8" fmla="*/ 8513 h 35046"/>
                      <a:gd name="connsiteX9" fmla="*/ 8413 w 339508"/>
                      <a:gd name="connsiteY9" fmla="*/ 26633 h 3504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339508" h="35046">
                        <a:moveTo>
                          <a:pt x="339509" y="35046"/>
                        </a:moveTo>
                        <a:lnTo>
                          <a:pt x="0" y="35046"/>
                        </a:lnTo>
                        <a:lnTo>
                          <a:pt x="0" y="0"/>
                        </a:lnTo>
                        <a:lnTo>
                          <a:pt x="339509" y="0"/>
                        </a:lnTo>
                        <a:lnTo>
                          <a:pt x="339509" y="35046"/>
                        </a:lnTo>
                        <a:close/>
                        <a:moveTo>
                          <a:pt x="8413" y="26633"/>
                        </a:moveTo>
                        <a:lnTo>
                          <a:pt x="330997" y="26633"/>
                        </a:lnTo>
                        <a:lnTo>
                          <a:pt x="330997" y="8513"/>
                        </a:lnTo>
                        <a:lnTo>
                          <a:pt x="8413" y="8513"/>
                        </a:lnTo>
                        <a:lnTo>
                          <a:pt x="8413" y="26633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03" name="Freeform: Shape 202">
                    <a:extLst>
                      <a:ext uri="{FF2B5EF4-FFF2-40B4-BE49-F238E27FC236}">
                        <a16:creationId xmlns:a16="http://schemas.microsoft.com/office/drawing/2014/main" id="{E8E33D28-6558-1F6B-7748-C256F10D3A1A}"/>
                      </a:ext>
                    </a:extLst>
                  </p:cNvPr>
                  <p:cNvSpPr/>
                  <p:nvPr/>
                </p:nvSpPr>
                <p:spPr>
                  <a:xfrm>
                    <a:off x="7581415" y="2353315"/>
                    <a:ext cx="272304" cy="35095"/>
                  </a:xfrm>
                  <a:custGeom>
                    <a:avLst/>
                    <a:gdLst>
                      <a:gd name="connsiteX0" fmla="*/ 272304 w 272304"/>
                      <a:gd name="connsiteY0" fmla="*/ 35096 h 35095"/>
                      <a:gd name="connsiteX1" fmla="*/ 0 w 272304"/>
                      <a:gd name="connsiteY1" fmla="*/ 35096 h 35095"/>
                      <a:gd name="connsiteX2" fmla="*/ 0 w 272304"/>
                      <a:gd name="connsiteY2" fmla="*/ 0 h 35095"/>
                      <a:gd name="connsiteX3" fmla="*/ 272304 w 272304"/>
                      <a:gd name="connsiteY3" fmla="*/ 0 h 35095"/>
                      <a:gd name="connsiteX4" fmla="*/ 272304 w 272304"/>
                      <a:gd name="connsiteY4" fmla="*/ 35096 h 35095"/>
                      <a:gd name="connsiteX5" fmla="*/ 8463 w 272304"/>
                      <a:gd name="connsiteY5" fmla="*/ 26633 h 35095"/>
                      <a:gd name="connsiteX6" fmla="*/ 263842 w 272304"/>
                      <a:gd name="connsiteY6" fmla="*/ 26633 h 35095"/>
                      <a:gd name="connsiteX7" fmla="*/ 263842 w 272304"/>
                      <a:gd name="connsiteY7" fmla="*/ 8463 h 35095"/>
                      <a:gd name="connsiteX8" fmla="*/ 8463 w 272304"/>
                      <a:gd name="connsiteY8" fmla="*/ 8463 h 35095"/>
                      <a:gd name="connsiteX9" fmla="*/ 8463 w 272304"/>
                      <a:gd name="connsiteY9" fmla="*/ 26633 h 3509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272304" h="35095">
                        <a:moveTo>
                          <a:pt x="272304" y="35096"/>
                        </a:moveTo>
                        <a:lnTo>
                          <a:pt x="0" y="35096"/>
                        </a:lnTo>
                        <a:lnTo>
                          <a:pt x="0" y="0"/>
                        </a:lnTo>
                        <a:lnTo>
                          <a:pt x="272304" y="0"/>
                        </a:lnTo>
                        <a:lnTo>
                          <a:pt x="272304" y="35096"/>
                        </a:lnTo>
                        <a:close/>
                        <a:moveTo>
                          <a:pt x="8463" y="26633"/>
                        </a:moveTo>
                        <a:lnTo>
                          <a:pt x="263842" y="26633"/>
                        </a:lnTo>
                        <a:lnTo>
                          <a:pt x="263842" y="8463"/>
                        </a:lnTo>
                        <a:lnTo>
                          <a:pt x="8463" y="8463"/>
                        </a:lnTo>
                        <a:lnTo>
                          <a:pt x="8463" y="26633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04" name="Freeform: Shape 203">
                    <a:extLst>
                      <a:ext uri="{FF2B5EF4-FFF2-40B4-BE49-F238E27FC236}">
                        <a16:creationId xmlns:a16="http://schemas.microsoft.com/office/drawing/2014/main" id="{F09A18D6-5D1C-E394-37B0-A81F5F5F1796}"/>
                      </a:ext>
                    </a:extLst>
                  </p:cNvPr>
                  <p:cNvSpPr/>
                  <p:nvPr/>
                </p:nvSpPr>
                <p:spPr>
                  <a:xfrm>
                    <a:off x="7614669" y="2379948"/>
                    <a:ext cx="205796" cy="35046"/>
                  </a:xfrm>
                  <a:custGeom>
                    <a:avLst/>
                    <a:gdLst>
                      <a:gd name="connsiteX0" fmla="*/ 205796 w 205796"/>
                      <a:gd name="connsiteY0" fmla="*/ 35046 h 35046"/>
                      <a:gd name="connsiteX1" fmla="*/ 0 w 205796"/>
                      <a:gd name="connsiteY1" fmla="*/ 35046 h 35046"/>
                      <a:gd name="connsiteX2" fmla="*/ 0 w 205796"/>
                      <a:gd name="connsiteY2" fmla="*/ 0 h 35046"/>
                      <a:gd name="connsiteX3" fmla="*/ 205796 w 205796"/>
                      <a:gd name="connsiteY3" fmla="*/ 0 h 35046"/>
                      <a:gd name="connsiteX4" fmla="*/ 205796 w 205796"/>
                      <a:gd name="connsiteY4" fmla="*/ 35046 h 35046"/>
                      <a:gd name="connsiteX5" fmla="*/ 8463 w 205796"/>
                      <a:gd name="connsiteY5" fmla="*/ 26583 h 35046"/>
                      <a:gd name="connsiteX6" fmla="*/ 197334 w 205796"/>
                      <a:gd name="connsiteY6" fmla="*/ 26583 h 35046"/>
                      <a:gd name="connsiteX7" fmla="*/ 197334 w 205796"/>
                      <a:gd name="connsiteY7" fmla="*/ 8463 h 35046"/>
                      <a:gd name="connsiteX8" fmla="*/ 8463 w 205796"/>
                      <a:gd name="connsiteY8" fmla="*/ 8463 h 35046"/>
                      <a:gd name="connsiteX9" fmla="*/ 8463 w 205796"/>
                      <a:gd name="connsiteY9" fmla="*/ 26583 h 3504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205796" h="35046">
                        <a:moveTo>
                          <a:pt x="205796" y="35046"/>
                        </a:moveTo>
                        <a:lnTo>
                          <a:pt x="0" y="35046"/>
                        </a:lnTo>
                        <a:lnTo>
                          <a:pt x="0" y="0"/>
                        </a:lnTo>
                        <a:lnTo>
                          <a:pt x="205796" y="0"/>
                        </a:lnTo>
                        <a:lnTo>
                          <a:pt x="205796" y="35046"/>
                        </a:lnTo>
                        <a:close/>
                        <a:moveTo>
                          <a:pt x="8463" y="26583"/>
                        </a:moveTo>
                        <a:lnTo>
                          <a:pt x="197334" y="26583"/>
                        </a:lnTo>
                        <a:lnTo>
                          <a:pt x="197334" y="8463"/>
                        </a:lnTo>
                        <a:lnTo>
                          <a:pt x="8463" y="8463"/>
                        </a:lnTo>
                        <a:lnTo>
                          <a:pt x="8463" y="26583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05" name="Freeform: Shape 204">
                    <a:extLst>
                      <a:ext uri="{FF2B5EF4-FFF2-40B4-BE49-F238E27FC236}">
                        <a16:creationId xmlns:a16="http://schemas.microsoft.com/office/drawing/2014/main" id="{9E0DDA6D-7A42-1BA2-5247-F004356754BE}"/>
                      </a:ext>
                    </a:extLst>
                  </p:cNvPr>
                  <p:cNvSpPr/>
                  <p:nvPr/>
                </p:nvSpPr>
                <p:spPr>
                  <a:xfrm>
                    <a:off x="7590674" y="2592813"/>
                    <a:ext cx="253835" cy="35046"/>
                  </a:xfrm>
                  <a:custGeom>
                    <a:avLst/>
                    <a:gdLst>
                      <a:gd name="connsiteX0" fmla="*/ 253835 w 253835"/>
                      <a:gd name="connsiteY0" fmla="*/ 35046 h 35046"/>
                      <a:gd name="connsiteX1" fmla="*/ 0 w 253835"/>
                      <a:gd name="connsiteY1" fmla="*/ 35046 h 35046"/>
                      <a:gd name="connsiteX2" fmla="*/ 0 w 253835"/>
                      <a:gd name="connsiteY2" fmla="*/ 0 h 35046"/>
                      <a:gd name="connsiteX3" fmla="*/ 253835 w 253835"/>
                      <a:gd name="connsiteY3" fmla="*/ 0 h 35046"/>
                      <a:gd name="connsiteX4" fmla="*/ 253835 w 253835"/>
                      <a:gd name="connsiteY4" fmla="*/ 35046 h 35046"/>
                      <a:gd name="connsiteX5" fmla="*/ 8463 w 253835"/>
                      <a:gd name="connsiteY5" fmla="*/ 26583 h 35046"/>
                      <a:gd name="connsiteX6" fmla="*/ 245373 w 253835"/>
                      <a:gd name="connsiteY6" fmla="*/ 26583 h 35046"/>
                      <a:gd name="connsiteX7" fmla="*/ 245373 w 253835"/>
                      <a:gd name="connsiteY7" fmla="*/ 8463 h 35046"/>
                      <a:gd name="connsiteX8" fmla="*/ 8463 w 253835"/>
                      <a:gd name="connsiteY8" fmla="*/ 8463 h 35046"/>
                      <a:gd name="connsiteX9" fmla="*/ 8463 w 253835"/>
                      <a:gd name="connsiteY9" fmla="*/ 26583 h 3504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253835" h="35046">
                        <a:moveTo>
                          <a:pt x="253835" y="35046"/>
                        </a:moveTo>
                        <a:lnTo>
                          <a:pt x="0" y="35046"/>
                        </a:lnTo>
                        <a:lnTo>
                          <a:pt x="0" y="0"/>
                        </a:lnTo>
                        <a:lnTo>
                          <a:pt x="253835" y="0"/>
                        </a:lnTo>
                        <a:lnTo>
                          <a:pt x="253835" y="35046"/>
                        </a:lnTo>
                        <a:close/>
                        <a:moveTo>
                          <a:pt x="8463" y="26583"/>
                        </a:moveTo>
                        <a:lnTo>
                          <a:pt x="245373" y="26583"/>
                        </a:lnTo>
                        <a:lnTo>
                          <a:pt x="245373" y="8463"/>
                        </a:lnTo>
                        <a:lnTo>
                          <a:pt x="8463" y="8463"/>
                        </a:lnTo>
                        <a:lnTo>
                          <a:pt x="8463" y="26583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06" name="Freeform: Shape 205">
                    <a:extLst>
                      <a:ext uri="{FF2B5EF4-FFF2-40B4-BE49-F238E27FC236}">
                        <a16:creationId xmlns:a16="http://schemas.microsoft.com/office/drawing/2014/main" id="{08033B7C-07A4-C6AF-ED93-E19D6F61884A}"/>
                      </a:ext>
                    </a:extLst>
                  </p:cNvPr>
                  <p:cNvSpPr/>
                  <p:nvPr/>
                </p:nvSpPr>
                <p:spPr>
                  <a:xfrm>
                    <a:off x="7581415" y="2569117"/>
                    <a:ext cx="272304" cy="35095"/>
                  </a:xfrm>
                  <a:custGeom>
                    <a:avLst/>
                    <a:gdLst>
                      <a:gd name="connsiteX0" fmla="*/ 272304 w 272304"/>
                      <a:gd name="connsiteY0" fmla="*/ 35096 h 35095"/>
                      <a:gd name="connsiteX1" fmla="*/ 0 w 272304"/>
                      <a:gd name="connsiteY1" fmla="*/ 35096 h 35095"/>
                      <a:gd name="connsiteX2" fmla="*/ 0 w 272304"/>
                      <a:gd name="connsiteY2" fmla="*/ 0 h 35095"/>
                      <a:gd name="connsiteX3" fmla="*/ 272304 w 272304"/>
                      <a:gd name="connsiteY3" fmla="*/ 0 h 35095"/>
                      <a:gd name="connsiteX4" fmla="*/ 272304 w 272304"/>
                      <a:gd name="connsiteY4" fmla="*/ 35096 h 35095"/>
                      <a:gd name="connsiteX5" fmla="*/ 8463 w 272304"/>
                      <a:gd name="connsiteY5" fmla="*/ 26633 h 35095"/>
                      <a:gd name="connsiteX6" fmla="*/ 263842 w 272304"/>
                      <a:gd name="connsiteY6" fmla="*/ 26633 h 35095"/>
                      <a:gd name="connsiteX7" fmla="*/ 263842 w 272304"/>
                      <a:gd name="connsiteY7" fmla="*/ 8463 h 35095"/>
                      <a:gd name="connsiteX8" fmla="*/ 8463 w 272304"/>
                      <a:gd name="connsiteY8" fmla="*/ 8463 h 35095"/>
                      <a:gd name="connsiteX9" fmla="*/ 8463 w 272304"/>
                      <a:gd name="connsiteY9" fmla="*/ 26633 h 3509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272304" h="35095">
                        <a:moveTo>
                          <a:pt x="272304" y="35096"/>
                        </a:moveTo>
                        <a:lnTo>
                          <a:pt x="0" y="35096"/>
                        </a:lnTo>
                        <a:lnTo>
                          <a:pt x="0" y="0"/>
                        </a:lnTo>
                        <a:lnTo>
                          <a:pt x="272304" y="0"/>
                        </a:lnTo>
                        <a:lnTo>
                          <a:pt x="272304" y="35096"/>
                        </a:lnTo>
                        <a:close/>
                        <a:moveTo>
                          <a:pt x="8463" y="26633"/>
                        </a:moveTo>
                        <a:lnTo>
                          <a:pt x="263842" y="26633"/>
                        </a:lnTo>
                        <a:lnTo>
                          <a:pt x="263842" y="8463"/>
                        </a:lnTo>
                        <a:lnTo>
                          <a:pt x="8463" y="8463"/>
                        </a:lnTo>
                        <a:lnTo>
                          <a:pt x="8463" y="26633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07" name="Freeform: Shape 206">
                    <a:extLst>
                      <a:ext uri="{FF2B5EF4-FFF2-40B4-BE49-F238E27FC236}">
                        <a16:creationId xmlns:a16="http://schemas.microsoft.com/office/drawing/2014/main" id="{E952E4D1-E279-9E9A-6AE2-4B0B191F6C4F}"/>
                      </a:ext>
                    </a:extLst>
                  </p:cNvPr>
                  <p:cNvSpPr/>
                  <p:nvPr/>
                </p:nvSpPr>
                <p:spPr>
                  <a:xfrm>
                    <a:off x="7590674" y="3798868"/>
                    <a:ext cx="253835" cy="35046"/>
                  </a:xfrm>
                  <a:custGeom>
                    <a:avLst/>
                    <a:gdLst>
                      <a:gd name="connsiteX0" fmla="*/ 253835 w 253835"/>
                      <a:gd name="connsiteY0" fmla="*/ 35046 h 35046"/>
                      <a:gd name="connsiteX1" fmla="*/ 0 w 253835"/>
                      <a:gd name="connsiteY1" fmla="*/ 35046 h 35046"/>
                      <a:gd name="connsiteX2" fmla="*/ 0 w 253835"/>
                      <a:gd name="connsiteY2" fmla="*/ 0 h 35046"/>
                      <a:gd name="connsiteX3" fmla="*/ 253835 w 253835"/>
                      <a:gd name="connsiteY3" fmla="*/ 0 h 35046"/>
                      <a:gd name="connsiteX4" fmla="*/ 253835 w 253835"/>
                      <a:gd name="connsiteY4" fmla="*/ 35046 h 35046"/>
                      <a:gd name="connsiteX5" fmla="*/ 8463 w 253835"/>
                      <a:gd name="connsiteY5" fmla="*/ 26583 h 35046"/>
                      <a:gd name="connsiteX6" fmla="*/ 245373 w 253835"/>
                      <a:gd name="connsiteY6" fmla="*/ 26583 h 35046"/>
                      <a:gd name="connsiteX7" fmla="*/ 245373 w 253835"/>
                      <a:gd name="connsiteY7" fmla="*/ 8463 h 35046"/>
                      <a:gd name="connsiteX8" fmla="*/ 8463 w 253835"/>
                      <a:gd name="connsiteY8" fmla="*/ 8463 h 35046"/>
                      <a:gd name="connsiteX9" fmla="*/ 8463 w 253835"/>
                      <a:gd name="connsiteY9" fmla="*/ 26583 h 3504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253835" h="35046">
                        <a:moveTo>
                          <a:pt x="253835" y="35046"/>
                        </a:moveTo>
                        <a:lnTo>
                          <a:pt x="0" y="35046"/>
                        </a:lnTo>
                        <a:lnTo>
                          <a:pt x="0" y="0"/>
                        </a:lnTo>
                        <a:lnTo>
                          <a:pt x="253835" y="0"/>
                        </a:lnTo>
                        <a:lnTo>
                          <a:pt x="253835" y="35046"/>
                        </a:lnTo>
                        <a:close/>
                        <a:moveTo>
                          <a:pt x="8463" y="26583"/>
                        </a:moveTo>
                        <a:lnTo>
                          <a:pt x="245373" y="26583"/>
                        </a:lnTo>
                        <a:lnTo>
                          <a:pt x="245373" y="8463"/>
                        </a:lnTo>
                        <a:lnTo>
                          <a:pt x="8463" y="8463"/>
                        </a:lnTo>
                        <a:lnTo>
                          <a:pt x="8463" y="26583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08" name="Freeform: Shape 207">
                    <a:extLst>
                      <a:ext uri="{FF2B5EF4-FFF2-40B4-BE49-F238E27FC236}">
                        <a16:creationId xmlns:a16="http://schemas.microsoft.com/office/drawing/2014/main" id="{CECC5EC3-4DF0-EA2E-454D-EE6F0CE03C75}"/>
                      </a:ext>
                    </a:extLst>
                  </p:cNvPr>
                  <p:cNvSpPr/>
                  <p:nvPr/>
                </p:nvSpPr>
                <p:spPr>
                  <a:xfrm>
                    <a:off x="7581415" y="3775221"/>
                    <a:ext cx="272304" cy="35095"/>
                  </a:xfrm>
                  <a:custGeom>
                    <a:avLst/>
                    <a:gdLst>
                      <a:gd name="connsiteX0" fmla="*/ 272304 w 272304"/>
                      <a:gd name="connsiteY0" fmla="*/ 35096 h 35095"/>
                      <a:gd name="connsiteX1" fmla="*/ 0 w 272304"/>
                      <a:gd name="connsiteY1" fmla="*/ 35096 h 35095"/>
                      <a:gd name="connsiteX2" fmla="*/ 0 w 272304"/>
                      <a:gd name="connsiteY2" fmla="*/ 0 h 35095"/>
                      <a:gd name="connsiteX3" fmla="*/ 272304 w 272304"/>
                      <a:gd name="connsiteY3" fmla="*/ 0 h 35095"/>
                      <a:gd name="connsiteX4" fmla="*/ 272304 w 272304"/>
                      <a:gd name="connsiteY4" fmla="*/ 35096 h 35095"/>
                      <a:gd name="connsiteX5" fmla="*/ 8463 w 272304"/>
                      <a:gd name="connsiteY5" fmla="*/ 26633 h 35095"/>
                      <a:gd name="connsiteX6" fmla="*/ 263842 w 272304"/>
                      <a:gd name="connsiteY6" fmla="*/ 26633 h 35095"/>
                      <a:gd name="connsiteX7" fmla="*/ 263842 w 272304"/>
                      <a:gd name="connsiteY7" fmla="*/ 8463 h 35095"/>
                      <a:gd name="connsiteX8" fmla="*/ 8463 w 272304"/>
                      <a:gd name="connsiteY8" fmla="*/ 8463 h 35095"/>
                      <a:gd name="connsiteX9" fmla="*/ 8463 w 272304"/>
                      <a:gd name="connsiteY9" fmla="*/ 26633 h 3509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272304" h="35095">
                        <a:moveTo>
                          <a:pt x="272304" y="35096"/>
                        </a:moveTo>
                        <a:lnTo>
                          <a:pt x="0" y="35096"/>
                        </a:lnTo>
                        <a:lnTo>
                          <a:pt x="0" y="0"/>
                        </a:lnTo>
                        <a:lnTo>
                          <a:pt x="272304" y="0"/>
                        </a:lnTo>
                        <a:lnTo>
                          <a:pt x="272304" y="35096"/>
                        </a:lnTo>
                        <a:close/>
                        <a:moveTo>
                          <a:pt x="8463" y="26633"/>
                        </a:moveTo>
                        <a:lnTo>
                          <a:pt x="263842" y="26633"/>
                        </a:lnTo>
                        <a:lnTo>
                          <a:pt x="263842" y="8463"/>
                        </a:lnTo>
                        <a:lnTo>
                          <a:pt x="8463" y="8463"/>
                        </a:lnTo>
                        <a:lnTo>
                          <a:pt x="8463" y="26633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09" name="Freeform: Shape 208">
                    <a:extLst>
                      <a:ext uri="{FF2B5EF4-FFF2-40B4-BE49-F238E27FC236}">
                        <a16:creationId xmlns:a16="http://schemas.microsoft.com/office/drawing/2014/main" id="{737AD007-9B24-3BFC-2C1B-1605B047E4BC}"/>
                      </a:ext>
                    </a:extLst>
                  </p:cNvPr>
                  <p:cNvSpPr/>
                  <p:nvPr/>
                </p:nvSpPr>
                <p:spPr>
                  <a:xfrm>
                    <a:off x="7568770" y="4162969"/>
                    <a:ext cx="87466" cy="240792"/>
                  </a:xfrm>
                  <a:custGeom>
                    <a:avLst/>
                    <a:gdLst>
                      <a:gd name="connsiteX0" fmla="*/ 87466 w 87466"/>
                      <a:gd name="connsiteY0" fmla="*/ 240793 h 240792"/>
                      <a:gd name="connsiteX1" fmla="*/ 0 w 87466"/>
                      <a:gd name="connsiteY1" fmla="*/ 240793 h 240792"/>
                      <a:gd name="connsiteX2" fmla="*/ 796 w 87466"/>
                      <a:gd name="connsiteY2" fmla="*/ 235864 h 240792"/>
                      <a:gd name="connsiteX3" fmla="*/ 39178 w 87466"/>
                      <a:gd name="connsiteY3" fmla="*/ 0 h 240792"/>
                      <a:gd name="connsiteX4" fmla="*/ 87466 w 87466"/>
                      <a:gd name="connsiteY4" fmla="*/ 240793 h 240792"/>
                      <a:gd name="connsiteX5" fmla="*/ 9956 w 87466"/>
                      <a:gd name="connsiteY5" fmla="*/ 232330 h 240792"/>
                      <a:gd name="connsiteX6" fmla="*/ 77211 w 87466"/>
                      <a:gd name="connsiteY6" fmla="*/ 232330 h 240792"/>
                      <a:gd name="connsiteX7" fmla="*/ 40124 w 87466"/>
                      <a:gd name="connsiteY7" fmla="*/ 47342 h 240792"/>
                      <a:gd name="connsiteX8" fmla="*/ 9956 w 87466"/>
                      <a:gd name="connsiteY8" fmla="*/ 232330 h 24079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87466" h="240792">
                        <a:moveTo>
                          <a:pt x="87466" y="240793"/>
                        </a:moveTo>
                        <a:lnTo>
                          <a:pt x="0" y="240793"/>
                        </a:lnTo>
                        <a:lnTo>
                          <a:pt x="796" y="235864"/>
                        </a:lnTo>
                        <a:lnTo>
                          <a:pt x="39178" y="0"/>
                        </a:lnTo>
                        <a:lnTo>
                          <a:pt x="87466" y="240793"/>
                        </a:lnTo>
                        <a:close/>
                        <a:moveTo>
                          <a:pt x="9956" y="232330"/>
                        </a:moveTo>
                        <a:lnTo>
                          <a:pt x="77211" y="232330"/>
                        </a:lnTo>
                        <a:lnTo>
                          <a:pt x="40124" y="47342"/>
                        </a:lnTo>
                        <a:lnTo>
                          <a:pt x="9956" y="232330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10" name="Freeform: Shape 209">
                    <a:extLst>
                      <a:ext uri="{FF2B5EF4-FFF2-40B4-BE49-F238E27FC236}">
                        <a16:creationId xmlns:a16="http://schemas.microsoft.com/office/drawing/2014/main" id="{9218B69F-81B9-D7DD-234F-7306150B8F1E}"/>
                      </a:ext>
                    </a:extLst>
                  </p:cNvPr>
                  <p:cNvSpPr/>
                  <p:nvPr/>
                </p:nvSpPr>
                <p:spPr>
                  <a:xfrm>
                    <a:off x="7778948" y="4162969"/>
                    <a:ext cx="87466" cy="240792"/>
                  </a:xfrm>
                  <a:custGeom>
                    <a:avLst/>
                    <a:gdLst>
                      <a:gd name="connsiteX0" fmla="*/ 87466 w 87466"/>
                      <a:gd name="connsiteY0" fmla="*/ 240793 h 240792"/>
                      <a:gd name="connsiteX1" fmla="*/ 0 w 87466"/>
                      <a:gd name="connsiteY1" fmla="*/ 240793 h 240792"/>
                      <a:gd name="connsiteX2" fmla="*/ 48238 w 87466"/>
                      <a:gd name="connsiteY2" fmla="*/ 0 h 240792"/>
                      <a:gd name="connsiteX3" fmla="*/ 87466 w 87466"/>
                      <a:gd name="connsiteY3" fmla="*/ 240793 h 240792"/>
                      <a:gd name="connsiteX4" fmla="*/ 10305 w 87466"/>
                      <a:gd name="connsiteY4" fmla="*/ 232330 h 240792"/>
                      <a:gd name="connsiteX5" fmla="*/ 77559 w 87466"/>
                      <a:gd name="connsiteY5" fmla="*/ 232330 h 240792"/>
                      <a:gd name="connsiteX6" fmla="*/ 47392 w 87466"/>
                      <a:gd name="connsiteY6" fmla="*/ 47342 h 240792"/>
                      <a:gd name="connsiteX7" fmla="*/ 10305 w 87466"/>
                      <a:gd name="connsiteY7" fmla="*/ 232330 h 24079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87466" h="240792">
                        <a:moveTo>
                          <a:pt x="87466" y="240793"/>
                        </a:moveTo>
                        <a:lnTo>
                          <a:pt x="0" y="240793"/>
                        </a:lnTo>
                        <a:lnTo>
                          <a:pt x="48238" y="0"/>
                        </a:lnTo>
                        <a:lnTo>
                          <a:pt x="87466" y="240793"/>
                        </a:lnTo>
                        <a:close/>
                        <a:moveTo>
                          <a:pt x="10305" y="232330"/>
                        </a:moveTo>
                        <a:lnTo>
                          <a:pt x="77559" y="232330"/>
                        </a:lnTo>
                        <a:lnTo>
                          <a:pt x="47392" y="47342"/>
                        </a:lnTo>
                        <a:lnTo>
                          <a:pt x="10305" y="232330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11" name="Freeform: Shape 210">
                    <a:extLst>
                      <a:ext uri="{FF2B5EF4-FFF2-40B4-BE49-F238E27FC236}">
                        <a16:creationId xmlns:a16="http://schemas.microsoft.com/office/drawing/2014/main" id="{0A0AAD40-E88D-0976-9108-46F767CABD5A}"/>
                      </a:ext>
                    </a:extLst>
                  </p:cNvPr>
                  <p:cNvSpPr/>
                  <p:nvPr/>
                </p:nvSpPr>
                <p:spPr>
                  <a:xfrm>
                    <a:off x="7646878" y="4395299"/>
                    <a:ext cx="141478" cy="742290"/>
                  </a:xfrm>
                  <a:custGeom>
                    <a:avLst/>
                    <a:gdLst>
                      <a:gd name="connsiteX0" fmla="*/ 141479 w 141478"/>
                      <a:gd name="connsiteY0" fmla="*/ 742290 h 742290"/>
                      <a:gd name="connsiteX1" fmla="*/ 0 w 141478"/>
                      <a:gd name="connsiteY1" fmla="*/ 742290 h 742290"/>
                      <a:gd name="connsiteX2" fmla="*/ 0 w 141478"/>
                      <a:gd name="connsiteY2" fmla="*/ 0 h 742290"/>
                      <a:gd name="connsiteX3" fmla="*/ 141479 w 141478"/>
                      <a:gd name="connsiteY3" fmla="*/ 0 h 742290"/>
                      <a:gd name="connsiteX4" fmla="*/ 141479 w 141478"/>
                      <a:gd name="connsiteY4" fmla="*/ 742290 h 742290"/>
                      <a:gd name="connsiteX5" fmla="*/ 8463 w 141478"/>
                      <a:gd name="connsiteY5" fmla="*/ 733828 h 742290"/>
                      <a:gd name="connsiteX6" fmla="*/ 133016 w 141478"/>
                      <a:gd name="connsiteY6" fmla="*/ 733828 h 742290"/>
                      <a:gd name="connsiteX7" fmla="*/ 133016 w 141478"/>
                      <a:gd name="connsiteY7" fmla="*/ 8463 h 742290"/>
                      <a:gd name="connsiteX8" fmla="*/ 8463 w 141478"/>
                      <a:gd name="connsiteY8" fmla="*/ 8463 h 742290"/>
                      <a:gd name="connsiteX9" fmla="*/ 8463 w 141478"/>
                      <a:gd name="connsiteY9" fmla="*/ 733828 h 74229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41478" h="742290">
                        <a:moveTo>
                          <a:pt x="141479" y="742290"/>
                        </a:moveTo>
                        <a:lnTo>
                          <a:pt x="0" y="742290"/>
                        </a:lnTo>
                        <a:lnTo>
                          <a:pt x="0" y="0"/>
                        </a:lnTo>
                        <a:lnTo>
                          <a:pt x="141479" y="0"/>
                        </a:lnTo>
                        <a:lnTo>
                          <a:pt x="141479" y="742290"/>
                        </a:lnTo>
                        <a:close/>
                        <a:moveTo>
                          <a:pt x="8463" y="733828"/>
                        </a:moveTo>
                        <a:lnTo>
                          <a:pt x="133016" y="733828"/>
                        </a:lnTo>
                        <a:lnTo>
                          <a:pt x="133016" y="8463"/>
                        </a:lnTo>
                        <a:lnTo>
                          <a:pt x="8463" y="8463"/>
                        </a:lnTo>
                        <a:lnTo>
                          <a:pt x="8463" y="733828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12" name="Freeform: Shape 211">
                    <a:extLst>
                      <a:ext uri="{FF2B5EF4-FFF2-40B4-BE49-F238E27FC236}">
                        <a16:creationId xmlns:a16="http://schemas.microsoft.com/office/drawing/2014/main" id="{3886A762-9A19-B7EA-4F30-D55D21E9719B}"/>
                      </a:ext>
                    </a:extLst>
                  </p:cNvPr>
                  <p:cNvSpPr/>
                  <p:nvPr/>
                </p:nvSpPr>
                <p:spPr>
                  <a:xfrm>
                    <a:off x="7637967" y="3331868"/>
                    <a:ext cx="83881" cy="61629"/>
                  </a:xfrm>
                  <a:custGeom>
                    <a:avLst/>
                    <a:gdLst>
                      <a:gd name="connsiteX0" fmla="*/ 71536 w 83881"/>
                      <a:gd name="connsiteY0" fmla="*/ 61629 h 61629"/>
                      <a:gd name="connsiteX1" fmla="*/ 12346 w 83881"/>
                      <a:gd name="connsiteY1" fmla="*/ 61629 h 61629"/>
                      <a:gd name="connsiteX2" fmla="*/ 0 w 83881"/>
                      <a:gd name="connsiteY2" fmla="*/ 49283 h 61629"/>
                      <a:gd name="connsiteX3" fmla="*/ 0 w 83881"/>
                      <a:gd name="connsiteY3" fmla="*/ 12346 h 61629"/>
                      <a:gd name="connsiteX4" fmla="*/ 12346 w 83881"/>
                      <a:gd name="connsiteY4" fmla="*/ 0 h 61629"/>
                      <a:gd name="connsiteX5" fmla="*/ 71536 w 83881"/>
                      <a:gd name="connsiteY5" fmla="*/ 0 h 61629"/>
                      <a:gd name="connsiteX6" fmla="*/ 83882 w 83881"/>
                      <a:gd name="connsiteY6" fmla="*/ 12346 h 61629"/>
                      <a:gd name="connsiteX7" fmla="*/ 83882 w 83881"/>
                      <a:gd name="connsiteY7" fmla="*/ 49283 h 61629"/>
                      <a:gd name="connsiteX8" fmla="*/ 71536 w 83881"/>
                      <a:gd name="connsiteY8" fmla="*/ 61629 h 61629"/>
                      <a:gd name="connsiteX9" fmla="*/ 12346 w 83881"/>
                      <a:gd name="connsiteY9" fmla="*/ 8413 h 61629"/>
                      <a:gd name="connsiteX10" fmla="*/ 8463 w 83881"/>
                      <a:gd name="connsiteY10" fmla="*/ 12296 h 61629"/>
                      <a:gd name="connsiteX11" fmla="*/ 8463 w 83881"/>
                      <a:gd name="connsiteY11" fmla="*/ 49234 h 61629"/>
                      <a:gd name="connsiteX12" fmla="*/ 12346 w 83881"/>
                      <a:gd name="connsiteY12" fmla="*/ 53117 h 61629"/>
                      <a:gd name="connsiteX13" fmla="*/ 71536 w 83881"/>
                      <a:gd name="connsiteY13" fmla="*/ 53117 h 61629"/>
                      <a:gd name="connsiteX14" fmla="*/ 75419 w 83881"/>
                      <a:gd name="connsiteY14" fmla="*/ 49234 h 61629"/>
                      <a:gd name="connsiteX15" fmla="*/ 75419 w 83881"/>
                      <a:gd name="connsiteY15" fmla="*/ 12296 h 61629"/>
                      <a:gd name="connsiteX16" fmla="*/ 71536 w 83881"/>
                      <a:gd name="connsiteY16" fmla="*/ 8413 h 61629"/>
                      <a:gd name="connsiteX17" fmla="*/ 12346 w 83881"/>
                      <a:gd name="connsiteY17" fmla="*/ 8413 h 6162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83881" h="61629">
                        <a:moveTo>
                          <a:pt x="71536" y="61629"/>
                        </a:moveTo>
                        <a:lnTo>
                          <a:pt x="12346" y="61629"/>
                        </a:lnTo>
                        <a:cubicBezTo>
                          <a:pt x="5525" y="61629"/>
                          <a:pt x="0" y="56104"/>
                          <a:pt x="0" y="49283"/>
                        </a:cubicBezTo>
                        <a:lnTo>
                          <a:pt x="0" y="12346"/>
                        </a:lnTo>
                        <a:cubicBezTo>
                          <a:pt x="0" y="5526"/>
                          <a:pt x="5525" y="0"/>
                          <a:pt x="12346" y="0"/>
                        </a:cubicBezTo>
                        <a:lnTo>
                          <a:pt x="71536" y="0"/>
                        </a:lnTo>
                        <a:cubicBezTo>
                          <a:pt x="78356" y="0"/>
                          <a:pt x="83882" y="5526"/>
                          <a:pt x="83882" y="12346"/>
                        </a:cubicBezTo>
                        <a:lnTo>
                          <a:pt x="83882" y="49283"/>
                        </a:lnTo>
                        <a:cubicBezTo>
                          <a:pt x="83882" y="56054"/>
                          <a:pt x="78306" y="61629"/>
                          <a:pt x="71536" y="61629"/>
                        </a:cubicBezTo>
                        <a:close/>
                        <a:moveTo>
                          <a:pt x="12346" y="8413"/>
                        </a:moveTo>
                        <a:cubicBezTo>
                          <a:pt x="10255" y="8413"/>
                          <a:pt x="8463" y="10205"/>
                          <a:pt x="8463" y="12296"/>
                        </a:cubicBezTo>
                        <a:lnTo>
                          <a:pt x="8463" y="49234"/>
                        </a:lnTo>
                        <a:cubicBezTo>
                          <a:pt x="8463" y="51325"/>
                          <a:pt x="10255" y="53117"/>
                          <a:pt x="12346" y="53117"/>
                        </a:cubicBezTo>
                        <a:lnTo>
                          <a:pt x="71536" y="53117"/>
                        </a:lnTo>
                        <a:cubicBezTo>
                          <a:pt x="73676" y="53117"/>
                          <a:pt x="75419" y="51374"/>
                          <a:pt x="75419" y="49234"/>
                        </a:cubicBezTo>
                        <a:lnTo>
                          <a:pt x="75419" y="12296"/>
                        </a:lnTo>
                        <a:cubicBezTo>
                          <a:pt x="75419" y="10155"/>
                          <a:pt x="73676" y="8413"/>
                          <a:pt x="71536" y="8413"/>
                        </a:cubicBezTo>
                        <a:lnTo>
                          <a:pt x="12346" y="8413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13" name="Freeform: Shape 212">
                    <a:extLst>
                      <a:ext uri="{FF2B5EF4-FFF2-40B4-BE49-F238E27FC236}">
                        <a16:creationId xmlns:a16="http://schemas.microsoft.com/office/drawing/2014/main" id="{3E61A689-38F0-2926-6B8D-F5926FBA6DBA}"/>
                      </a:ext>
                    </a:extLst>
                  </p:cNvPr>
                  <p:cNvSpPr/>
                  <p:nvPr/>
                </p:nvSpPr>
                <p:spPr>
                  <a:xfrm>
                    <a:off x="7625422" y="3129556"/>
                    <a:ext cx="83831" cy="61679"/>
                  </a:xfrm>
                  <a:custGeom>
                    <a:avLst/>
                    <a:gdLst>
                      <a:gd name="connsiteX0" fmla="*/ 71486 w 83831"/>
                      <a:gd name="connsiteY0" fmla="*/ 61679 h 61679"/>
                      <a:gd name="connsiteX1" fmla="*/ 12346 w 83831"/>
                      <a:gd name="connsiteY1" fmla="*/ 61679 h 61679"/>
                      <a:gd name="connsiteX2" fmla="*/ 0 w 83831"/>
                      <a:gd name="connsiteY2" fmla="*/ 49333 h 61679"/>
                      <a:gd name="connsiteX3" fmla="*/ 0 w 83831"/>
                      <a:gd name="connsiteY3" fmla="*/ 12396 h 61679"/>
                      <a:gd name="connsiteX4" fmla="*/ 12346 w 83831"/>
                      <a:gd name="connsiteY4" fmla="*/ 0 h 61679"/>
                      <a:gd name="connsiteX5" fmla="*/ 71486 w 83831"/>
                      <a:gd name="connsiteY5" fmla="*/ 0 h 61679"/>
                      <a:gd name="connsiteX6" fmla="*/ 83831 w 83831"/>
                      <a:gd name="connsiteY6" fmla="*/ 12396 h 61679"/>
                      <a:gd name="connsiteX7" fmla="*/ 83831 w 83831"/>
                      <a:gd name="connsiteY7" fmla="*/ 49333 h 61679"/>
                      <a:gd name="connsiteX8" fmla="*/ 71486 w 83831"/>
                      <a:gd name="connsiteY8" fmla="*/ 61679 h 61679"/>
                      <a:gd name="connsiteX9" fmla="*/ 12346 w 83831"/>
                      <a:gd name="connsiteY9" fmla="*/ 8463 h 61679"/>
                      <a:gd name="connsiteX10" fmla="*/ 8463 w 83831"/>
                      <a:gd name="connsiteY10" fmla="*/ 12396 h 61679"/>
                      <a:gd name="connsiteX11" fmla="*/ 8463 w 83831"/>
                      <a:gd name="connsiteY11" fmla="*/ 49333 h 61679"/>
                      <a:gd name="connsiteX12" fmla="*/ 12346 w 83831"/>
                      <a:gd name="connsiteY12" fmla="*/ 53216 h 61679"/>
                      <a:gd name="connsiteX13" fmla="*/ 71486 w 83831"/>
                      <a:gd name="connsiteY13" fmla="*/ 53216 h 61679"/>
                      <a:gd name="connsiteX14" fmla="*/ 75369 w 83831"/>
                      <a:gd name="connsiteY14" fmla="*/ 49333 h 61679"/>
                      <a:gd name="connsiteX15" fmla="*/ 75369 w 83831"/>
                      <a:gd name="connsiteY15" fmla="*/ 12396 h 61679"/>
                      <a:gd name="connsiteX16" fmla="*/ 71486 w 83831"/>
                      <a:gd name="connsiteY16" fmla="*/ 8463 h 61679"/>
                      <a:gd name="connsiteX17" fmla="*/ 12346 w 83831"/>
                      <a:gd name="connsiteY17" fmla="*/ 8463 h 6167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83831" h="61679">
                        <a:moveTo>
                          <a:pt x="71486" y="61679"/>
                        </a:moveTo>
                        <a:lnTo>
                          <a:pt x="12346" y="61679"/>
                        </a:lnTo>
                        <a:cubicBezTo>
                          <a:pt x="5525" y="61679"/>
                          <a:pt x="0" y="56154"/>
                          <a:pt x="0" y="49333"/>
                        </a:cubicBezTo>
                        <a:lnTo>
                          <a:pt x="0" y="12396"/>
                        </a:lnTo>
                        <a:cubicBezTo>
                          <a:pt x="0" y="5526"/>
                          <a:pt x="5525" y="0"/>
                          <a:pt x="12346" y="0"/>
                        </a:cubicBezTo>
                        <a:lnTo>
                          <a:pt x="71486" y="0"/>
                        </a:lnTo>
                        <a:cubicBezTo>
                          <a:pt x="78306" y="0"/>
                          <a:pt x="83831" y="5526"/>
                          <a:pt x="83831" y="12396"/>
                        </a:cubicBezTo>
                        <a:lnTo>
                          <a:pt x="83831" y="49333"/>
                        </a:lnTo>
                        <a:cubicBezTo>
                          <a:pt x="83831" y="56154"/>
                          <a:pt x="78256" y="61679"/>
                          <a:pt x="71486" y="61679"/>
                        </a:cubicBezTo>
                        <a:close/>
                        <a:moveTo>
                          <a:pt x="12346" y="8463"/>
                        </a:moveTo>
                        <a:cubicBezTo>
                          <a:pt x="10255" y="8463"/>
                          <a:pt x="8463" y="10255"/>
                          <a:pt x="8463" y="12396"/>
                        </a:cubicBezTo>
                        <a:lnTo>
                          <a:pt x="8463" y="49333"/>
                        </a:lnTo>
                        <a:cubicBezTo>
                          <a:pt x="8463" y="51474"/>
                          <a:pt x="10205" y="53216"/>
                          <a:pt x="12346" y="53216"/>
                        </a:cubicBezTo>
                        <a:lnTo>
                          <a:pt x="71486" y="53216"/>
                        </a:lnTo>
                        <a:cubicBezTo>
                          <a:pt x="73627" y="53216"/>
                          <a:pt x="75369" y="51474"/>
                          <a:pt x="75369" y="49333"/>
                        </a:cubicBezTo>
                        <a:lnTo>
                          <a:pt x="75369" y="12396"/>
                        </a:lnTo>
                        <a:cubicBezTo>
                          <a:pt x="75369" y="10255"/>
                          <a:pt x="73577" y="8463"/>
                          <a:pt x="71486" y="8463"/>
                        </a:cubicBezTo>
                        <a:lnTo>
                          <a:pt x="12346" y="8463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14" name="Freeform: Shape 213">
                    <a:extLst>
                      <a:ext uri="{FF2B5EF4-FFF2-40B4-BE49-F238E27FC236}">
                        <a16:creationId xmlns:a16="http://schemas.microsoft.com/office/drawing/2014/main" id="{24BAF6DF-3B61-0B04-85E9-A4BA141E7064}"/>
                      </a:ext>
                    </a:extLst>
                  </p:cNvPr>
                  <p:cNvSpPr/>
                  <p:nvPr/>
                </p:nvSpPr>
                <p:spPr>
                  <a:xfrm>
                    <a:off x="7658427" y="2743552"/>
                    <a:ext cx="83832" cy="61679"/>
                  </a:xfrm>
                  <a:custGeom>
                    <a:avLst/>
                    <a:gdLst>
                      <a:gd name="connsiteX0" fmla="*/ 71486 w 83832"/>
                      <a:gd name="connsiteY0" fmla="*/ 61679 h 61679"/>
                      <a:gd name="connsiteX1" fmla="*/ 12346 w 83832"/>
                      <a:gd name="connsiteY1" fmla="*/ 61679 h 61679"/>
                      <a:gd name="connsiteX2" fmla="*/ 0 w 83832"/>
                      <a:gd name="connsiteY2" fmla="*/ 49333 h 61679"/>
                      <a:gd name="connsiteX3" fmla="*/ 0 w 83832"/>
                      <a:gd name="connsiteY3" fmla="*/ 12346 h 61679"/>
                      <a:gd name="connsiteX4" fmla="*/ 12346 w 83832"/>
                      <a:gd name="connsiteY4" fmla="*/ 0 h 61679"/>
                      <a:gd name="connsiteX5" fmla="*/ 71486 w 83832"/>
                      <a:gd name="connsiteY5" fmla="*/ 0 h 61679"/>
                      <a:gd name="connsiteX6" fmla="*/ 83832 w 83832"/>
                      <a:gd name="connsiteY6" fmla="*/ 12346 h 61679"/>
                      <a:gd name="connsiteX7" fmla="*/ 83832 w 83832"/>
                      <a:gd name="connsiteY7" fmla="*/ 49333 h 61679"/>
                      <a:gd name="connsiteX8" fmla="*/ 71486 w 83832"/>
                      <a:gd name="connsiteY8" fmla="*/ 61679 h 61679"/>
                      <a:gd name="connsiteX9" fmla="*/ 12346 w 83832"/>
                      <a:gd name="connsiteY9" fmla="*/ 8463 h 61679"/>
                      <a:gd name="connsiteX10" fmla="*/ 8463 w 83832"/>
                      <a:gd name="connsiteY10" fmla="*/ 12346 h 61679"/>
                      <a:gd name="connsiteX11" fmla="*/ 8463 w 83832"/>
                      <a:gd name="connsiteY11" fmla="*/ 49333 h 61679"/>
                      <a:gd name="connsiteX12" fmla="*/ 12346 w 83832"/>
                      <a:gd name="connsiteY12" fmla="*/ 53216 h 61679"/>
                      <a:gd name="connsiteX13" fmla="*/ 71486 w 83832"/>
                      <a:gd name="connsiteY13" fmla="*/ 53216 h 61679"/>
                      <a:gd name="connsiteX14" fmla="*/ 75369 w 83832"/>
                      <a:gd name="connsiteY14" fmla="*/ 49333 h 61679"/>
                      <a:gd name="connsiteX15" fmla="*/ 75369 w 83832"/>
                      <a:gd name="connsiteY15" fmla="*/ 12346 h 61679"/>
                      <a:gd name="connsiteX16" fmla="*/ 71486 w 83832"/>
                      <a:gd name="connsiteY16" fmla="*/ 8463 h 61679"/>
                      <a:gd name="connsiteX17" fmla="*/ 12346 w 83832"/>
                      <a:gd name="connsiteY17" fmla="*/ 8463 h 6167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83832" h="61679">
                        <a:moveTo>
                          <a:pt x="71486" y="61679"/>
                        </a:moveTo>
                        <a:lnTo>
                          <a:pt x="12346" y="61679"/>
                        </a:lnTo>
                        <a:cubicBezTo>
                          <a:pt x="5526" y="61679"/>
                          <a:pt x="0" y="56153"/>
                          <a:pt x="0" y="49333"/>
                        </a:cubicBezTo>
                        <a:lnTo>
                          <a:pt x="0" y="12346"/>
                        </a:lnTo>
                        <a:cubicBezTo>
                          <a:pt x="0" y="5526"/>
                          <a:pt x="5526" y="0"/>
                          <a:pt x="12346" y="0"/>
                        </a:cubicBezTo>
                        <a:lnTo>
                          <a:pt x="71486" y="0"/>
                        </a:lnTo>
                        <a:cubicBezTo>
                          <a:pt x="78306" y="0"/>
                          <a:pt x="83832" y="5526"/>
                          <a:pt x="83832" y="12346"/>
                        </a:cubicBezTo>
                        <a:lnTo>
                          <a:pt x="83832" y="49333"/>
                        </a:lnTo>
                        <a:cubicBezTo>
                          <a:pt x="83832" y="56104"/>
                          <a:pt x="78306" y="61679"/>
                          <a:pt x="71486" y="61679"/>
                        </a:cubicBezTo>
                        <a:close/>
                        <a:moveTo>
                          <a:pt x="12346" y="8463"/>
                        </a:moveTo>
                        <a:cubicBezTo>
                          <a:pt x="10255" y="8463"/>
                          <a:pt x="8463" y="10255"/>
                          <a:pt x="8463" y="12346"/>
                        </a:cubicBezTo>
                        <a:lnTo>
                          <a:pt x="8463" y="49333"/>
                        </a:lnTo>
                        <a:cubicBezTo>
                          <a:pt x="8463" y="51474"/>
                          <a:pt x="10205" y="53216"/>
                          <a:pt x="12346" y="53216"/>
                        </a:cubicBezTo>
                        <a:lnTo>
                          <a:pt x="71486" y="53216"/>
                        </a:lnTo>
                        <a:cubicBezTo>
                          <a:pt x="73627" y="53216"/>
                          <a:pt x="75369" y="51474"/>
                          <a:pt x="75369" y="49333"/>
                        </a:cubicBezTo>
                        <a:lnTo>
                          <a:pt x="75369" y="12346"/>
                        </a:lnTo>
                        <a:cubicBezTo>
                          <a:pt x="75369" y="10255"/>
                          <a:pt x="73577" y="8463"/>
                          <a:pt x="71486" y="8463"/>
                        </a:cubicBezTo>
                        <a:lnTo>
                          <a:pt x="12346" y="8463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15" name="Freeform: Shape 214">
                    <a:extLst>
                      <a:ext uri="{FF2B5EF4-FFF2-40B4-BE49-F238E27FC236}">
                        <a16:creationId xmlns:a16="http://schemas.microsoft.com/office/drawing/2014/main" id="{A83E9746-681C-A748-E7A7-D5BF5E5A9D82}"/>
                      </a:ext>
                    </a:extLst>
                  </p:cNvPr>
                  <p:cNvSpPr/>
                  <p:nvPr/>
                </p:nvSpPr>
                <p:spPr>
                  <a:xfrm>
                    <a:off x="7617059" y="2809512"/>
                    <a:ext cx="83831" cy="61728"/>
                  </a:xfrm>
                  <a:custGeom>
                    <a:avLst/>
                    <a:gdLst>
                      <a:gd name="connsiteX0" fmla="*/ 71486 w 83831"/>
                      <a:gd name="connsiteY0" fmla="*/ 61729 h 61728"/>
                      <a:gd name="connsiteX1" fmla="*/ 12346 w 83831"/>
                      <a:gd name="connsiteY1" fmla="*/ 61729 h 61728"/>
                      <a:gd name="connsiteX2" fmla="*/ 0 w 83831"/>
                      <a:gd name="connsiteY2" fmla="*/ 49333 h 61728"/>
                      <a:gd name="connsiteX3" fmla="*/ 0 w 83831"/>
                      <a:gd name="connsiteY3" fmla="*/ 12395 h 61728"/>
                      <a:gd name="connsiteX4" fmla="*/ 12346 w 83831"/>
                      <a:gd name="connsiteY4" fmla="*/ 0 h 61728"/>
                      <a:gd name="connsiteX5" fmla="*/ 71486 w 83831"/>
                      <a:gd name="connsiteY5" fmla="*/ 0 h 61728"/>
                      <a:gd name="connsiteX6" fmla="*/ 83831 w 83831"/>
                      <a:gd name="connsiteY6" fmla="*/ 12395 h 61728"/>
                      <a:gd name="connsiteX7" fmla="*/ 83831 w 83831"/>
                      <a:gd name="connsiteY7" fmla="*/ 49333 h 61728"/>
                      <a:gd name="connsiteX8" fmla="*/ 71486 w 83831"/>
                      <a:gd name="connsiteY8" fmla="*/ 61729 h 61728"/>
                      <a:gd name="connsiteX9" fmla="*/ 12346 w 83831"/>
                      <a:gd name="connsiteY9" fmla="*/ 8513 h 61728"/>
                      <a:gd name="connsiteX10" fmla="*/ 8463 w 83831"/>
                      <a:gd name="connsiteY10" fmla="*/ 12445 h 61728"/>
                      <a:gd name="connsiteX11" fmla="*/ 8463 w 83831"/>
                      <a:gd name="connsiteY11" fmla="*/ 49383 h 61728"/>
                      <a:gd name="connsiteX12" fmla="*/ 12346 w 83831"/>
                      <a:gd name="connsiteY12" fmla="*/ 53316 h 61728"/>
                      <a:gd name="connsiteX13" fmla="*/ 71486 w 83831"/>
                      <a:gd name="connsiteY13" fmla="*/ 53316 h 61728"/>
                      <a:gd name="connsiteX14" fmla="*/ 75369 w 83831"/>
                      <a:gd name="connsiteY14" fmla="*/ 49383 h 61728"/>
                      <a:gd name="connsiteX15" fmla="*/ 75369 w 83831"/>
                      <a:gd name="connsiteY15" fmla="*/ 12445 h 61728"/>
                      <a:gd name="connsiteX16" fmla="*/ 71486 w 83831"/>
                      <a:gd name="connsiteY16" fmla="*/ 8513 h 61728"/>
                      <a:gd name="connsiteX17" fmla="*/ 12346 w 83831"/>
                      <a:gd name="connsiteY17" fmla="*/ 8513 h 617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83831" h="61728">
                        <a:moveTo>
                          <a:pt x="71486" y="61729"/>
                        </a:moveTo>
                        <a:lnTo>
                          <a:pt x="12346" y="61729"/>
                        </a:lnTo>
                        <a:cubicBezTo>
                          <a:pt x="5525" y="61729"/>
                          <a:pt x="0" y="56203"/>
                          <a:pt x="0" y="49333"/>
                        </a:cubicBezTo>
                        <a:lnTo>
                          <a:pt x="0" y="12395"/>
                        </a:lnTo>
                        <a:cubicBezTo>
                          <a:pt x="0" y="5575"/>
                          <a:pt x="5525" y="0"/>
                          <a:pt x="12346" y="0"/>
                        </a:cubicBezTo>
                        <a:lnTo>
                          <a:pt x="71486" y="0"/>
                        </a:lnTo>
                        <a:cubicBezTo>
                          <a:pt x="78306" y="0"/>
                          <a:pt x="83831" y="5526"/>
                          <a:pt x="83831" y="12395"/>
                        </a:cubicBezTo>
                        <a:lnTo>
                          <a:pt x="83831" y="49333"/>
                        </a:lnTo>
                        <a:cubicBezTo>
                          <a:pt x="83831" y="56203"/>
                          <a:pt x="78256" y="61729"/>
                          <a:pt x="71486" y="61729"/>
                        </a:cubicBezTo>
                        <a:close/>
                        <a:moveTo>
                          <a:pt x="12346" y="8513"/>
                        </a:moveTo>
                        <a:cubicBezTo>
                          <a:pt x="10205" y="8513"/>
                          <a:pt x="8463" y="10255"/>
                          <a:pt x="8463" y="12445"/>
                        </a:cubicBezTo>
                        <a:lnTo>
                          <a:pt x="8463" y="49383"/>
                        </a:lnTo>
                        <a:cubicBezTo>
                          <a:pt x="8463" y="51524"/>
                          <a:pt x="10205" y="53316"/>
                          <a:pt x="12346" y="53316"/>
                        </a:cubicBezTo>
                        <a:lnTo>
                          <a:pt x="71486" y="53316"/>
                        </a:lnTo>
                        <a:cubicBezTo>
                          <a:pt x="73627" y="53316"/>
                          <a:pt x="75369" y="51574"/>
                          <a:pt x="75369" y="49383"/>
                        </a:cubicBezTo>
                        <a:lnTo>
                          <a:pt x="75369" y="12445"/>
                        </a:lnTo>
                        <a:cubicBezTo>
                          <a:pt x="75369" y="10305"/>
                          <a:pt x="73627" y="8513"/>
                          <a:pt x="71486" y="8513"/>
                        </a:cubicBezTo>
                        <a:lnTo>
                          <a:pt x="12346" y="8513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16" name="Freeform: Shape 215">
                    <a:extLst>
                      <a:ext uri="{FF2B5EF4-FFF2-40B4-BE49-F238E27FC236}">
                        <a16:creationId xmlns:a16="http://schemas.microsoft.com/office/drawing/2014/main" id="{6C42263E-95D0-B138-F66E-0CD14E9727CB}"/>
                      </a:ext>
                    </a:extLst>
                  </p:cNvPr>
                  <p:cNvSpPr/>
                  <p:nvPr/>
                </p:nvSpPr>
                <p:spPr>
                  <a:xfrm>
                    <a:off x="7723441" y="2974637"/>
                    <a:ext cx="83832" cy="61679"/>
                  </a:xfrm>
                  <a:custGeom>
                    <a:avLst/>
                    <a:gdLst>
                      <a:gd name="connsiteX0" fmla="*/ 71486 w 83832"/>
                      <a:gd name="connsiteY0" fmla="*/ 61679 h 61679"/>
                      <a:gd name="connsiteX1" fmla="*/ 12346 w 83832"/>
                      <a:gd name="connsiteY1" fmla="*/ 61679 h 61679"/>
                      <a:gd name="connsiteX2" fmla="*/ 0 w 83832"/>
                      <a:gd name="connsiteY2" fmla="*/ 49284 h 61679"/>
                      <a:gd name="connsiteX3" fmla="*/ 0 w 83832"/>
                      <a:gd name="connsiteY3" fmla="*/ 12346 h 61679"/>
                      <a:gd name="connsiteX4" fmla="*/ 12346 w 83832"/>
                      <a:gd name="connsiteY4" fmla="*/ 0 h 61679"/>
                      <a:gd name="connsiteX5" fmla="*/ 71486 w 83832"/>
                      <a:gd name="connsiteY5" fmla="*/ 0 h 61679"/>
                      <a:gd name="connsiteX6" fmla="*/ 83832 w 83832"/>
                      <a:gd name="connsiteY6" fmla="*/ 12346 h 61679"/>
                      <a:gd name="connsiteX7" fmla="*/ 83832 w 83832"/>
                      <a:gd name="connsiteY7" fmla="*/ 49284 h 61679"/>
                      <a:gd name="connsiteX8" fmla="*/ 71486 w 83832"/>
                      <a:gd name="connsiteY8" fmla="*/ 61679 h 61679"/>
                      <a:gd name="connsiteX9" fmla="*/ 12396 w 83832"/>
                      <a:gd name="connsiteY9" fmla="*/ 8413 h 61679"/>
                      <a:gd name="connsiteX10" fmla="*/ 8513 w 83832"/>
                      <a:gd name="connsiteY10" fmla="*/ 12296 h 61679"/>
                      <a:gd name="connsiteX11" fmla="*/ 8513 w 83832"/>
                      <a:gd name="connsiteY11" fmla="*/ 49234 h 61679"/>
                      <a:gd name="connsiteX12" fmla="*/ 12396 w 83832"/>
                      <a:gd name="connsiteY12" fmla="*/ 53167 h 61679"/>
                      <a:gd name="connsiteX13" fmla="*/ 71536 w 83832"/>
                      <a:gd name="connsiteY13" fmla="*/ 53167 h 61679"/>
                      <a:gd name="connsiteX14" fmla="*/ 75419 w 83832"/>
                      <a:gd name="connsiteY14" fmla="*/ 49234 h 61679"/>
                      <a:gd name="connsiteX15" fmla="*/ 75419 w 83832"/>
                      <a:gd name="connsiteY15" fmla="*/ 12296 h 61679"/>
                      <a:gd name="connsiteX16" fmla="*/ 71536 w 83832"/>
                      <a:gd name="connsiteY16" fmla="*/ 8413 h 61679"/>
                      <a:gd name="connsiteX17" fmla="*/ 12396 w 83832"/>
                      <a:gd name="connsiteY17" fmla="*/ 8413 h 6167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83832" h="61679">
                        <a:moveTo>
                          <a:pt x="71486" y="61679"/>
                        </a:moveTo>
                        <a:lnTo>
                          <a:pt x="12346" y="61679"/>
                        </a:lnTo>
                        <a:cubicBezTo>
                          <a:pt x="5526" y="61679"/>
                          <a:pt x="0" y="56154"/>
                          <a:pt x="0" y="49284"/>
                        </a:cubicBezTo>
                        <a:lnTo>
                          <a:pt x="0" y="12346"/>
                        </a:lnTo>
                        <a:cubicBezTo>
                          <a:pt x="0" y="5526"/>
                          <a:pt x="5526" y="0"/>
                          <a:pt x="12346" y="0"/>
                        </a:cubicBezTo>
                        <a:lnTo>
                          <a:pt x="71486" y="0"/>
                        </a:lnTo>
                        <a:cubicBezTo>
                          <a:pt x="78306" y="0"/>
                          <a:pt x="83832" y="5526"/>
                          <a:pt x="83832" y="12346"/>
                        </a:cubicBezTo>
                        <a:lnTo>
                          <a:pt x="83832" y="49284"/>
                        </a:lnTo>
                        <a:cubicBezTo>
                          <a:pt x="83832" y="56104"/>
                          <a:pt x="78306" y="61679"/>
                          <a:pt x="71486" y="61679"/>
                        </a:cubicBezTo>
                        <a:close/>
                        <a:moveTo>
                          <a:pt x="12396" y="8413"/>
                        </a:moveTo>
                        <a:cubicBezTo>
                          <a:pt x="10255" y="8413"/>
                          <a:pt x="8513" y="10156"/>
                          <a:pt x="8513" y="12296"/>
                        </a:cubicBezTo>
                        <a:lnTo>
                          <a:pt x="8513" y="49234"/>
                        </a:lnTo>
                        <a:cubicBezTo>
                          <a:pt x="8513" y="51374"/>
                          <a:pt x="10305" y="53167"/>
                          <a:pt x="12396" y="53167"/>
                        </a:cubicBezTo>
                        <a:lnTo>
                          <a:pt x="71536" y="53167"/>
                        </a:lnTo>
                        <a:cubicBezTo>
                          <a:pt x="73627" y="53167"/>
                          <a:pt x="75419" y="51374"/>
                          <a:pt x="75419" y="49234"/>
                        </a:cubicBezTo>
                        <a:lnTo>
                          <a:pt x="75419" y="12296"/>
                        </a:lnTo>
                        <a:cubicBezTo>
                          <a:pt x="75419" y="10156"/>
                          <a:pt x="73676" y="8413"/>
                          <a:pt x="71536" y="8413"/>
                        </a:cubicBezTo>
                        <a:lnTo>
                          <a:pt x="12396" y="8413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17" name="Freeform: Shape 216">
                    <a:extLst>
                      <a:ext uri="{FF2B5EF4-FFF2-40B4-BE49-F238E27FC236}">
                        <a16:creationId xmlns:a16="http://schemas.microsoft.com/office/drawing/2014/main" id="{9C7BDEEA-2D33-FAB8-465C-93CE67B60B8C}"/>
                      </a:ext>
                    </a:extLst>
                  </p:cNvPr>
                  <p:cNvSpPr/>
                  <p:nvPr/>
                </p:nvSpPr>
                <p:spPr>
                  <a:xfrm>
                    <a:off x="7721848" y="3914161"/>
                    <a:ext cx="83832" cy="61679"/>
                  </a:xfrm>
                  <a:custGeom>
                    <a:avLst/>
                    <a:gdLst>
                      <a:gd name="connsiteX0" fmla="*/ 71486 w 83832"/>
                      <a:gd name="connsiteY0" fmla="*/ 61679 h 61679"/>
                      <a:gd name="connsiteX1" fmla="*/ 12346 w 83832"/>
                      <a:gd name="connsiteY1" fmla="*/ 61679 h 61679"/>
                      <a:gd name="connsiteX2" fmla="*/ 0 w 83832"/>
                      <a:gd name="connsiteY2" fmla="*/ 49333 h 61679"/>
                      <a:gd name="connsiteX3" fmla="*/ 0 w 83832"/>
                      <a:gd name="connsiteY3" fmla="*/ 12346 h 61679"/>
                      <a:gd name="connsiteX4" fmla="*/ 12346 w 83832"/>
                      <a:gd name="connsiteY4" fmla="*/ 0 h 61679"/>
                      <a:gd name="connsiteX5" fmla="*/ 71486 w 83832"/>
                      <a:gd name="connsiteY5" fmla="*/ 0 h 61679"/>
                      <a:gd name="connsiteX6" fmla="*/ 83832 w 83832"/>
                      <a:gd name="connsiteY6" fmla="*/ 12346 h 61679"/>
                      <a:gd name="connsiteX7" fmla="*/ 83832 w 83832"/>
                      <a:gd name="connsiteY7" fmla="*/ 49333 h 61679"/>
                      <a:gd name="connsiteX8" fmla="*/ 71486 w 83832"/>
                      <a:gd name="connsiteY8" fmla="*/ 61679 h 61679"/>
                      <a:gd name="connsiteX9" fmla="*/ 12396 w 83832"/>
                      <a:gd name="connsiteY9" fmla="*/ 8463 h 61679"/>
                      <a:gd name="connsiteX10" fmla="*/ 8513 w 83832"/>
                      <a:gd name="connsiteY10" fmla="*/ 12346 h 61679"/>
                      <a:gd name="connsiteX11" fmla="*/ 8513 w 83832"/>
                      <a:gd name="connsiteY11" fmla="*/ 49333 h 61679"/>
                      <a:gd name="connsiteX12" fmla="*/ 12396 w 83832"/>
                      <a:gd name="connsiteY12" fmla="*/ 53216 h 61679"/>
                      <a:gd name="connsiteX13" fmla="*/ 71536 w 83832"/>
                      <a:gd name="connsiteY13" fmla="*/ 53216 h 61679"/>
                      <a:gd name="connsiteX14" fmla="*/ 75419 w 83832"/>
                      <a:gd name="connsiteY14" fmla="*/ 49333 h 61679"/>
                      <a:gd name="connsiteX15" fmla="*/ 75419 w 83832"/>
                      <a:gd name="connsiteY15" fmla="*/ 12346 h 61679"/>
                      <a:gd name="connsiteX16" fmla="*/ 71536 w 83832"/>
                      <a:gd name="connsiteY16" fmla="*/ 8463 h 61679"/>
                      <a:gd name="connsiteX17" fmla="*/ 12396 w 83832"/>
                      <a:gd name="connsiteY17" fmla="*/ 8463 h 6167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83832" h="61679">
                        <a:moveTo>
                          <a:pt x="71486" y="61679"/>
                        </a:moveTo>
                        <a:lnTo>
                          <a:pt x="12346" y="61679"/>
                        </a:lnTo>
                        <a:cubicBezTo>
                          <a:pt x="5526" y="61679"/>
                          <a:pt x="0" y="56153"/>
                          <a:pt x="0" y="49333"/>
                        </a:cubicBezTo>
                        <a:lnTo>
                          <a:pt x="0" y="12346"/>
                        </a:lnTo>
                        <a:cubicBezTo>
                          <a:pt x="0" y="5526"/>
                          <a:pt x="5526" y="0"/>
                          <a:pt x="12346" y="0"/>
                        </a:cubicBezTo>
                        <a:lnTo>
                          <a:pt x="71486" y="0"/>
                        </a:lnTo>
                        <a:cubicBezTo>
                          <a:pt x="78306" y="0"/>
                          <a:pt x="83832" y="5526"/>
                          <a:pt x="83832" y="12346"/>
                        </a:cubicBezTo>
                        <a:lnTo>
                          <a:pt x="83832" y="49333"/>
                        </a:lnTo>
                        <a:cubicBezTo>
                          <a:pt x="83832" y="56153"/>
                          <a:pt x="78306" y="61679"/>
                          <a:pt x="71486" y="61679"/>
                        </a:cubicBezTo>
                        <a:close/>
                        <a:moveTo>
                          <a:pt x="12396" y="8463"/>
                        </a:moveTo>
                        <a:cubicBezTo>
                          <a:pt x="10305" y="8463"/>
                          <a:pt x="8513" y="10255"/>
                          <a:pt x="8513" y="12346"/>
                        </a:cubicBezTo>
                        <a:lnTo>
                          <a:pt x="8513" y="49333"/>
                        </a:lnTo>
                        <a:cubicBezTo>
                          <a:pt x="8513" y="51474"/>
                          <a:pt x="10255" y="53216"/>
                          <a:pt x="12396" y="53216"/>
                        </a:cubicBezTo>
                        <a:lnTo>
                          <a:pt x="71536" y="53216"/>
                        </a:lnTo>
                        <a:cubicBezTo>
                          <a:pt x="73676" y="53216"/>
                          <a:pt x="75419" y="51474"/>
                          <a:pt x="75419" y="49333"/>
                        </a:cubicBezTo>
                        <a:lnTo>
                          <a:pt x="75419" y="12346"/>
                        </a:lnTo>
                        <a:cubicBezTo>
                          <a:pt x="75419" y="10255"/>
                          <a:pt x="73627" y="8463"/>
                          <a:pt x="71536" y="8463"/>
                        </a:cubicBezTo>
                        <a:lnTo>
                          <a:pt x="12396" y="8463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18" name="Freeform: Shape 217">
                    <a:extLst>
                      <a:ext uri="{FF2B5EF4-FFF2-40B4-BE49-F238E27FC236}">
                        <a16:creationId xmlns:a16="http://schemas.microsoft.com/office/drawing/2014/main" id="{6BF052A4-6483-F1AC-8059-3C4AE1B8FB2F}"/>
                      </a:ext>
                    </a:extLst>
                  </p:cNvPr>
                  <p:cNvSpPr/>
                  <p:nvPr/>
                </p:nvSpPr>
                <p:spPr>
                  <a:xfrm>
                    <a:off x="7747287" y="4728536"/>
                    <a:ext cx="83881" cy="61679"/>
                  </a:xfrm>
                  <a:custGeom>
                    <a:avLst/>
                    <a:gdLst>
                      <a:gd name="connsiteX0" fmla="*/ 71536 w 83881"/>
                      <a:gd name="connsiteY0" fmla="*/ 61679 h 61679"/>
                      <a:gd name="connsiteX1" fmla="*/ 12395 w 83881"/>
                      <a:gd name="connsiteY1" fmla="*/ 61679 h 61679"/>
                      <a:gd name="connsiteX2" fmla="*/ 0 w 83881"/>
                      <a:gd name="connsiteY2" fmla="*/ 49333 h 61679"/>
                      <a:gd name="connsiteX3" fmla="*/ 0 w 83881"/>
                      <a:gd name="connsiteY3" fmla="*/ 12396 h 61679"/>
                      <a:gd name="connsiteX4" fmla="*/ 12395 w 83881"/>
                      <a:gd name="connsiteY4" fmla="*/ 0 h 61679"/>
                      <a:gd name="connsiteX5" fmla="*/ 71536 w 83881"/>
                      <a:gd name="connsiteY5" fmla="*/ 0 h 61679"/>
                      <a:gd name="connsiteX6" fmla="*/ 83882 w 83881"/>
                      <a:gd name="connsiteY6" fmla="*/ 12396 h 61679"/>
                      <a:gd name="connsiteX7" fmla="*/ 83882 w 83881"/>
                      <a:gd name="connsiteY7" fmla="*/ 49333 h 61679"/>
                      <a:gd name="connsiteX8" fmla="*/ 71536 w 83881"/>
                      <a:gd name="connsiteY8" fmla="*/ 61679 h 61679"/>
                      <a:gd name="connsiteX9" fmla="*/ 12395 w 83881"/>
                      <a:gd name="connsiteY9" fmla="*/ 8463 h 61679"/>
                      <a:gd name="connsiteX10" fmla="*/ 8463 w 83881"/>
                      <a:gd name="connsiteY10" fmla="*/ 12396 h 61679"/>
                      <a:gd name="connsiteX11" fmla="*/ 8463 w 83881"/>
                      <a:gd name="connsiteY11" fmla="*/ 49333 h 61679"/>
                      <a:gd name="connsiteX12" fmla="*/ 12395 w 83881"/>
                      <a:gd name="connsiteY12" fmla="*/ 53216 h 61679"/>
                      <a:gd name="connsiteX13" fmla="*/ 71536 w 83881"/>
                      <a:gd name="connsiteY13" fmla="*/ 53216 h 61679"/>
                      <a:gd name="connsiteX14" fmla="*/ 75419 w 83881"/>
                      <a:gd name="connsiteY14" fmla="*/ 49333 h 61679"/>
                      <a:gd name="connsiteX15" fmla="*/ 75419 w 83881"/>
                      <a:gd name="connsiteY15" fmla="*/ 12396 h 61679"/>
                      <a:gd name="connsiteX16" fmla="*/ 71536 w 83881"/>
                      <a:gd name="connsiteY16" fmla="*/ 8463 h 61679"/>
                      <a:gd name="connsiteX17" fmla="*/ 12395 w 83881"/>
                      <a:gd name="connsiteY17" fmla="*/ 8463 h 6167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83881" h="61679">
                        <a:moveTo>
                          <a:pt x="71536" y="61679"/>
                        </a:moveTo>
                        <a:lnTo>
                          <a:pt x="12395" y="61679"/>
                        </a:lnTo>
                        <a:cubicBezTo>
                          <a:pt x="5525" y="61679"/>
                          <a:pt x="0" y="56153"/>
                          <a:pt x="0" y="49333"/>
                        </a:cubicBezTo>
                        <a:lnTo>
                          <a:pt x="0" y="12396"/>
                        </a:lnTo>
                        <a:cubicBezTo>
                          <a:pt x="0" y="5526"/>
                          <a:pt x="5525" y="0"/>
                          <a:pt x="12395" y="0"/>
                        </a:cubicBezTo>
                        <a:lnTo>
                          <a:pt x="71536" y="0"/>
                        </a:lnTo>
                        <a:cubicBezTo>
                          <a:pt x="78356" y="0"/>
                          <a:pt x="83882" y="5526"/>
                          <a:pt x="83882" y="12396"/>
                        </a:cubicBezTo>
                        <a:lnTo>
                          <a:pt x="83882" y="49333"/>
                        </a:lnTo>
                        <a:cubicBezTo>
                          <a:pt x="83882" y="56153"/>
                          <a:pt x="78356" y="61679"/>
                          <a:pt x="71536" y="61679"/>
                        </a:cubicBezTo>
                        <a:close/>
                        <a:moveTo>
                          <a:pt x="12395" y="8463"/>
                        </a:moveTo>
                        <a:cubicBezTo>
                          <a:pt x="10255" y="8463"/>
                          <a:pt x="8463" y="10255"/>
                          <a:pt x="8463" y="12396"/>
                        </a:cubicBezTo>
                        <a:lnTo>
                          <a:pt x="8463" y="49333"/>
                        </a:lnTo>
                        <a:cubicBezTo>
                          <a:pt x="8463" y="51424"/>
                          <a:pt x="10255" y="53216"/>
                          <a:pt x="12395" y="53216"/>
                        </a:cubicBezTo>
                        <a:lnTo>
                          <a:pt x="71536" y="53216"/>
                        </a:lnTo>
                        <a:cubicBezTo>
                          <a:pt x="73676" y="53216"/>
                          <a:pt x="75419" y="51474"/>
                          <a:pt x="75419" y="49333"/>
                        </a:cubicBezTo>
                        <a:lnTo>
                          <a:pt x="75419" y="12396"/>
                        </a:lnTo>
                        <a:cubicBezTo>
                          <a:pt x="75419" y="10255"/>
                          <a:pt x="73627" y="8463"/>
                          <a:pt x="71536" y="8463"/>
                        </a:cubicBezTo>
                        <a:lnTo>
                          <a:pt x="12395" y="8463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19" name="Freeform: Shape 218">
                    <a:extLst>
                      <a:ext uri="{FF2B5EF4-FFF2-40B4-BE49-F238E27FC236}">
                        <a16:creationId xmlns:a16="http://schemas.microsoft.com/office/drawing/2014/main" id="{AF1084DD-FC6F-792C-52C9-7F1DCF6003B3}"/>
                      </a:ext>
                    </a:extLst>
                  </p:cNvPr>
                  <p:cNvSpPr/>
                  <p:nvPr/>
                </p:nvSpPr>
                <p:spPr>
                  <a:xfrm>
                    <a:off x="7646827" y="5000890"/>
                    <a:ext cx="83832" cy="61679"/>
                  </a:xfrm>
                  <a:custGeom>
                    <a:avLst/>
                    <a:gdLst>
                      <a:gd name="connsiteX0" fmla="*/ 71486 w 83832"/>
                      <a:gd name="connsiteY0" fmla="*/ 61679 h 61679"/>
                      <a:gd name="connsiteX1" fmla="*/ 12346 w 83832"/>
                      <a:gd name="connsiteY1" fmla="*/ 61679 h 61679"/>
                      <a:gd name="connsiteX2" fmla="*/ 0 w 83832"/>
                      <a:gd name="connsiteY2" fmla="*/ 49283 h 61679"/>
                      <a:gd name="connsiteX3" fmla="*/ 0 w 83832"/>
                      <a:gd name="connsiteY3" fmla="*/ 12346 h 61679"/>
                      <a:gd name="connsiteX4" fmla="*/ 12346 w 83832"/>
                      <a:gd name="connsiteY4" fmla="*/ 0 h 61679"/>
                      <a:gd name="connsiteX5" fmla="*/ 71486 w 83832"/>
                      <a:gd name="connsiteY5" fmla="*/ 0 h 61679"/>
                      <a:gd name="connsiteX6" fmla="*/ 83832 w 83832"/>
                      <a:gd name="connsiteY6" fmla="*/ 12346 h 61679"/>
                      <a:gd name="connsiteX7" fmla="*/ 83832 w 83832"/>
                      <a:gd name="connsiteY7" fmla="*/ 49283 h 61679"/>
                      <a:gd name="connsiteX8" fmla="*/ 71486 w 83832"/>
                      <a:gd name="connsiteY8" fmla="*/ 61679 h 61679"/>
                      <a:gd name="connsiteX9" fmla="*/ 12396 w 83832"/>
                      <a:gd name="connsiteY9" fmla="*/ 8463 h 61679"/>
                      <a:gd name="connsiteX10" fmla="*/ 8513 w 83832"/>
                      <a:gd name="connsiteY10" fmla="*/ 12346 h 61679"/>
                      <a:gd name="connsiteX11" fmla="*/ 8513 w 83832"/>
                      <a:gd name="connsiteY11" fmla="*/ 49283 h 61679"/>
                      <a:gd name="connsiteX12" fmla="*/ 12396 w 83832"/>
                      <a:gd name="connsiteY12" fmla="*/ 53216 h 61679"/>
                      <a:gd name="connsiteX13" fmla="*/ 71536 w 83832"/>
                      <a:gd name="connsiteY13" fmla="*/ 53216 h 61679"/>
                      <a:gd name="connsiteX14" fmla="*/ 75419 w 83832"/>
                      <a:gd name="connsiteY14" fmla="*/ 49283 h 61679"/>
                      <a:gd name="connsiteX15" fmla="*/ 75419 w 83832"/>
                      <a:gd name="connsiteY15" fmla="*/ 12346 h 61679"/>
                      <a:gd name="connsiteX16" fmla="*/ 71536 w 83832"/>
                      <a:gd name="connsiteY16" fmla="*/ 8463 h 61679"/>
                      <a:gd name="connsiteX17" fmla="*/ 12396 w 83832"/>
                      <a:gd name="connsiteY17" fmla="*/ 8463 h 6167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83832" h="61679">
                        <a:moveTo>
                          <a:pt x="71486" y="61679"/>
                        </a:moveTo>
                        <a:lnTo>
                          <a:pt x="12346" y="61679"/>
                        </a:lnTo>
                        <a:cubicBezTo>
                          <a:pt x="5526" y="61679"/>
                          <a:pt x="0" y="56153"/>
                          <a:pt x="0" y="49283"/>
                        </a:cubicBezTo>
                        <a:lnTo>
                          <a:pt x="0" y="12346"/>
                        </a:lnTo>
                        <a:cubicBezTo>
                          <a:pt x="0" y="5526"/>
                          <a:pt x="5526" y="0"/>
                          <a:pt x="12346" y="0"/>
                        </a:cubicBezTo>
                        <a:lnTo>
                          <a:pt x="71486" y="0"/>
                        </a:lnTo>
                        <a:cubicBezTo>
                          <a:pt x="78306" y="0"/>
                          <a:pt x="83832" y="5526"/>
                          <a:pt x="83832" y="12346"/>
                        </a:cubicBezTo>
                        <a:lnTo>
                          <a:pt x="83832" y="49283"/>
                        </a:lnTo>
                        <a:cubicBezTo>
                          <a:pt x="83832" y="56153"/>
                          <a:pt x="78306" y="61679"/>
                          <a:pt x="71486" y="61679"/>
                        </a:cubicBezTo>
                        <a:close/>
                        <a:moveTo>
                          <a:pt x="12396" y="8463"/>
                        </a:moveTo>
                        <a:cubicBezTo>
                          <a:pt x="10255" y="8463"/>
                          <a:pt x="8513" y="10205"/>
                          <a:pt x="8513" y="12346"/>
                        </a:cubicBezTo>
                        <a:lnTo>
                          <a:pt x="8513" y="49283"/>
                        </a:lnTo>
                        <a:cubicBezTo>
                          <a:pt x="8513" y="51424"/>
                          <a:pt x="10305" y="53216"/>
                          <a:pt x="12396" y="53216"/>
                        </a:cubicBezTo>
                        <a:lnTo>
                          <a:pt x="71536" y="53216"/>
                        </a:lnTo>
                        <a:cubicBezTo>
                          <a:pt x="73627" y="53216"/>
                          <a:pt x="75419" y="51424"/>
                          <a:pt x="75419" y="49283"/>
                        </a:cubicBezTo>
                        <a:lnTo>
                          <a:pt x="75419" y="12346"/>
                        </a:lnTo>
                        <a:cubicBezTo>
                          <a:pt x="75419" y="10205"/>
                          <a:pt x="73677" y="8463"/>
                          <a:pt x="71536" y="8463"/>
                        </a:cubicBezTo>
                        <a:lnTo>
                          <a:pt x="12396" y="8463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20" name="Freeform: Shape 219">
                    <a:extLst>
                      <a:ext uri="{FF2B5EF4-FFF2-40B4-BE49-F238E27FC236}">
                        <a16:creationId xmlns:a16="http://schemas.microsoft.com/office/drawing/2014/main" id="{1CC71D1A-7255-B24B-6A04-DFCC5C9F3FCA}"/>
                      </a:ext>
                    </a:extLst>
                  </p:cNvPr>
                  <p:cNvSpPr/>
                  <p:nvPr/>
                </p:nvSpPr>
                <p:spPr>
                  <a:xfrm>
                    <a:off x="7733746" y="2430177"/>
                    <a:ext cx="83881" cy="61679"/>
                  </a:xfrm>
                  <a:custGeom>
                    <a:avLst/>
                    <a:gdLst>
                      <a:gd name="connsiteX0" fmla="*/ 71536 w 83881"/>
                      <a:gd name="connsiteY0" fmla="*/ 61679 h 61679"/>
                      <a:gd name="connsiteX1" fmla="*/ 12396 w 83881"/>
                      <a:gd name="connsiteY1" fmla="*/ 61679 h 61679"/>
                      <a:gd name="connsiteX2" fmla="*/ 0 w 83881"/>
                      <a:gd name="connsiteY2" fmla="*/ 49333 h 61679"/>
                      <a:gd name="connsiteX3" fmla="*/ 0 w 83881"/>
                      <a:gd name="connsiteY3" fmla="*/ 12396 h 61679"/>
                      <a:gd name="connsiteX4" fmla="*/ 12396 w 83881"/>
                      <a:gd name="connsiteY4" fmla="*/ 0 h 61679"/>
                      <a:gd name="connsiteX5" fmla="*/ 71536 w 83881"/>
                      <a:gd name="connsiteY5" fmla="*/ 0 h 61679"/>
                      <a:gd name="connsiteX6" fmla="*/ 83882 w 83881"/>
                      <a:gd name="connsiteY6" fmla="*/ 12396 h 61679"/>
                      <a:gd name="connsiteX7" fmla="*/ 83882 w 83881"/>
                      <a:gd name="connsiteY7" fmla="*/ 49333 h 61679"/>
                      <a:gd name="connsiteX8" fmla="*/ 71536 w 83881"/>
                      <a:gd name="connsiteY8" fmla="*/ 61679 h 61679"/>
                      <a:gd name="connsiteX9" fmla="*/ 12445 w 83881"/>
                      <a:gd name="connsiteY9" fmla="*/ 8463 h 61679"/>
                      <a:gd name="connsiteX10" fmla="*/ 8513 w 83881"/>
                      <a:gd name="connsiteY10" fmla="*/ 12396 h 61679"/>
                      <a:gd name="connsiteX11" fmla="*/ 8513 w 83881"/>
                      <a:gd name="connsiteY11" fmla="*/ 49333 h 61679"/>
                      <a:gd name="connsiteX12" fmla="*/ 12445 w 83881"/>
                      <a:gd name="connsiteY12" fmla="*/ 53216 h 61679"/>
                      <a:gd name="connsiteX13" fmla="*/ 71586 w 83881"/>
                      <a:gd name="connsiteY13" fmla="*/ 53216 h 61679"/>
                      <a:gd name="connsiteX14" fmla="*/ 75469 w 83881"/>
                      <a:gd name="connsiteY14" fmla="*/ 49333 h 61679"/>
                      <a:gd name="connsiteX15" fmla="*/ 75469 w 83881"/>
                      <a:gd name="connsiteY15" fmla="*/ 12396 h 61679"/>
                      <a:gd name="connsiteX16" fmla="*/ 71586 w 83881"/>
                      <a:gd name="connsiteY16" fmla="*/ 8463 h 61679"/>
                      <a:gd name="connsiteX17" fmla="*/ 12445 w 83881"/>
                      <a:gd name="connsiteY17" fmla="*/ 8463 h 6167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83881" h="61679">
                        <a:moveTo>
                          <a:pt x="71536" y="61679"/>
                        </a:moveTo>
                        <a:lnTo>
                          <a:pt x="12396" y="61679"/>
                        </a:lnTo>
                        <a:cubicBezTo>
                          <a:pt x="5526" y="61679"/>
                          <a:pt x="0" y="56154"/>
                          <a:pt x="0" y="49333"/>
                        </a:cubicBezTo>
                        <a:lnTo>
                          <a:pt x="0" y="12396"/>
                        </a:lnTo>
                        <a:cubicBezTo>
                          <a:pt x="0" y="5575"/>
                          <a:pt x="5526" y="0"/>
                          <a:pt x="12396" y="0"/>
                        </a:cubicBezTo>
                        <a:lnTo>
                          <a:pt x="71536" y="0"/>
                        </a:lnTo>
                        <a:cubicBezTo>
                          <a:pt x="78356" y="0"/>
                          <a:pt x="83882" y="5526"/>
                          <a:pt x="83882" y="12396"/>
                        </a:cubicBezTo>
                        <a:lnTo>
                          <a:pt x="83882" y="49333"/>
                        </a:lnTo>
                        <a:cubicBezTo>
                          <a:pt x="83882" y="56154"/>
                          <a:pt x="78356" y="61679"/>
                          <a:pt x="71536" y="61679"/>
                        </a:cubicBezTo>
                        <a:close/>
                        <a:moveTo>
                          <a:pt x="12445" y="8463"/>
                        </a:moveTo>
                        <a:cubicBezTo>
                          <a:pt x="10305" y="8463"/>
                          <a:pt x="8513" y="10255"/>
                          <a:pt x="8513" y="12396"/>
                        </a:cubicBezTo>
                        <a:lnTo>
                          <a:pt x="8513" y="49333"/>
                        </a:lnTo>
                        <a:cubicBezTo>
                          <a:pt x="8513" y="51474"/>
                          <a:pt x="10305" y="53216"/>
                          <a:pt x="12445" y="53216"/>
                        </a:cubicBezTo>
                        <a:lnTo>
                          <a:pt x="71586" y="53216"/>
                        </a:lnTo>
                        <a:cubicBezTo>
                          <a:pt x="73726" y="53216"/>
                          <a:pt x="75469" y="51474"/>
                          <a:pt x="75469" y="49333"/>
                        </a:cubicBezTo>
                        <a:lnTo>
                          <a:pt x="75469" y="12396"/>
                        </a:lnTo>
                        <a:cubicBezTo>
                          <a:pt x="75469" y="10255"/>
                          <a:pt x="73726" y="8463"/>
                          <a:pt x="71586" y="8463"/>
                        </a:cubicBezTo>
                        <a:lnTo>
                          <a:pt x="12445" y="8463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21" name="Freeform: Shape 220">
                    <a:extLst>
                      <a:ext uri="{FF2B5EF4-FFF2-40B4-BE49-F238E27FC236}">
                        <a16:creationId xmlns:a16="http://schemas.microsoft.com/office/drawing/2014/main" id="{6AA06C36-7231-E65A-965C-AC8C63176693}"/>
                      </a:ext>
                    </a:extLst>
                  </p:cNvPr>
                  <p:cNvSpPr/>
                  <p:nvPr/>
                </p:nvSpPr>
                <p:spPr>
                  <a:xfrm>
                    <a:off x="7647823" y="2061496"/>
                    <a:ext cx="83832" cy="61629"/>
                  </a:xfrm>
                  <a:custGeom>
                    <a:avLst/>
                    <a:gdLst>
                      <a:gd name="connsiteX0" fmla="*/ 71486 w 83832"/>
                      <a:gd name="connsiteY0" fmla="*/ 61629 h 61629"/>
                      <a:gd name="connsiteX1" fmla="*/ 12346 w 83832"/>
                      <a:gd name="connsiteY1" fmla="*/ 61629 h 61629"/>
                      <a:gd name="connsiteX2" fmla="*/ 0 w 83832"/>
                      <a:gd name="connsiteY2" fmla="*/ 49284 h 61629"/>
                      <a:gd name="connsiteX3" fmla="*/ 0 w 83832"/>
                      <a:gd name="connsiteY3" fmla="*/ 12346 h 61629"/>
                      <a:gd name="connsiteX4" fmla="*/ 12346 w 83832"/>
                      <a:gd name="connsiteY4" fmla="*/ 0 h 61629"/>
                      <a:gd name="connsiteX5" fmla="*/ 71486 w 83832"/>
                      <a:gd name="connsiteY5" fmla="*/ 0 h 61629"/>
                      <a:gd name="connsiteX6" fmla="*/ 83832 w 83832"/>
                      <a:gd name="connsiteY6" fmla="*/ 12346 h 61629"/>
                      <a:gd name="connsiteX7" fmla="*/ 83832 w 83832"/>
                      <a:gd name="connsiteY7" fmla="*/ 49284 h 61629"/>
                      <a:gd name="connsiteX8" fmla="*/ 71486 w 83832"/>
                      <a:gd name="connsiteY8" fmla="*/ 61629 h 61629"/>
                      <a:gd name="connsiteX9" fmla="*/ 12346 w 83832"/>
                      <a:gd name="connsiteY9" fmla="*/ 8463 h 61629"/>
                      <a:gd name="connsiteX10" fmla="*/ 8463 w 83832"/>
                      <a:gd name="connsiteY10" fmla="*/ 12346 h 61629"/>
                      <a:gd name="connsiteX11" fmla="*/ 8463 w 83832"/>
                      <a:gd name="connsiteY11" fmla="*/ 49284 h 61629"/>
                      <a:gd name="connsiteX12" fmla="*/ 12346 w 83832"/>
                      <a:gd name="connsiteY12" fmla="*/ 53166 h 61629"/>
                      <a:gd name="connsiteX13" fmla="*/ 71486 w 83832"/>
                      <a:gd name="connsiteY13" fmla="*/ 53166 h 61629"/>
                      <a:gd name="connsiteX14" fmla="*/ 75369 w 83832"/>
                      <a:gd name="connsiteY14" fmla="*/ 49284 h 61629"/>
                      <a:gd name="connsiteX15" fmla="*/ 75369 w 83832"/>
                      <a:gd name="connsiteY15" fmla="*/ 12346 h 61629"/>
                      <a:gd name="connsiteX16" fmla="*/ 71486 w 83832"/>
                      <a:gd name="connsiteY16" fmla="*/ 8463 h 61629"/>
                      <a:gd name="connsiteX17" fmla="*/ 12346 w 83832"/>
                      <a:gd name="connsiteY17" fmla="*/ 8463 h 6162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83832" h="61629">
                        <a:moveTo>
                          <a:pt x="71486" y="61629"/>
                        </a:moveTo>
                        <a:lnTo>
                          <a:pt x="12346" y="61629"/>
                        </a:lnTo>
                        <a:cubicBezTo>
                          <a:pt x="5526" y="61629"/>
                          <a:pt x="0" y="56104"/>
                          <a:pt x="0" y="49284"/>
                        </a:cubicBezTo>
                        <a:lnTo>
                          <a:pt x="0" y="12346"/>
                        </a:lnTo>
                        <a:cubicBezTo>
                          <a:pt x="0" y="5526"/>
                          <a:pt x="5526" y="0"/>
                          <a:pt x="12346" y="0"/>
                        </a:cubicBezTo>
                        <a:lnTo>
                          <a:pt x="71486" y="0"/>
                        </a:lnTo>
                        <a:cubicBezTo>
                          <a:pt x="78306" y="0"/>
                          <a:pt x="83832" y="5526"/>
                          <a:pt x="83832" y="12346"/>
                        </a:cubicBezTo>
                        <a:lnTo>
                          <a:pt x="83832" y="49284"/>
                        </a:lnTo>
                        <a:cubicBezTo>
                          <a:pt x="83832" y="56104"/>
                          <a:pt x="78306" y="61629"/>
                          <a:pt x="71486" y="61629"/>
                        </a:cubicBezTo>
                        <a:close/>
                        <a:moveTo>
                          <a:pt x="12346" y="8463"/>
                        </a:moveTo>
                        <a:cubicBezTo>
                          <a:pt x="10205" y="8463"/>
                          <a:pt x="8463" y="10205"/>
                          <a:pt x="8463" y="12346"/>
                        </a:cubicBezTo>
                        <a:lnTo>
                          <a:pt x="8463" y="49284"/>
                        </a:lnTo>
                        <a:cubicBezTo>
                          <a:pt x="8463" y="51424"/>
                          <a:pt x="10205" y="53166"/>
                          <a:pt x="12346" y="53166"/>
                        </a:cubicBezTo>
                        <a:lnTo>
                          <a:pt x="71486" y="53166"/>
                        </a:lnTo>
                        <a:cubicBezTo>
                          <a:pt x="73627" y="53166"/>
                          <a:pt x="75369" y="51424"/>
                          <a:pt x="75369" y="49284"/>
                        </a:cubicBezTo>
                        <a:lnTo>
                          <a:pt x="75369" y="12346"/>
                        </a:lnTo>
                        <a:cubicBezTo>
                          <a:pt x="75369" y="10205"/>
                          <a:pt x="73627" y="8463"/>
                          <a:pt x="71486" y="8463"/>
                        </a:cubicBezTo>
                        <a:lnTo>
                          <a:pt x="12346" y="8463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22" name="Freeform: Shape 221">
                    <a:extLst>
                      <a:ext uri="{FF2B5EF4-FFF2-40B4-BE49-F238E27FC236}">
                        <a16:creationId xmlns:a16="http://schemas.microsoft.com/office/drawing/2014/main" id="{278524F4-2DD9-3723-C5BD-4D652F6D174A}"/>
                      </a:ext>
                    </a:extLst>
                  </p:cNvPr>
                  <p:cNvSpPr/>
                  <p:nvPr/>
                </p:nvSpPr>
                <p:spPr>
                  <a:xfrm>
                    <a:off x="7726279" y="3331868"/>
                    <a:ext cx="83831" cy="61629"/>
                  </a:xfrm>
                  <a:custGeom>
                    <a:avLst/>
                    <a:gdLst>
                      <a:gd name="connsiteX0" fmla="*/ 71486 w 83831"/>
                      <a:gd name="connsiteY0" fmla="*/ 61629 h 61629"/>
                      <a:gd name="connsiteX1" fmla="*/ 12346 w 83831"/>
                      <a:gd name="connsiteY1" fmla="*/ 61629 h 61629"/>
                      <a:gd name="connsiteX2" fmla="*/ 0 w 83831"/>
                      <a:gd name="connsiteY2" fmla="*/ 49283 h 61629"/>
                      <a:gd name="connsiteX3" fmla="*/ 0 w 83831"/>
                      <a:gd name="connsiteY3" fmla="*/ 12346 h 61629"/>
                      <a:gd name="connsiteX4" fmla="*/ 12346 w 83831"/>
                      <a:gd name="connsiteY4" fmla="*/ 0 h 61629"/>
                      <a:gd name="connsiteX5" fmla="*/ 71486 w 83831"/>
                      <a:gd name="connsiteY5" fmla="*/ 0 h 61629"/>
                      <a:gd name="connsiteX6" fmla="*/ 83831 w 83831"/>
                      <a:gd name="connsiteY6" fmla="*/ 12346 h 61629"/>
                      <a:gd name="connsiteX7" fmla="*/ 83831 w 83831"/>
                      <a:gd name="connsiteY7" fmla="*/ 49283 h 61629"/>
                      <a:gd name="connsiteX8" fmla="*/ 71486 w 83831"/>
                      <a:gd name="connsiteY8" fmla="*/ 61629 h 61629"/>
                      <a:gd name="connsiteX9" fmla="*/ 12346 w 83831"/>
                      <a:gd name="connsiteY9" fmla="*/ 8413 h 61629"/>
                      <a:gd name="connsiteX10" fmla="*/ 8463 w 83831"/>
                      <a:gd name="connsiteY10" fmla="*/ 12296 h 61629"/>
                      <a:gd name="connsiteX11" fmla="*/ 8463 w 83831"/>
                      <a:gd name="connsiteY11" fmla="*/ 49234 h 61629"/>
                      <a:gd name="connsiteX12" fmla="*/ 12346 w 83831"/>
                      <a:gd name="connsiteY12" fmla="*/ 53117 h 61629"/>
                      <a:gd name="connsiteX13" fmla="*/ 71486 w 83831"/>
                      <a:gd name="connsiteY13" fmla="*/ 53117 h 61629"/>
                      <a:gd name="connsiteX14" fmla="*/ 75369 w 83831"/>
                      <a:gd name="connsiteY14" fmla="*/ 49234 h 61629"/>
                      <a:gd name="connsiteX15" fmla="*/ 75369 w 83831"/>
                      <a:gd name="connsiteY15" fmla="*/ 12296 h 61629"/>
                      <a:gd name="connsiteX16" fmla="*/ 71486 w 83831"/>
                      <a:gd name="connsiteY16" fmla="*/ 8413 h 61629"/>
                      <a:gd name="connsiteX17" fmla="*/ 12346 w 83831"/>
                      <a:gd name="connsiteY17" fmla="*/ 8413 h 6162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83831" h="61629">
                        <a:moveTo>
                          <a:pt x="71486" y="61629"/>
                        </a:moveTo>
                        <a:lnTo>
                          <a:pt x="12346" y="61629"/>
                        </a:lnTo>
                        <a:cubicBezTo>
                          <a:pt x="5525" y="61629"/>
                          <a:pt x="0" y="56104"/>
                          <a:pt x="0" y="49283"/>
                        </a:cubicBezTo>
                        <a:lnTo>
                          <a:pt x="0" y="12346"/>
                        </a:lnTo>
                        <a:cubicBezTo>
                          <a:pt x="0" y="5526"/>
                          <a:pt x="5525" y="0"/>
                          <a:pt x="12346" y="0"/>
                        </a:cubicBezTo>
                        <a:lnTo>
                          <a:pt x="71486" y="0"/>
                        </a:lnTo>
                        <a:cubicBezTo>
                          <a:pt x="78306" y="0"/>
                          <a:pt x="83831" y="5526"/>
                          <a:pt x="83831" y="12346"/>
                        </a:cubicBezTo>
                        <a:lnTo>
                          <a:pt x="83831" y="49283"/>
                        </a:lnTo>
                        <a:cubicBezTo>
                          <a:pt x="83831" y="56054"/>
                          <a:pt x="78306" y="61629"/>
                          <a:pt x="71486" y="61629"/>
                        </a:cubicBezTo>
                        <a:close/>
                        <a:moveTo>
                          <a:pt x="12346" y="8413"/>
                        </a:moveTo>
                        <a:cubicBezTo>
                          <a:pt x="10205" y="8413"/>
                          <a:pt x="8463" y="10155"/>
                          <a:pt x="8463" y="12296"/>
                        </a:cubicBezTo>
                        <a:lnTo>
                          <a:pt x="8463" y="49234"/>
                        </a:lnTo>
                        <a:cubicBezTo>
                          <a:pt x="8463" y="51374"/>
                          <a:pt x="10205" y="53117"/>
                          <a:pt x="12346" y="53117"/>
                        </a:cubicBezTo>
                        <a:lnTo>
                          <a:pt x="71486" y="53117"/>
                        </a:lnTo>
                        <a:cubicBezTo>
                          <a:pt x="73626" y="53117"/>
                          <a:pt x="75369" y="51374"/>
                          <a:pt x="75369" y="49234"/>
                        </a:cubicBezTo>
                        <a:lnTo>
                          <a:pt x="75369" y="12296"/>
                        </a:lnTo>
                        <a:cubicBezTo>
                          <a:pt x="75369" y="10155"/>
                          <a:pt x="73626" y="8413"/>
                          <a:pt x="71486" y="8413"/>
                        </a:cubicBezTo>
                        <a:lnTo>
                          <a:pt x="12346" y="8413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23" name="Freeform: Shape 222">
                    <a:extLst>
                      <a:ext uri="{FF2B5EF4-FFF2-40B4-BE49-F238E27FC236}">
                        <a16:creationId xmlns:a16="http://schemas.microsoft.com/office/drawing/2014/main" id="{B6201413-1B53-A299-F461-5B77C2FCCB53}"/>
                      </a:ext>
                    </a:extLst>
                  </p:cNvPr>
                  <p:cNvSpPr/>
                  <p:nvPr/>
                </p:nvSpPr>
                <p:spPr>
                  <a:xfrm>
                    <a:off x="7684114" y="3396833"/>
                    <a:ext cx="83881" cy="61679"/>
                  </a:xfrm>
                  <a:custGeom>
                    <a:avLst/>
                    <a:gdLst>
                      <a:gd name="connsiteX0" fmla="*/ 71536 w 83881"/>
                      <a:gd name="connsiteY0" fmla="*/ 61679 h 61679"/>
                      <a:gd name="connsiteX1" fmla="*/ 12395 w 83881"/>
                      <a:gd name="connsiteY1" fmla="*/ 61679 h 61679"/>
                      <a:gd name="connsiteX2" fmla="*/ 0 w 83881"/>
                      <a:gd name="connsiteY2" fmla="*/ 49284 h 61679"/>
                      <a:gd name="connsiteX3" fmla="*/ 0 w 83881"/>
                      <a:gd name="connsiteY3" fmla="*/ 12346 h 61679"/>
                      <a:gd name="connsiteX4" fmla="*/ 12395 w 83881"/>
                      <a:gd name="connsiteY4" fmla="*/ 0 h 61679"/>
                      <a:gd name="connsiteX5" fmla="*/ 71536 w 83881"/>
                      <a:gd name="connsiteY5" fmla="*/ 0 h 61679"/>
                      <a:gd name="connsiteX6" fmla="*/ 83882 w 83881"/>
                      <a:gd name="connsiteY6" fmla="*/ 12346 h 61679"/>
                      <a:gd name="connsiteX7" fmla="*/ 83882 w 83881"/>
                      <a:gd name="connsiteY7" fmla="*/ 49284 h 61679"/>
                      <a:gd name="connsiteX8" fmla="*/ 71536 w 83881"/>
                      <a:gd name="connsiteY8" fmla="*/ 61679 h 61679"/>
                      <a:gd name="connsiteX9" fmla="*/ 12445 w 83881"/>
                      <a:gd name="connsiteY9" fmla="*/ 8463 h 61679"/>
                      <a:gd name="connsiteX10" fmla="*/ 8512 w 83881"/>
                      <a:gd name="connsiteY10" fmla="*/ 12346 h 61679"/>
                      <a:gd name="connsiteX11" fmla="*/ 8512 w 83881"/>
                      <a:gd name="connsiteY11" fmla="*/ 49284 h 61679"/>
                      <a:gd name="connsiteX12" fmla="*/ 12445 w 83881"/>
                      <a:gd name="connsiteY12" fmla="*/ 53216 h 61679"/>
                      <a:gd name="connsiteX13" fmla="*/ 71586 w 83881"/>
                      <a:gd name="connsiteY13" fmla="*/ 53216 h 61679"/>
                      <a:gd name="connsiteX14" fmla="*/ 75468 w 83881"/>
                      <a:gd name="connsiteY14" fmla="*/ 49284 h 61679"/>
                      <a:gd name="connsiteX15" fmla="*/ 75468 w 83881"/>
                      <a:gd name="connsiteY15" fmla="*/ 12346 h 61679"/>
                      <a:gd name="connsiteX16" fmla="*/ 71586 w 83881"/>
                      <a:gd name="connsiteY16" fmla="*/ 8463 h 61679"/>
                      <a:gd name="connsiteX17" fmla="*/ 12445 w 83881"/>
                      <a:gd name="connsiteY17" fmla="*/ 8463 h 6167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83881" h="61679">
                        <a:moveTo>
                          <a:pt x="71536" y="61679"/>
                        </a:moveTo>
                        <a:lnTo>
                          <a:pt x="12395" y="61679"/>
                        </a:lnTo>
                        <a:cubicBezTo>
                          <a:pt x="5525" y="61679"/>
                          <a:pt x="0" y="56154"/>
                          <a:pt x="0" y="49284"/>
                        </a:cubicBezTo>
                        <a:lnTo>
                          <a:pt x="0" y="12346"/>
                        </a:lnTo>
                        <a:cubicBezTo>
                          <a:pt x="0" y="5526"/>
                          <a:pt x="5525" y="0"/>
                          <a:pt x="12395" y="0"/>
                        </a:cubicBezTo>
                        <a:lnTo>
                          <a:pt x="71536" y="0"/>
                        </a:lnTo>
                        <a:cubicBezTo>
                          <a:pt x="78355" y="0"/>
                          <a:pt x="83882" y="5526"/>
                          <a:pt x="83882" y="12346"/>
                        </a:cubicBezTo>
                        <a:lnTo>
                          <a:pt x="83882" y="49284"/>
                        </a:lnTo>
                        <a:cubicBezTo>
                          <a:pt x="83882" y="56154"/>
                          <a:pt x="78355" y="61679"/>
                          <a:pt x="71536" y="61679"/>
                        </a:cubicBezTo>
                        <a:close/>
                        <a:moveTo>
                          <a:pt x="12445" y="8463"/>
                        </a:moveTo>
                        <a:cubicBezTo>
                          <a:pt x="10305" y="8463"/>
                          <a:pt x="8512" y="10255"/>
                          <a:pt x="8512" y="12346"/>
                        </a:cubicBezTo>
                        <a:lnTo>
                          <a:pt x="8512" y="49284"/>
                        </a:lnTo>
                        <a:cubicBezTo>
                          <a:pt x="8512" y="51424"/>
                          <a:pt x="10305" y="53216"/>
                          <a:pt x="12445" y="53216"/>
                        </a:cubicBezTo>
                        <a:lnTo>
                          <a:pt x="71586" y="53216"/>
                        </a:lnTo>
                        <a:cubicBezTo>
                          <a:pt x="73676" y="53216"/>
                          <a:pt x="75468" y="51424"/>
                          <a:pt x="75468" y="49284"/>
                        </a:cubicBezTo>
                        <a:lnTo>
                          <a:pt x="75468" y="12346"/>
                        </a:lnTo>
                        <a:cubicBezTo>
                          <a:pt x="75468" y="10205"/>
                          <a:pt x="73726" y="8463"/>
                          <a:pt x="71586" y="8463"/>
                        </a:cubicBezTo>
                        <a:lnTo>
                          <a:pt x="12445" y="8463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24" name="Freeform: Shape 223">
                    <a:extLst>
                      <a:ext uri="{FF2B5EF4-FFF2-40B4-BE49-F238E27FC236}">
                        <a16:creationId xmlns:a16="http://schemas.microsoft.com/office/drawing/2014/main" id="{324781C6-BB07-A452-2DEB-607BA9E154E1}"/>
                      </a:ext>
                    </a:extLst>
                  </p:cNvPr>
                  <p:cNvSpPr/>
                  <p:nvPr/>
                </p:nvSpPr>
                <p:spPr>
                  <a:xfrm>
                    <a:off x="7604015" y="3192928"/>
                    <a:ext cx="46147" cy="61629"/>
                  </a:xfrm>
                  <a:custGeom>
                    <a:avLst/>
                    <a:gdLst>
                      <a:gd name="connsiteX0" fmla="*/ 33802 w 46147"/>
                      <a:gd name="connsiteY0" fmla="*/ 61629 h 61629"/>
                      <a:gd name="connsiteX1" fmla="*/ 0 w 46147"/>
                      <a:gd name="connsiteY1" fmla="*/ 61629 h 61629"/>
                      <a:gd name="connsiteX2" fmla="*/ 0 w 46147"/>
                      <a:gd name="connsiteY2" fmla="*/ 0 h 61629"/>
                      <a:gd name="connsiteX3" fmla="*/ 33802 w 46147"/>
                      <a:gd name="connsiteY3" fmla="*/ 0 h 61629"/>
                      <a:gd name="connsiteX4" fmla="*/ 46147 w 46147"/>
                      <a:gd name="connsiteY4" fmla="*/ 12346 h 61629"/>
                      <a:gd name="connsiteX5" fmla="*/ 46147 w 46147"/>
                      <a:gd name="connsiteY5" fmla="*/ 49283 h 61629"/>
                      <a:gd name="connsiteX6" fmla="*/ 33802 w 46147"/>
                      <a:gd name="connsiteY6" fmla="*/ 61629 h 61629"/>
                      <a:gd name="connsiteX7" fmla="*/ 8463 w 46147"/>
                      <a:gd name="connsiteY7" fmla="*/ 53166 h 61629"/>
                      <a:gd name="connsiteX8" fmla="*/ 33802 w 46147"/>
                      <a:gd name="connsiteY8" fmla="*/ 53166 h 61629"/>
                      <a:gd name="connsiteX9" fmla="*/ 37685 w 46147"/>
                      <a:gd name="connsiteY9" fmla="*/ 49283 h 61629"/>
                      <a:gd name="connsiteX10" fmla="*/ 37685 w 46147"/>
                      <a:gd name="connsiteY10" fmla="*/ 12296 h 61629"/>
                      <a:gd name="connsiteX11" fmla="*/ 33802 w 46147"/>
                      <a:gd name="connsiteY11" fmla="*/ 8413 h 61629"/>
                      <a:gd name="connsiteX12" fmla="*/ 8463 w 46147"/>
                      <a:gd name="connsiteY12" fmla="*/ 8413 h 61629"/>
                      <a:gd name="connsiteX13" fmla="*/ 8463 w 46147"/>
                      <a:gd name="connsiteY13" fmla="*/ 53166 h 6162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46147" h="61629">
                        <a:moveTo>
                          <a:pt x="33802" y="61629"/>
                        </a:moveTo>
                        <a:lnTo>
                          <a:pt x="0" y="61629"/>
                        </a:lnTo>
                        <a:lnTo>
                          <a:pt x="0" y="0"/>
                        </a:lnTo>
                        <a:lnTo>
                          <a:pt x="33802" y="0"/>
                        </a:lnTo>
                        <a:cubicBezTo>
                          <a:pt x="40622" y="0"/>
                          <a:pt x="46147" y="5526"/>
                          <a:pt x="46147" y="12346"/>
                        </a:cubicBezTo>
                        <a:lnTo>
                          <a:pt x="46147" y="49283"/>
                        </a:lnTo>
                        <a:cubicBezTo>
                          <a:pt x="46147" y="56054"/>
                          <a:pt x="40622" y="61629"/>
                          <a:pt x="33802" y="61629"/>
                        </a:cubicBezTo>
                        <a:close/>
                        <a:moveTo>
                          <a:pt x="8463" y="53166"/>
                        </a:moveTo>
                        <a:lnTo>
                          <a:pt x="33802" y="53166"/>
                        </a:lnTo>
                        <a:cubicBezTo>
                          <a:pt x="35942" y="53166"/>
                          <a:pt x="37685" y="51424"/>
                          <a:pt x="37685" y="49283"/>
                        </a:cubicBezTo>
                        <a:lnTo>
                          <a:pt x="37685" y="12296"/>
                        </a:lnTo>
                        <a:cubicBezTo>
                          <a:pt x="37685" y="10155"/>
                          <a:pt x="35942" y="8413"/>
                          <a:pt x="33802" y="8413"/>
                        </a:cubicBezTo>
                        <a:lnTo>
                          <a:pt x="8463" y="8413"/>
                        </a:lnTo>
                        <a:lnTo>
                          <a:pt x="8463" y="53166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25" name="Freeform: Shape 224">
                    <a:extLst>
                      <a:ext uri="{FF2B5EF4-FFF2-40B4-BE49-F238E27FC236}">
                        <a16:creationId xmlns:a16="http://schemas.microsoft.com/office/drawing/2014/main" id="{AC6C32D3-1B39-BE00-2D35-DF0107C7520A}"/>
                      </a:ext>
                    </a:extLst>
                  </p:cNvPr>
                  <p:cNvSpPr/>
                  <p:nvPr/>
                </p:nvSpPr>
                <p:spPr>
                  <a:xfrm>
                    <a:off x="7604015" y="3689498"/>
                    <a:ext cx="46147" cy="61679"/>
                  </a:xfrm>
                  <a:custGeom>
                    <a:avLst/>
                    <a:gdLst>
                      <a:gd name="connsiteX0" fmla="*/ 33802 w 46147"/>
                      <a:gd name="connsiteY0" fmla="*/ 61679 h 61679"/>
                      <a:gd name="connsiteX1" fmla="*/ 0 w 46147"/>
                      <a:gd name="connsiteY1" fmla="*/ 61679 h 61679"/>
                      <a:gd name="connsiteX2" fmla="*/ 0 w 46147"/>
                      <a:gd name="connsiteY2" fmla="*/ 0 h 61679"/>
                      <a:gd name="connsiteX3" fmla="*/ 33802 w 46147"/>
                      <a:gd name="connsiteY3" fmla="*/ 0 h 61679"/>
                      <a:gd name="connsiteX4" fmla="*/ 46147 w 46147"/>
                      <a:gd name="connsiteY4" fmla="*/ 12346 h 61679"/>
                      <a:gd name="connsiteX5" fmla="*/ 46147 w 46147"/>
                      <a:gd name="connsiteY5" fmla="*/ 49284 h 61679"/>
                      <a:gd name="connsiteX6" fmla="*/ 33802 w 46147"/>
                      <a:gd name="connsiteY6" fmla="*/ 61679 h 61679"/>
                      <a:gd name="connsiteX7" fmla="*/ 8463 w 46147"/>
                      <a:gd name="connsiteY7" fmla="*/ 53216 h 61679"/>
                      <a:gd name="connsiteX8" fmla="*/ 33802 w 46147"/>
                      <a:gd name="connsiteY8" fmla="*/ 53216 h 61679"/>
                      <a:gd name="connsiteX9" fmla="*/ 37685 w 46147"/>
                      <a:gd name="connsiteY9" fmla="*/ 49284 h 61679"/>
                      <a:gd name="connsiteX10" fmla="*/ 37685 w 46147"/>
                      <a:gd name="connsiteY10" fmla="*/ 12346 h 61679"/>
                      <a:gd name="connsiteX11" fmla="*/ 33802 w 46147"/>
                      <a:gd name="connsiteY11" fmla="*/ 8463 h 61679"/>
                      <a:gd name="connsiteX12" fmla="*/ 8463 w 46147"/>
                      <a:gd name="connsiteY12" fmla="*/ 8463 h 61679"/>
                      <a:gd name="connsiteX13" fmla="*/ 8463 w 46147"/>
                      <a:gd name="connsiteY13" fmla="*/ 53216 h 6167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46147" h="61679">
                        <a:moveTo>
                          <a:pt x="33802" y="61679"/>
                        </a:moveTo>
                        <a:lnTo>
                          <a:pt x="0" y="61679"/>
                        </a:lnTo>
                        <a:lnTo>
                          <a:pt x="0" y="0"/>
                        </a:lnTo>
                        <a:lnTo>
                          <a:pt x="33802" y="0"/>
                        </a:lnTo>
                        <a:cubicBezTo>
                          <a:pt x="40622" y="0"/>
                          <a:pt x="46147" y="5526"/>
                          <a:pt x="46147" y="12346"/>
                        </a:cubicBezTo>
                        <a:lnTo>
                          <a:pt x="46147" y="49284"/>
                        </a:lnTo>
                        <a:cubicBezTo>
                          <a:pt x="46147" y="56153"/>
                          <a:pt x="40622" y="61679"/>
                          <a:pt x="33802" y="61679"/>
                        </a:cubicBezTo>
                        <a:close/>
                        <a:moveTo>
                          <a:pt x="8463" y="53216"/>
                        </a:moveTo>
                        <a:lnTo>
                          <a:pt x="33802" y="53216"/>
                        </a:lnTo>
                        <a:cubicBezTo>
                          <a:pt x="35893" y="53216"/>
                          <a:pt x="37685" y="51424"/>
                          <a:pt x="37685" y="49284"/>
                        </a:cubicBezTo>
                        <a:lnTo>
                          <a:pt x="37685" y="12346"/>
                        </a:lnTo>
                        <a:cubicBezTo>
                          <a:pt x="37685" y="10205"/>
                          <a:pt x="35942" y="8463"/>
                          <a:pt x="33802" y="8463"/>
                        </a:cubicBezTo>
                        <a:lnTo>
                          <a:pt x="8463" y="8463"/>
                        </a:lnTo>
                        <a:lnTo>
                          <a:pt x="8463" y="53216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26" name="Freeform: Shape 225">
                    <a:extLst>
                      <a:ext uri="{FF2B5EF4-FFF2-40B4-BE49-F238E27FC236}">
                        <a16:creationId xmlns:a16="http://schemas.microsoft.com/office/drawing/2014/main" id="{511BD99F-E177-17D4-A61D-700377495B73}"/>
                      </a:ext>
                    </a:extLst>
                  </p:cNvPr>
                  <p:cNvSpPr/>
                  <p:nvPr/>
                </p:nvSpPr>
                <p:spPr>
                  <a:xfrm>
                    <a:off x="7604015" y="3949655"/>
                    <a:ext cx="46147" cy="61629"/>
                  </a:xfrm>
                  <a:custGeom>
                    <a:avLst/>
                    <a:gdLst>
                      <a:gd name="connsiteX0" fmla="*/ 33802 w 46147"/>
                      <a:gd name="connsiteY0" fmla="*/ 61629 h 61629"/>
                      <a:gd name="connsiteX1" fmla="*/ 0 w 46147"/>
                      <a:gd name="connsiteY1" fmla="*/ 61629 h 61629"/>
                      <a:gd name="connsiteX2" fmla="*/ 0 w 46147"/>
                      <a:gd name="connsiteY2" fmla="*/ 0 h 61629"/>
                      <a:gd name="connsiteX3" fmla="*/ 33802 w 46147"/>
                      <a:gd name="connsiteY3" fmla="*/ 0 h 61629"/>
                      <a:gd name="connsiteX4" fmla="*/ 46147 w 46147"/>
                      <a:gd name="connsiteY4" fmla="*/ 12346 h 61629"/>
                      <a:gd name="connsiteX5" fmla="*/ 46147 w 46147"/>
                      <a:gd name="connsiteY5" fmla="*/ 49284 h 61629"/>
                      <a:gd name="connsiteX6" fmla="*/ 33802 w 46147"/>
                      <a:gd name="connsiteY6" fmla="*/ 61629 h 61629"/>
                      <a:gd name="connsiteX7" fmla="*/ 8463 w 46147"/>
                      <a:gd name="connsiteY7" fmla="*/ 53167 h 61629"/>
                      <a:gd name="connsiteX8" fmla="*/ 33802 w 46147"/>
                      <a:gd name="connsiteY8" fmla="*/ 53167 h 61629"/>
                      <a:gd name="connsiteX9" fmla="*/ 37685 w 46147"/>
                      <a:gd name="connsiteY9" fmla="*/ 49284 h 61629"/>
                      <a:gd name="connsiteX10" fmla="*/ 37685 w 46147"/>
                      <a:gd name="connsiteY10" fmla="*/ 12346 h 61629"/>
                      <a:gd name="connsiteX11" fmla="*/ 33802 w 46147"/>
                      <a:gd name="connsiteY11" fmla="*/ 8463 h 61629"/>
                      <a:gd name="connsiteX12" fmla="*/ 8463 w 46147"/>
                      <a:gd name="connsiteY12" fmla="*/ 8463 h 61629"/>
                      <a:gd name="connsiteX13" fmla="*/ 8463 w 46147"/>
                      <a:gd name="connsiteY13" fmla="*/ 53167 h 6162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46147" h="61629">
                        <a:moveTo>
                          <a:pt x="33802" y="61629"/>
                        </a:moveTo>
                        <a:lnTo>
                          <a:pt x="0" y="61629"/>
                        </a:lnTo>
                        <a:lnTo>
                          <a:pt x="0" y="0"/>
                        </a:lnTo>
                        <a:lnTo>
                          <a:pt x="33802" y="0"/>
                        </a:lnTo>
                        <a:cubicBezTo>
                          <a:pt x="40622" y="0"/>
                          <a:pt x="46147" y="5526"/>
                          <a:pt x="46147" y="12346"/>
                        </a:cubicBezTo>
                        <a:lnTo>
                          <a:pt x="46147" y="49284"/>
                        </a:lnTo>
                        <a:cubicBezTo>
                          <a:pt x="46147" y="56054"/>
                          <a:pt x="40622" y="61629"/>
                          <a:pt x="33802" y="61629"/>
                        </a:cubicBezTo>
                        <a:close/>
                        <a:moveTo>
                          <a:pt x="8463" y="53167"/>
                        </a:moveTo>
                        <a:lnTo>
                          <a:pt x="33802" y="53167"/>
                        </a:lnTo>
                        <a:cubicBezTo>
                          <a:pt x="35942" y="53167"/>
                          <a:pt x="37685" y="51424"/>
                          <a:pt x="37685" y="49284"/>
                        </a:cubicBezTo>
                        <a:lnTo>
                          <a:pt x="37685" y="12346"/>
                        </a:lnTo>
                        <a:cubicBezTo>
                          <a:pt x="37685" y="10205"/>
                          <a:pt x="35942" y="8463"/>
                          <a:pt x="33802" y="8463"/>
                        </a:cubicBezTo>
                        <a:lnTo>
                          <a:pt x="8463" y="8463"/>
                        </a:lnTo>
                        <a:lnTo>
                          <a:pt x="8463" y="53167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27" name="Freeform: Shape 226">
                    <a:extLst>
                      <a:ext uri="{FF2B5EF4-FFF2-40B4-BE49-F238E27FC236}">
                        <a16:creationId xmlns:a16="http://schemas.microsoft.com/office/drawing/2014/main" id="{562E4B56-E74A-22D8-984B-760619003DAF}"/>
                      </a:ext>
                    </a:extLst>
                  </p:cNvPr>
                  <p:cNvSpPr/>
                  <p:nvPr/>
                </p:nvSpPr>
                <p:spPr>
                  <a:xfrm>
                    <a:off x="7604015" y="2483394"/>
                    <a:ext cx="46147" cy="61679"/>
                  </a:xfrm>
                  <a:custGeom>
                    <a:avLst/>
                    <a:gdLst>
                      <a:gd name="connsiteX0" fmla="*/ 33802 w 46147"/>
                      <a:gd name="connsiteY0" fmla="*/ 61679 h 61679"/>
                      <a:gd name="connsiteX1" fmla="*/ 0 w 46147"/>
                      <a:gd name="connsiteY1" fmla="*/ 61679 h 61679"/>
                      <a:gd name="connsiteX2" fmla="*/ 0 w 46147"/>
                      <a:gd name="connsiteY2" fmla="*/ 0 h 61679"/>
                      <a:gd name="connsiteX3" fmla="*/ 33802 w 46147"/>
                      <a:gd name="connsiteY3" fmla="*/ 0 h 61679"/>
                      <a:gd name="connsiteX4" fmla="*/ 46147 w 46147"/>
                      <a:gd name="connsiteY4" fmla="*/ 12396 h 61679"/>
                      <a:gd name="connsiteX5" fmla="*/ 46147 w 46147"/>
                      <a:gd name="connsiteY5" fmla="*/ 49333 h 61679"/>
                      <a:gd name="connsiteX6" fmla="*/ 33802 w 46147"/>
                      <a:gd name="connsiteY6" fmla="*/ 61679 h 61679"/>
                      <a:gd name="connsiteX7" fmla="*/ 8463 w 46147"/>
                      <a:gd name="connsiteY7" fmla="*/ 53216 h 61679"/>
                      <a:gd name="connsiteX8" fmla="*/ 33802 w 46147"/>
                      <a:gd name="connsiteY8" fmla="*/ 53216 h 61679"/>
                      <a:gd name="connsiteX9" fmla="*/ 37685 w 46147"/>
                      <a:gd name="connsiteY9" fmla="*/ 49333 h 61679"/>
                      <a:gd name="connsiteX10" fmla="*/ 37685 w 46147"/>
                      <a:gd name="connsiteY10" fmla="*/ 12396 h 61679"/>
                      <a:gd name="connsiteX11" fmla="*/ 33802 w 46147"/>
                      <a:gd name="connsiteY11" fmla="*/ 8463 h 61679"/>
                      <a:gd name="connsiteX12" fmla="*/ 8463 w 46147"/>
                      <a:gd name="connsiteY12" fmla="*/ 8463 h 61679"/>
                      <a:gd name="connsiteX13" fmla="*/ 8463 w 46147"/>
                      <a:gd name="connsiteY13" fmla="*/ 53216 h 6167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46147" h="61679">
                        <a:moveTo>
                          <a:pt x="33802" y="61679"/>
                        </a:moveTo>
                        <a:lnTo>
                          <a:pt x="0" y="61679"/>
                        </a:lnTo>
                        <a:lnTo>
                          <a:pt x="0" y="0"/>
                        </a:lnTo>
                        <a:lnTo>
                          <a:pt x="33802" y="0"/>
                        </a:lnTo>
                        <a:cubicBezTo>
                          <a:pt x="40622" y="0"/>
                          <a:pt x="46147" y="5526"/>
                          <a:pt x="46147" y="12396"/>
                        </a:cubicBezTo>
                        <a:lnTo>
                          <a:pt x="46147" y="49333"/>
                        </a:lnTo>
                        <a:cubicBezTo>
                          <a:pt x="46147" y="56154"/>
                          <a:pt x="40622" y="61679"/>
                          <a:pt x="33802" y="61679"/>
                        </a:cubicBezTo>
                        <a:close/>
                        <a:moveTo>
                          <a:pt x="8463" y="53216"/>
                        </a:moveTo>
                        <a:lnTo>
                          <a:pt x="33802" y="53216"/>
                        </a:lnTo>
                        <a:cubicBezTo>
                          <a:pt x="35942" y="53216"/>
                          <a:pt x="37685" y="51474"/>
                          <a:pt x="37685" y="49333"/>
                        </a:cubicBezTo>
                        <a:lnTo>
                          <a:pt x="37685" y="12396"/>
                        </a:lnTo>
                        <a:cubicBezTo>
                          <a:pt x="37685" y="10255"/>
                          <a:pt x="35942" y="8463"/>
                          <a:pt x="33802" y="8463"/>
                        </a:cubicBezTo>
                        <a:lnTo>
                          <a:pt x="8463" y="8463"/>
                        </a:lnTo>
                        <a:lnTo>
                          <a:pt x="8463" y="53216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28" name="Freeform: Shape 227">
                    <a:extLst>
                      <a:ext uri="{FF2B5EF4-FFF2-40B4-BE49-F238E27FC236}">
                        <a16:creationId xmlns:a16="http://schemas.microsoft.com/office/drawing/2014/main" id="{BD692CE5-E413-4D10-6FF7-B4FDEF52302B}"/>
                      </a:ext>
                    </a:extLst>
                  </p:cNvPr>
                  <p:cNvSpPr/>
                  <p:nvPr/>
                </p:nvSpPr>
                <p:spPr>
                  <a:xfrm>
                    <a:off x="7628956" y="1998622"/>
                    <a:ext cx="46196" cy="61679"/>
                  </a:xfrm>
                  <a:custGeom>
                    <a:avLst/>
                    <a:gdLst>
                      <a:gd name="connsiteX0" fmla="*/ 33802 w 46196"/>
                      <a:gd name="connsiteY0" fmla="*/ 61679 h 61679"/>
                      <a:gd name="connsiteX1" fmla="*/ 0 w 46196"/>
                      <a:gd name="connsiteY1" fmla="*/ 61679 h 61679"/>
                      <a:gd name="connsiteX2" fmla="*/ 0 w 46196"/>
                      <a:gd name="connsiteY2" fmla="*/ 0 h 61679"/>
                      <a:gd name="connsiteX3" fmla="*/ 33802 w 46196"/>
                      <a:gd name="connsiteY3" fmla="*/ 0 h 61679"/>
                      <a:gd name="connsiteX4" fmla="*/ 46197 w 46196"/>
                      <a:gd name="connsiteY4" fmla="*/ 12346 h 61679"/>
                      <a:gd name="connsiteX5" fmla="*/ 46197 w 46196"/>
                      <a:gd name="connsiteY5" fmla="*/ 49284 h 61679"/>
                      <a:gd name="connsiteX6" fmla="*/ 33802 w 46196"/>
                      <a:gd name="connsiteY6" fmla="*/ 61679 h 61679"/>
                      <a:gd name="connsiteX7" fmla="*/ 8463 w 46196"/>
                      <a:gd name="connsiteY7" fmla="*/ 53216 h 61679"/>
                      <a:gd name="connsiteX8" fmla="*/ 33802 w 46196"/>
                      <a:gd name="connsiteY8" fmla="*/ 53216 h 61679"/>
                      <a:gd name="connsiteX9" fmla="*/ 37734 w 46196"/>
                      <a:gd name="connsiteY9" fmla="*/ 49284 h 61679"/>
                      <a:gd name="connsiteX10" fmla="*/ 37734 w 46196"/>
                      <a:gd name="connsiteY10" fmla="*/ 12346 h 61679"/>
                      <a:gd name="connsiteX11" fmla="*/ 33802 w 46196"/>
                      <a:gd name="connsiteY11" fmla="*/ 8463 h 61679"/>
                      <a:gd name="connsiteX12" fmla="*/ 8463 w 46196"/>
                      <a:gd name="connsiteY12" fmla="*/ 8463 h 61679"/>
                      <a:gd name="connsiteX13" fmla="*/ 8463 w 46196"/>
                      <a:gd name="connsiteY13" fmla="*/ 53216 h 6167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46196" h="61679">
                        <a:moveTo>
                          <a:pt x="33802" y="61679"/>
                        </a:moveTo>
                        <a:lnTo>
                          <a:pt x="0" y="61679"/>
                        </a:lnTo>
                        <a:lnTo>
                          <a:pt x="0" y="0"/>
                        </a:lnTo>
                        <a:lnTo>
                          <a:pt x="33802" y="0"/>
                        </a:lnTo>
                        <a:cubicBezTo>
                          <a:pt x="40671" y="0"/>
                          <a:pt x="46197" y="5526"/>
                          <a:pt x="46197" y="12346"/>
                        </a:cubicBezTo>
                        <a:lnTo>
                          <a:pt x="46197" y="49284"/>
                        </a:lnTo>
                        <a:cubicBezTo>
                          <a:pt x="46197" y="56153"/>
                          <a:pt x="40671" y="61679"/>
                          <a:pt x="33802" y="61679"/>
                        </a:cubicBezTo>
                        <a:close/>
                        <a:moveTo>
                          <a:pt x="8463" y="53216"/>
                        </a:moveTo>
                        <a:lnTo>
                          <a:pt x="33802" y="53216"/>
                        </a:lnTo>
                        <a:cubicBezTo>
                          <a:pt x="35942" y="53216"/>
                          <a:pt x="37734" y="51424"/>
                          <a:pt x="37734" y="49284"/>
                        </a:cubicBezTo>
                        <a:lnTo>
                          <a:pt x="37734" y="12346"/>
                        </a:lnTo>
                        <a:cubicBezTo>
                          <a:pt x="37734" y="10205"/>
                          <a:pt x="35942" y="8463"/>
                          <a:pt x="33802" y="8463"/>
                        </a:cubicBezTo>
                        <a:lnTo>
                          <a:pt x="8463" y="8463"/>
                        </a:lnTo>
                        <a:lnTo>
                          <a:pt x="8463" y="53216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29" name="Freeform: Shape 228">
                    <a:extLst>
                      <a:ext uri="{FF2B5EF4-FFF2-40B4-BE49-F238E27FC236}">
                        <a16:creationId xmlns:a16="http://schemas.microsoft.com/office/drawing/2014/main" id="{118CCDF7-E21F-67A1-ABAC-8A59E549E8B0}"/>
                      </a:ext>
                    </a:extLst>
                  </p:cNvPr>
                  <p:cNvSpPr/>
                  <p:nvPr/>
                </p:nvSpPr>
                <p:spPr>
                  <a:xfrm>
                    <a:off x="7604015" y="2743552"/>
                    <a:ext cx="46147" cy="61679"/>
                  </a:xfrm>
                  <a:custGeom>
                    <a:avLst/>
                    <a:gdLst>
                      <a:gd name="connsiteX0" fmla="*/ 33802 w 46147"/>
                      <a:gd name="connsiteY0" fmla="*/ 61679 h 61679"/>
                      <a:gd name="connsiteX1" fmla="*/ 0 w 46147"/>
                      <a:gd name="connsiteY1" fmla="*/ 61679 h 61679"/>
                      <a:gd name="connsiteX2" fmla="*/ 0 w 46147"/>
                      <a:gd name="connsiteY2" fmla="*/ 0 h 61679"/>
                      <a:gd name="connsiteX3" fmla="*/ 33802 w 46147"/>
                      <a:gd name="connsiteY3" fmla="*/ 0 h 61679"/>
                      <a:gd name="connsiteX4" fmla="*/ 46147 w 46147"/>
                      <a:gd name="connsiteY4" fmla="*/ 12346 h 61679"/>
                      <a:gd name="connsiteX5" fmla="*/ 46147 w 46147"/>
                      <a:gd name="connsiteY5" fmla="*/ 49333 h 61679"/>
                      <a:gd name="connsiteX6" fmla="*/ 33802 w 46147"/>
                      <a:gd name="connsiteY6" fmla="*/ 61679 h 61679"/>
                      <a:gd name="connsiteX7" fmla="*/ 8463 w 46147"/>
                      <a:gd name="connsiteY7" fmla="*/ 53216 h 61679"/>
                      <a:gd name="connsiteX8" fmla="*/ 33802 w 46147"/>
                      <a:gd name="connsiteY8" fmla="*/ 53216 h 61679"/>
                      <a:gd name="connsiteX9" fmla="*/ 37685 w 46147"/>
                      <a:gd name="connsiteY9" fmla="*/ 49333 h 61679"/>
                      <a:gd name="connsiteX10" fmla="*/ 37685 w 46147"/>
                      <a:gd name="connsiteY10" fmla="*/ 12346 h 61679"/>
                      <a:gd name="connsiteX11" fmla="*/ 33802 w 46147"/>
                      <a:gd name="connsiteY11" fmla="*/ 8463 h 61679"/>
                      <a:gd name="connsiteX12" fmla="*/ 8463 w 46147"/>
                      <a:gd name="connsiteY12" fmla="*/ 8463 h 61679"/>
                      <a:gd name="connsiteX13" fmla="*/ 8463 w 46147"/>
                      <a:gd name="connsiteY13" fmla="*/ 53216 h 6167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46147" h="61679">
                        <a:moveTo>
                          <a:pt x="33802" y="61679"/>
                        </a:moveTo>
                        <a:lnTo>
                          <a:pt x="0" y="61679"/>
                        </a:lnTo>
                        <a:lnTo>
                          <a:pt x="0" y="0"/>
                        </a:lnTo>
                        <a:lnTo>
                          <a:pt x="33802" y="0"/>
                        </a:lnTo>
                        <a:cubicBezTo>
                          <a:pt x="40622" y="0"/>
                          <a:pt x="46147" y="5526"/>
                          <a:pt x="46147" y="12346"/>
                        </a:cubicBezTo>
                        <a:lnTo>
                          <a:pt x="46147" y="49333"/>
                        </a:lnTo>
                        <a:cubicBezTo>
                          <a:pt x="46147" y="56104"/>
                          <a:pt x="40622" y="61679"/>
                          <a:pt x="33802" y="61679"/>
                        </a:cubicBezTo>
                        <a:close/>
                        <a:moveTo>
                          <a:pt x="8463" y="53216"/>
                        </a:moveTo>
                        <a:lnTo>
                          <a:pt x="33802" y="53216"/>
                        </a:lnTo>
                        <a:cubicBezTo>
                          <a:pt x="35942" y="53216"/>
                          <a:pt x="37685" y="51474"/>
                          <a:pt x="37685" y="49333"/>
                        </a:cubicBezTo>
                        <a:lnTo>
                          <a:pt x="37685" y="12346"/>
                        </a:lnTo>
                        <a:cubicBezTo>
                          <a:pt x="37685" y="10255"/>
                          <a:pt x="35893" y="8463"/>
                          <a:pt x="33802" y="8463"/>
                        </a:cubicBezTo>
                        <a:lnTo>
                          <a:pt x="8463" y="8463"/>
                        </a:lnTo>
                        <a:lnTo>
                          <a:pt x="8463" y="53216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30" name="Freeform: Shape 229">
                    <a:extLst>
                      <a:ext uri="{FF2B5EF4-FFF2-40B4-BE49-F238E27FC236}">
                        <a16:creationId xmlns:a16="http://schemas.microsoft.com/office/drawing/2014/main" id="{BFE5E346-ACA1-A141-E2A4-7028E98FF0A6}"/>
                      </a:ext>
                    </a:extLst>
                  </p:cNvPr>
                  <p:cNvSpPr/>
                  <p:nvPr/>
                </p:nvSpPr>
                <p:spPr>
                  <a:xfrm>
                    <a:off x="7567924" y="4656601"/>
                    <a:ext cx="46196" cy="61629"/>
                  </a:xfrm>
                  <a:custGeom>
                    <a:avLst/>
                    <a:gdLst>
                      <a:gd name="connsiteX0" fmla="*/ 33802 w 46196"/>
                      <a:gd name="connsiteY0" fmla="*/ 61629 h 61629"/>
                      <a:gd name="connsiteX1" fmla="*/ 0 w 46196"/>
                      <a:gd name="connsiteY1" fmla="*/ 61629 h 61629"/>
                      <a:gd name="connsiteX2" fmla="*/ 0 w 46196"/>
                      <a:gd name="connsiteY2" fmla="*/ 0 h 61629"/>
                      <a:gd name="connsiteX3" fmla="*/ 33802 w 46196"/>
                      <a:gd name="connsiteY3" fmla="*/ 0 h 61629"/>
                      <a:gd name="connsiteX4" fmla="*/ 46197 w 46196"/>
                      <a:gd name="connsiteY4" fmla="*/ 12346 h 61629"/>
                      <a:gd name="connsiteX5" fmla="*/ 46197 w 46196"/>
                      <a:gd name="connsiteY5" fmla="*/ 49283 h 61629"/>
                      <a:gd name="connsiteX6" fmla="*/ 33802 w 46196"/>
                      <a:gd name="connsiteY6" fmla="*/ 61629 h 61629"/>
                      <a:gd name="connsiteX7" fmla="*/ 8463 w 46196"/>
                      <a:gd name="connsiteY7" fmla="*/ 53167 h 61629"/>
                      <a:gd name="connsiteX8" fmla="*/ 33802 w 46196"/>
                      <a:gd name="connsiteY8" fmla="*/ 53167 h 61629"/>
                      <a:gd name="connsiteX9" fmla="*/ 37734 w 46196"/>
                      <a:gd name="connsiteY9" fmla="*/ 49283 h 61629"/>
                      <a:gd name="connsiteX10" fmla="*/ 37734 w 46196"/>
                      <a:gd name="connsiteY10" fmla="*/ 12346 h 61629"/>
                      <a:gd name="connsiteX11" fmla="*/ 33802 w 46196"/>
                      <a:gd name="connsiteY11" fmla="*/ 8463 h 61629"/>
                      <a:gd name="connsiteX12" fmla="*/ 8463 w 46196"/>
                      <a:gd name="connsiteY12" fmla="*/ 8463 h 61629"/>
                      <a:gd name="connsiteX13" fmla="*/ 8463 w 46196"/>
                      <a:gd name="connsiteY13" fmla="*/ 53167 h 6162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46196" h="61629">
                        <a:moveTo>
                          <a:pt x="33802" y="61629"/>
                        </a:moveTo>
                        <a:lnTo>
                          <a:pt x="0" y="61629"/>
                        </a:lnTo>
                        <a:lnTo>
                          <a:pt x="0" y="0"/>
                        </a:lnTo>
                        <a:lnTo>
                          <a:pt x="33802" y="0"/>
                        </a:lnTo>
                        <a:cubicBezTo>
                          <a:pt x="40671" y="0"/>
                          <a:pt x="46197" y="5526"/>
                          <a:pt x="46197" y="12346"/>
                        </a:cubicBezTo>
                        <a:lnTo>
                          <a:pt x="46197" y="49283"/>
                        </a:lnTo>
                        <a:cubicBezTo>
                          <a:pt x="46197" y="56104"/>
                          <a:pt x="40621" y="61629"/>
                          <a:pt x="33802" y="61629"/>
                        </a:cubicBezTo>
                        <a:close/>
                        <a:moveTo>
                          <a:pt x="8463" y="53167"/>
                        </a:moveTo>
                        <a:lnTo>
                          <a:pt x="33802" y="53167"/>
                        </a:lnTo>
                        <a:cubicBezTo>
                          <a:pt x="35942" y="53167"/>
                          <a:pt x="37734" y="51374"/>
                          <a:pt x="37734" y="49283"/>
                        </a:cubicBezTo>
                        <a:lnTo>
                          <a:pt x="37734" y="12346"/>
                        </a:lnTo>
                        <a:cubicBezTo>
                          <a:pt x="37734" y="10255"/>
                          <a:pt x="35942" y="8463"/>
                          <a:pt x="33802" y="8463"/>
                        </a:cubicBezTo>
                        <a:lnTo>
                          <a:pt x="8463" y="8463"/>
                        </a:lnTo>
                        <a:lnTo>
                          <a:pt x="8463" y="53167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31" name="Freeform: Shape 230">
                    <a:extLst>
                      <a:ext uri="{FF2B5EF4-FFF2-40B4-BE49-F238E27FC236}">
                        <a16:creationId xmlns:a16="http://schemas.microsoft.com/office/drawing/2014/main" id="{1E6DFB47-26A8-5460-6D27-9A3330D5D4C5}"/>
                      </a:ext>
                    </a:extLst>
                  </p:cNvPr>
                  <p:cNvSpPr/>
                  <p:nvPr/>
                </p:nvSpPr>
                <p:spPr>
                  <a:xfrm>
                    <a:off x="7819520" y="4444781"/>
                    <a:ext cx="46147" cy="61679"/>
                  </a:xfrm>
                  <a:custGeom>
                    <a:avLst/>
                    <a:gdLst>
                      <a:gd name="connsiteX0" fmla="*/ 46147 w 46147"/>
                      <a:gd name="connsiteY0" fmla="*/ 61679 h 61679"/>
                      <a:gd name="connsiteX1" fmla="*/ 12346 w 46147"/>
                      <a:gd name="connsiteY1" fmla="*/ 61679 h 61679"/>
                      <a:gd name="connsiteX2" fmla="*/ 0 w 46147"/>
                      <a:gd name="connsiteY2" fmla="*/ 49284 h 61679"/>
                      <a:gd name="connsiteX3" fmla="*/ 0 w 46147"/>
                      <a:gd name="connsiteY3" fmla="*/ 12346 h 61679"/>
                      <a:gd name="connsiteX4" fmla="*/ 12346 w 46147"/>
                      <a:gd name="connsiteY4" fmla="*/ 0 h 61679"/>
                      <a:gd name="connsiteX5" fmla="*/ 46147 w 46147"/>
                      <a:gd name="connsiteY5" fmla="*/ 0 h 61679"/>
                      <a:gd name="connsiteX6" fmla="*/ 46147 w 46147"/>
                      <a:gd name="connsiteY6" fmla="*/ 61679 h 61679"/>
                      <a:gd name="connsiteX7" fmla="*/ 12395 w 46147"/>
                      <a:gd name="connsiteY7" fmla="*/ 8463 h 61679"/>
                      <a:gd name="connsiteX8" fmla="*/ 8512 w 46147"/>
                      <a:gd name="connsiteY8" fmla="*/ 12346 h 61679"/>
                      <a:gd name="connsiteX9" fmla="*/ 8512 w 46147"/>
                      <a:gd name="connsiteY9" fmla="*/ 49284 h 61679"/>
                      <a:gd name="connsiteX10" fmla="*/ 12395 w 46147"/>
                      <a:gd name="connsiteY10" fmla="*/ 53216 h 61679"/>
                      <a:gd name="connsiteX11" fmla="*/ 37734 w 46147"/>
                      <a:gd name="connsiteY11" fmla="*/ 53216 h 61679"/>
                      <a:gd name="connsiteX12" fmla="*/ 37734 w 46147"/>
                      <a:gd name="connsiteY12" fmla="*/ 8463 h 61679"/>
                      <a:gd name="connsiteX13" fmla="*/ 12395 w 46147"/>
                      <a:gd name="connsiteY13" fmla="*/ 8463 h 6167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46147" h="61679">
                        <a:moveTo>
                          <a:pt x="46147" y="61679"/>
                        </a:moveTo>
                        <a:lnTo>
                          <a:pt x="12346" y="61679"/>
                        </a:lnTo>
                        <a:cubicBezTo>
                          <a:pt x="5525" y="61679"/>
                          <a:pt x="0" y="56154"/>
                          <a:pt x="0" y="49284"/>
                        </a:cubicBezTo>
                        <a:lnTo>
                          <a:pt x="0" y="12346"/>
                        </a:lnTo>
                        <a:cubicBezTo>
                          <a:pt x="0" y="5526"/>
                          <a:pt x="5525" y="0"/>
                          <a:pt x="12346" y="0"/>
                        </a:cubicBezTo>
                        <a:lnTo>
                          <a:pt x="46147" y="0"/>
                        </a:lnTo>
                        <a:lnTo>
                          <a:pt x="46147" y="61679"/>
                        </a:lnTo>
                        <a:close/>
                        <a:moveTo>
                          <a:pt x="12395" y="8463"/>
                        </a:moveTo>
                        <a:cubicBezTo>
                          <a:pt x="10255" y="8463"/>
                          <a:pt x="8512" y="10205"/>
                          <a:pt x="8512" y="12346"/>
                        </a:cubicBezTo>
                        <a:lnTo>
                          <a:pt x="8512" y="49284"/>
                        </a:lnTo>
                        <a:cubicBezTo>
                          <a:pt x="8512" y="51424"/>
                          <a:pt x="10305" y="53216"/>
                          <a:pt x="12395" y="53216"/>
                        </a:cubicBezTo>
                        <a:lnTo>
                          <a:pt x="37734" y="53216"/>
                        </a:lnTo>
                        <a:lnTo>
                          <a:pt x="37734" y="8463"/>
                        </a:lnTo>
                        <a:lnTo>
                          <a:pt x="12395" y="8463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32" name="Freeform: Shape 231">
                    <a:extLst>
                      <a:ext uri="{FF2B5EF4-FFF2-40B4-BE49-F238E27FC236}">
                        <a16:creationId xmlns:a16="http://schemas.microsoft.com/office/drawing/2014/main" id="{0F365A5D-9DD8-9D6C-F083-970C089B7F16}"/>
                      </a:ext>
                    </a:extLst>
                  </p:cNvPr>
                  <p:cNvSpPr/>
                  <p:nvPr/>
                </p:nvSpPr>
                <p:spPr>
                  <a:xfrm>
                    <a:off x="7819520" y="4941401"/>
                    <a:ext cx="46147" cy="61679"/>
                  </a:xfrm>
                  <a:custGeom>
                    <a:avLst/>
                    <a:gdLst>
                      <a:gd name="connsiteX0" fmla="*/ 46147 w 46147"/>
                      <a:gd name="connsiteY0" fmla="*/ 61679 h 61679"/>
                      <a:gd name="connsiteX1" fmla="*/ 12346 w 46147"/>
                      <a:gd name="connsiteY1" fmla="*/ 61679 h 61679"/>
                      <a:gd name="connsiteX2" fmla="*/ 0 w 46147"/>
                      <a:gd name="connsiteY2" fmla="*/ 49333 h 61679"/>
                      <a:gd name="connsiteX3" fmla="*/ 0 w 46147"/>
                      <a:gd name="connsiteY3" fmla="*/ 12396 h 61679"/>
                      <a:gd name="connsiteX4" fmla="*/ 12346 w 46147"/>
                      <a:gd name="connsiteY4" fmla="*/ 0 h 61679"/>
                      <a:gd name="connsiteX5" fmla="*/ 46147 w 46147"/>
                      <a:gd name="connsiteY5" fmla="*/ 0 h 61679"/>
                      <a:gd name="connsiteX6" fmla="*/ 46147 w 46147"/>
                      <a:gd name="connsiteY6" fmla="*/ 61679 h 61679"/>
                      <a:gd name="connsiteX7" fmla="*/ 12395 w 46147"/>
                      <a:gd name="connsiteY7" fmla="*/ 8413 h 61679"/>
                      <a:gd name="connsiteX8" fmla="*/ 8512 w 46147"/>
                      <a:gd name="connsiteY8" fmla="*/ 12346 h 61679"/>
                      <a:gd name="connsiteX9" fmla="*/ 8512 w 46147"/>
                      <a:gd name="connsiteY9" fmla="*/ 49283 h 61679"/>
                      <a:gd name="connsiteX10" fmla="*/ 12395 w 46147"/>
                      <a:gd name="connsiteY10" fmla="*/ 53167 h 61679"/>
                      <a:gd name="connsiteX11" fmla="*/ 37734 w 46147"/>
                      <a:gd name="connsiteY11" fmla="*/ 53167 h 61679"/>
                      <a:gd name="connsiteX12" fmla="*/ 37734 w 46147"/>
                      <a:gd name="connsiteY12" fmla="*/ 8413 h 61679"/>
                      <a:gd name="connsiteX13" fmla="*/ 12395 w 46147"/>
                      <a:gd name="connsiteY13" fmla="*/ 8413 h 6167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46147" h="61679">
                        <a:moveTo>
                          <a:pt x="46147" y="61679"/>
                        </a:moveTo>
                        <a:lnTo>
                          <a:pt x="12346" y="61679"/>
                        </a:lnTo>
                        <a:cubicBezTo>
                          <a:pt x="5525" y="61679"/>
                          <a:pt x="0" y="56153"/>
                          <a:pt x="0" y="49333"/>
                        </a:cubicBezTo>
                        <a:lnTo>
                          <a:pt x="0" y="12396"/>
                        </a:lnTo>
                        <a:cubicBezTo>
                          <a:pt x="0" y="5526"/>
                          <a:pt x="5525" y="0"/>
                          <a:pt x="12346" y="0"/>
                        </a:cubicBezTo>
                        <a:lnTo>
                          <a:pt x="46147" y="0"/>
                        </a:lnTo>
                        <a:lnTo>
                          <a:pt x="46147" y="61679"/>
                        </a:lnTo>
                        <a:close/>
                        <a:moveTo>
                          <a:pt x="12395" y="8413"/>
                        </a:moveTo>
                        <a:cubicBezTo>
                          <a:pt x="10305" y="8413"/>
                          <a:pt x="8512" y="10205"/>
                          <a:pt x="8512" y="12346"/>
                        </a:cubicBezTo>
                        <a:lnTo>
                          <a:pt x="8512" y="49283"/>
                        </a:lnTo>
                        <a:cubicBezTo>
                          <a:pt x="8512" y="51424"/>
                          <a:pt x="10255" y="53167"/>
                          <a:pt x="12395" y="53167"/>
                        </a:cubicBezTo>
                        <a:lnTo>
                          <a:pt x="37734" y="53167"/>
                        </a:lnTo>
                        <a:lnTo>
                          <a:pt x="37734" y="8413"/>
                        </a:lnTo>
                        <a:lnTo>
                          <a:pt x="12395" y="8413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33" name="Freeform: Shape 232">
                    <a:extLst>
                      <a:ext uri="{FF2B5EF4-FFF2-40B4-BE49-F238E27FC236}">
                        <a16:creationId xmlns:a16="http://schemas.microsoft.com/office/drawing/2014/main" id="{E7DD2AD0-242C-88D6-F3F4-254DDAB6400C}"/>
                      </a:ext>
                    </a:extLst>
                  </p:cNvPr>
                  <p:cNvSpPr/>
                  <p:nvPr/>
                </p:nvSpPr>
                <p:spPr>
                  <a:xfrm>
                    <a:off x="7785021" y="4066393"/>
                    <a:ext cx="46147" cy="61629"/>
                  </a:xfrm>
                  <a:custGeom>
                    <a:avLst/>
                    <a:gdLst>
                      <a:gd name="connsiteX0" fmla="*/ 46147 w 46147"/>
                      <a:gd name="connsiteY0" fmla="*/ 61629 h 61629"/>
                      <a:gd name="connsiteX1" fmla="*/ 12346 w 46147"/>
                      <a:gd name="connsiteY1" fmla="*/ 61629 h 61629"/>
                      <a:gd name="connsiteX2" fmla="*/ 0 w 46147"/>
                      <a:gd name="connsiteY2" fmla="*/ 49283 h 61629"/>
                      <a:gd name="connsiteX3" fmla="*/ 0 w 46147"/>
                      <a:gd name="connsiteY3" fmla="*/ 12346 h 61629"/>
                      <a:gd name="connsiteX4" fmla="*/ 12346 w 46147"/>
                      <a:gd name="connsiteY4" fmla="*/ 0 h 61629"/>
                      <a:gd name="connsiteX5" fmla="*/ 46147 w 46147"/>
                      <a:gd name="connsiteY5" fmla="*/ 0 h 61629"/>
                      <a:gd name="connsiteX6" fmla="*/ 46147 w 46147"/>
                      <a:gd name="connsiteY6" fmla="*/ 61629 h 61629"/>
                      <a:gd name="connsiteX7" fmla="*/ 12346 w 46147"/>
                      <a:gd name="connsiteY7" fmla="*/ 8463 h 61629"/>
                      <a:gd name="connsiteX8" fmla="*/ 8463 w 46147"/>
                      <a:gd name="connsiteY8" fmla="*/ 12346 h 61629"/>
                      <a:gd name="connsiteX9" fmla="*/ 8463 w 46147"/>
                      <a:gd name="connsiteY9" fmla="*/ 49283 h 61629"/>
                      <a:gd name="connsiteX10" fmla="*/ 12346 w 46147"/>
                      <a:gd name="connsiteY10" fmla="*/ 53167 h 61629"/>
                      <a:gd name="connsiteX11" fmla="*/ 37685 w 46147"/>
                      <a:gd name="connsiteY11" fmla="*/ 53167 h 61629"/>
                      <a:gd name="connsiteX12" fmla="*/ 37685 w 46147"/>
                      <a:gd name="connsiteY12" fmla="*/ 8463 h 61629"/>
                      <a:gd name="connsiteX13" fmla="*/ 12346 w 46147"/>
                      <a:gd name="connsiteY13" fmla="*/ 8463 h 6162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46147" h="61629">
                        <a:moveTo>
                          <a:pt x="46147" y="61629"/>
                        </a:moveTo>
                        <a:lnTo>
                          <a:pt x="12346" y="61629"/>
                        </a:lnTo>
                        <a:cubicBezTo>
                          <a:pt x="5526" y="61629"/>
                          <a:pt x="0" y="56104"/>
                          <a:pt x="0" y="49283"/>
                        </a:cubicBezTo>
                        <a:lnTo>
                          <a:pt x="0" y="12346"/>
                        </a:lnTo>
                        <a:cubicBezTo>
                          <a:pt x="0" y="5526"/>
                          <a:pt x="5526" y="0"/>
                          <a:pt x="12346" y="0"/>
                        </a:cubicBezTo>
                        <a:lnTo>
                          <a:pt x="46147" y="0"/>
                        </a:lnTo>
                        <a:lnTo>
                          <a:pt x="46147" y="61629"/>
                        </a:lnTo>
                        <a:close/>
                        <a:moveTo>
                          <a:pt x="12346" y="8463"/>
                        </a:moveTo>
                        <a:cubicBezTo>
                          <a:pt x="10205" y="8463"/>
                          <a:pt x="8463" y="10205"/>
                          <a:pt x="8463" y="12346"/>
                        </a:cubicBezTo>
                        <a:lnTo>
                          <a:pt x="8463" y="49283"/>
                        </a:lnTo>
                        <a:cubicBezTo>
                          <a:pt x="8463" y="51424"/>
                          <a:pt x="10205" y="53167"/>
                          <a:pt x="12346" y="53167"/>
                        </a:cubicBezTo>
                        <a:lnTo>
                          <a:pt x="37685" y="53167"/>
                        </a:lnTo>
                        <a:lnTo>
                          <a:pt x="37685" y="8463"/>
                        </a:lnTo>
                        <a:lnTo>
                          <a:pt x="12346" y="8463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34" name="Freeform: Shape 233">
                    <a:extLst>
                      <a:ext uri="{FF2B5EF4-FFF2-40B4-BE49-F238E27FC236}">
                        <a16:creationId xmlns:a16="http://schemas.microsoft.com/office/drawing/2014/main" id="{054A688B-A3E0-D7A9-733F-60921680A87A}"/>
                      </a:ext>
                    </a:extLst>
                  </p:cNvPr>
                  <p:cNvSpPr/>
                  <p:nvPr/>
                </p:nvSpPr>
                <p:spPr>
                  <a:xfrm>
                    <a:off x="7785021" y="3569774"/>
                    <a:ext cx="46147" cy="61679"/>
                  </a:xfrm>
                  <a:custGeom>
                    <a:avLst/>
                    <a:gdLst>
                      <a:gd name="connsiteX0" fmla="*/ 46147 w 46147"/>
                      <a:gd name="connsiteY0" fmla="*/ 61679 h 61679"/>
                      <a:gd name="connsiteX1" fmla="*/ 12346 w 46147"/>
                      <a:gd name="connsiteY1" fmla="*/ 61679 h 61679"/>
                      <a:gd name="connsiteX2" fmla="*/ 0 w 46147"/>
                      <a:gd name="connsiteY2" fmla="*/ 49333 h 61679"/>
                      <a:gd name="connsiteX3" fmla="*/ 0 w 46147"/>
                      <a:gd name="connsiteY3" fmla="*/ 12396 h 61679"/>
                      <a:gd name="connsiteX4" fmla="*/ 12346 w 46147"/>
                      <a:gd name="connsiteY4" fmla="*/ 0 h 61679"/>
                      <a:gd name="connsiteX5" fmla="*/ 46147 w 46147"/>
                      <a:gd name="connsiteY5" fmla="*/ 0 h 61679"/>
                      <a:gd name="connsiteX6" fmla="*/ 46147 w 46147"/>
                      <a:gd name="connsiteY6" fmla="*/ 61679 h 61679"/>
                      <a:gd name="connsiteX7" fmla="*/ 12346 w 46147"/>
                      <a:gd name="connsiteY7" fmla="*/ 8413 h 61679"/>
                      <a:gd name="connsiteX8" fmla="*/ 8463 w 46147"/>
                      <a:gd name="connsiteY8" fmla="*/ 12346 h 61679"/>
                      <a:gd name="connsiteX9" fmla="*/ 8463 w 46147"/>
                      <a:gd name="connsiteY9" fmla="*/ 49283 h 61679"/>
                      <a:gd name="connsiteX10" fmla="*/ 12346 w 46147"/>
                      <a:gd name="connsiteY10" fmla="*/ 53167 h 61679"/>
                      <a:gd name="connsiteX11" fmla="*/ 37685 w 46147"/>
                      <a:gd name="connsiteY11" fmla="*/ 53167 h 61679"/>
                      <a:gd name="connsiteX12" fmla="*/ 37685 w 46147"/>
                      <a:gd name="connsiteY12" fmla="*/ 8413 h 61679"/>
                      <a:gd name="connsiteX13" fmla="*/ 12346 w 46147"/>
                      <a:gd name="connsiteY13" fmla="*/ 8413 h 6167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46147" h="61679">
                        <a:moveTo>
                          <a:pt x="46147" y="61679"/>
                        </a:moveTo>
                        <a:lnTo>
                          <a:pt x="12346" y="61679"/>
                        </a:lnTo>
                        <a:cubicBezTo>
                          <a:pt x="5526" y="61679"/>
                          <a:pt x="0" y="56153"/>
                          <a:pt x="0" y="49333"/>
                        </a:cubicBezTo>
                        <a:lnTo>
                          <a:pt x="0" y="12396"/>
                        </a:lnTo>
                        <a:cubicBezTo>
                          <a:pt x="0" y="5526"/>
                          <a:pt x="5526" y="0"/>
                          <a:pt x="12346" y="0"/>
                        </a:cubicBezTo>
                        <a:lnTo>
                          <a:pt x="46147" y="0"/>
                        </a:lnTo>
                        <a:lnTo>
                          <a:pt x="46147" y="61679"/>
                        </a:lnTo>
                        <a:close/>
                        <a:moveTo>
                          <a:pt x="12346" y="8413"/>
                        </a:moveTo>
                        <a:cubicBezTo>
                          <a:pt x="10255" y="8413"/>
                          <a:pt x="8463" y="10205"/>
                          <a:pt x="8463" y="12346"/>
                        </a:cubicBezTo>
                        <a:lnTo>
                          <a:pt x="8463" y="49283"/>
                        </a:lnTo>
                        <a:cubicBezTo>
                          <a:pt x="8463" y="51424"/>
                          <a:pt x="10205" y="53167"/>
                          <a:pt x="12346" y="53167"/>
                        </a:cubicBezTo>
                        <a:lnTo>
                          <a:pt x="37685" y="53167"/>
                        </a:lnTo>
                        <a:lnTo>
                          <a:pt x="37685" y="8413"/>
                        </a:lnTo>
                        <a:lnTo>
                          <a:pt x="12346" y="8413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35" name="Freeform: Shape 234">
                    <a:extLst>
                      <a:ext uri="{FF2B5EF4-FFF2-40B4-BE49-F238E27FC236}">
                        <a16:creationId xmlns:a16="http://schemas.microsoft.com/office/drawing/2014/main" id="{07CB87A7-1287-6F16-14DB-5F743FB7FBC5}"/>
                      </a:ext>
                    </a:extLst>
                  </p:cNvPr>
                  <p:cNvSpPr/>
                  <p:nvPr/>
                </p:nvSpPr>
                <p:spPr>
                  <a:xfrm>
                    <a:off x="7785021" y="2647473"/>
                    <a:ext cx="46147" cy="61679"/>
                  </a:xfrm>
                  <a:custGeom>
                    <a:avLst/>
                    <a:gdLst>
                      <a:gd name="connsiteX0" fmla="*/ 46147 w 46147"/>
                      <a:gd name="connsiteY0" fmla="*/ 61679 h 61679"/>
                      <a:gd name="connsiteX1" fmla="*/ 12346 w 46147"/>
                      <a:gd name="connsiteY1" fmla="*/ 61679 h 61679"/>
                      <a:gd name="connsiteX2" fmla="*/ 0 w 46147"/>
                      <a:gd name="connsiteY2" fmla="*/ 49283 h 61679"/>
                      <a:gd name="connsiteX3" fmla="*/ 0 w 46147"/>
                      <a:gd name="connsiteY3" fmla="*/ 12346 h 61679"/>
                      <a:gd name="connsiteX4" fmla="*/ 12346 w 46147"/>
                      <a:gd name="connsiteY4" fmla="*/ 0 h 61679"/>
                      <a:gd name="connsiteX5" fmla="*/ 46147 w 46147"/>
                      <a:gd name="connsiteY5" fmla="*/ 0 h 61679"/>
                      <a:gd name="connsiteX6" fmla="*/ 46147 w 46147"/>
                      <a:gd name="connsiteY6" fmla="*/ 61679 h 61679"/>
                      <a:gd name="connsiteX7" fmla="*/ 12346 w 46147"/>
                      <a:gd name="connsiteY7" fmla="*/ 8463 h 61679"/>
                      <a:gd name="connsiteX8" fmla="*/ 8463 w 46147"/>
                      <a:gd name="connsiteY8" fmla="*/ 12346 h 61679"/>
                      <a:gd name="connsiteX9" fmla="*/ 8463 w 46147"/>
                      <a:gd name="connsiteY9" fmla="*/ 49283 h 61679"/>
                      <a:gd name="connsiteX10" fmla="*/ 12346 w 46147"/>
                      <a:gd name="connsiteY10" fmla="*/ 53216 h 61679"/>
                      <a:gd name="connsiteX11" fmla="*/ 37685 w 46147"/>
                      <a:gd name="connsiteY11" fmla="*/ 53216 h 61679"/>
                      <a:gd name="connsiteX12" fmla="*/ 37685 w 46147"/>
                      <a:gd name="connsiteY12" fmla="*/ 8463 h 61679"/>
                      <a:gd name="connsiteX13" fmla="*/ 12346 w 46147"/>
                      <a:gd name="connsiteY13" fmla="*/ 8463 h 6167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46147" h="61679">
                        <a:moveTo>
                          <a:pt x="46147" y="61679"/>
                        </a:moveTo>
                        <a:lnTo>
                          <a:pt x="12346" y="61679"/>
                        </a:lnTo>
                        <a:cubicBezTo>
                          <a:pt x="5526" y="61679"/>
                          <a:pt x="0" y="56153"/>
                          <a:pt x="0" y="49283"/>
                        </a:cubicBezTo>
                        <a:lnTo>
                          <a:pt x="0" y="12346"/>
                        </a:lnTo>
                        <a:cubicBezTo>
                          <a:pt x="0" y="5526"/>
                          <a:pt x="5526" y="0"/>
                          <a:pt x="12346" y="0"/>
                        </a:cubicBezTo>
                        <a:lnTo>
                          <a:pt x="46147" y="0"/>
                        </a:lnTo>
                        <a:lnTo>
                          <a:pt x="46147" y="61679"/>
                        </a:lnTo>
                        <a:close/>
                        <a:moveTo>
                          <a:pt x="12346" y="8463"/>
                        </a:moveTo>
                        <a:cubicBezTo>
                          <a:pt x="10205" y="8463"/>
                          <a:pt x="8463" y="10205"/>
                          <a:pt x="8463" y="12346"/>
                        </a:cubicBezTo>
                        <a:lnTo>
                          <a:pt x="8463" y="49283"/>
                        </a:lnTo>
                        <a:cubicBezTo>
                          <a:pt x="8463" y="51424"/>
                          <a:pt x="10205" y="53216"/>
                          <a:pt x="12346" y="53216"/>
                        </a:cubicBezTo>
                        <a:lnTo>
                          <a:pt x="37685" y="53216"/>
                        </a:lnTo>
                        <a:lnTo>
                          <a:pt x="37685" y="8463"/>
                        </a:lnTo>
                        <a:lnTo>
                          <a:pt x="12346" y="8463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36" name="Freeform: Shape 235">
                    <a:extLst>
                      <a:ext uri="{FF2B5EF4-FFF2-40B4-BE49-F238E27FC236}">
                        <a16:creationId xmlns:a16="http://schemas.microsoft.com/office/drawing/2014/main" id="{0AB9A875-F1F4-7D4C-5C77-25029F2B3EE1}"/>
                      </a:ext>
                    </a:extLst>
                  </p:cNvPr>
                  <p:cNvSpPr/>
                  <p:nvPr/>
                </p:nvSpPr>
                <p:spPr>
                  <a:xfrm>
                    <a:off x="7760030" y="1927634"/>
                    <a:ext cx="46147" cy="61679"/>
                  </a:xfrm>
                  <a:custGeom>
                    <a:avLst/>
                    <a:gdLst>
                      <a:gd name="connsiteX0" fmla="*/ 46147 w 46147"/>
                      <a:gd name="connsiteY0" fmla="*/ 61679 h 61679"/>
                      <a:gd name="connsiteX1" fmla="*/ 12346 w 46147"/>
                      <a:gd name="connsiteY1" fmla="*/ 61679 h 61679"/>
                      <a:gd name="connsiteX2" fmla="*/ 0 w 46147"/>
                      <a:gd name="connsiteY2" fmla="*/ 49333 h 61679"/>
                      <a:gd name="connsiteX3" fmla="*/ 0 w 46147"/>
                      <a:gd name="connsiteY3" fmla="*/ 12396 h 61679"/>
                      <a:gd name="connsiteX4" fmla="*/ 12346 w 46147"/>
                      <a:gd name="connsiteY4" fmla="*/ 0 h 61679"/>
                      <a:gd name="connsiteX5" fmla="*/ 46147 w 46147"/>
                      <a:gd name="connsiteY5" fmla="*/ 0 h 61679"/>
                      <a:gd name="connsiteX6" fmla="*/ 46147 w 46147"/>
                      <a:gd name="connsiteY6" fmla="*/ 61679 h 61679"/>
                      <a:gd name="connsiteX7" fmla="*/ 12346 w 46147"/>
                      <a:gd name="connsiteY7" fmla="*/ 8513 h 61679"/>
                      <a:gd name="connsiteX8" fmla="*/ 8463 w 46147"/>
                      <a:gd name="connsiteY8" fmla="*/ 12445 h 61679"/>
                      <a:gd name="connsiteX9" fmla="*/ 8463 w 46147"/>
                      <a:gd name="connsiteY9" fmla="*/ 49383 h 61679"/>
                      <a:gd name="connsiteX10" fmla="*/ 12346 w 46147"/>
                      <a:gd name="connsiteY10" fmla="*/ 53266 h 61679"/>
                      <a:gd name="connsiteX11" fmla="*/ 37685 w 46147"/>
                      <a:gd name="connsiteY11" fmla="*/ 53266 h 61679"/>
                      <a:gd name="connsiteX12" fmla="*/ 37685 w 46147"/>
                      <a:gd name="connsiteY12" fmla="*/ 8513 h 61679"/>
                      <a:gd name="connsiteX13" fmla="*/ 12346 w 46147"/>
                      <a:gd name="connsiteY13" fmla="*/ 8513 h 6167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46147" h="61679">
                        <a:moveTo>
                          <a:pt x="46147" y="61679"/>
                        </a:moveTo>
                        <a:lnTo>
                          <a:pt x="12346" y="61679"/>
                        </a:lnTo>
                        <a:cubicBezTo>
                          <a:pt x="5526" y="61679"/>
                          <a:pt x="0" y="56153"/>
                          <a:pt x="0" y="49333"/>
                        </a:cubicBezTo>
                        <a:lnTo>
                          <a:pt x="0" y="12396"/>
                        </a:lnTo>
                        <a:cubicBezTo>
                          <a:pt x="0" y="5575"/>
                          <a:pt x="5526" y="0"/>
                          <a:pt x="12346" y="0"/>
                        </a:cubicBezTo>
                        <a:lnTo>
                          <a:pt x="46147" y="0"/>
                        </a:lnTo>
                        <a:lnTo>
                          <a:pt x="46147" y="61679"/>
                        </a:lnTo>
                        <a:close/>
                        <a:moveTo>
                          <a:pt x="12346" y="8513"/>
                        </a:moveTo>
                        <a:cubicBezTo>
                          <a:pt x="10205" y="8513"/>
                          <a:pt x="8463" y="10255"/>
                          <a:pt x="8463" y="12445"/>
                        </a:cubicBezTo>
                        <a:lnTo>
                          <a:pt x="8463" y="49383"/>
                        </a:lnTo>
                        <a:cubicBezTo>
                          <a:pt x="8463" y="51524"/>
                          <a:pt x="10205" y="53266"/>
                          <a:pt x="12346" y="53266"/>
                        </a:cubicBezTo>
                        <a:lnTo>
                          <a:pt x="37685" y="53266"/>
                        </a:lnTo>
                        <a:lnTo>
                          <a:pt x="37685" y="8513"/>
                        </a:lnTo>
                        <a:lnTo>
                          <a:pt x="12346" y="8513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37" name="Freeform: Shape 236">
                    <a:extLst>
                      <a:ext uri="{FF2B5EF4-FFF2-40B4-BE49-F238E27FC236}">
                        <a16:creationId xmlns:a16="http://schemas.microsoft.com/office/drawing/2014/main" id="{4E5A3AED-8F67-0712-7462-D4E22A482F72}"/>
                      </a:ext>
                    </a:extLst>
                  </p:cNvPr>
                  <p:cNvSpPr/>
                  <p:nvPr/>
                </p:nvSpPr>
                <p:spPr>
                  <a:xfrm>
                    <a:off x="7785021" y="3262373"/>
                    <a:ext cx="46147" cy="61629"/>
                  </a:xfrm>
                  <a:custGeom>
                    <a:avLst/>
                    <a:gdLst>
                      <a:gd name="connsiteX0" fmla="*/ 46147 w 46147"/>
                      <a:gd name="connsiteY0" fmla="*/ 61629 h 61629"/>
                      <a:gd name="connsiteX1" fmla="*/ 12346 w 46147"/>
                      <a:gd name="connsiteY1" fmla="*/ 61629 h 61629"/>
                      <a:gd name="connsiteX2" fmla="*/ 0 w 46147"/>
                      <a:gd name="connsiteY2" fmla="*/ 49283 h 61629"/>
                      <a:gd name="connsiteX3" fmla="*/ 0 w 46147"/>
                      <a:gd name="connsiteY3" fmla="*/ 12346 h 61629"/>
                      <a:gd name="connsiteX4" fmla="*/ 12346 w 46147"/>
                      <a:gd name="connsiteY4" fmla="*/ 0 h 61629"/>
                      <a:gd name="connsiteX5" fmla="*/ 46147 w 46147"/>
                      <a:gd name="connsiteY5" fmla="*/ 0 h 61629"/>
                      <a:gd name="connsiteX6" fmla="*/ 46147 w 46147"/>
                      <a:gd name="connsiteY6" fmla="*/ 61629 h 61629"/>
                      <a:gd name="connsiteX7" fmla="*/ 12346 w 46147"/>
                      <a:gd name="connsiteY7" fmla="*/ 8463 h 61629"/>
                      <a:gd name="connsiteX8" fmla="*/ 8463 w 46147"/>
                      <a:gd name="connsiteY8" fmla="*/ 12346 h 61629"/>
                      <a:gd name="connsiteX9" fmla="*/ 8463 w 46147"/>
                      <a:gd name="connsiteY9" fmla="*/ 49283 h 61629"/>
                      <a:gd name="connsiteX10" fmla="*/ 12346 w 46147"/>
                      <a:gd name="connsiteY10" fmla="*/ 53166 h 61629"/>
                      <a:gd name="connsiteX11" fmla="*/ 37685 w 46147"/>
                      <a:gd name="connsiteY11" fmla="*/ 53166 h 61629"/>
                      <a:gd name="connsiteX12" fmla="*/ 37685 w 46147"/>
                      <a:gd name="connsiteY12" fmla="*/ 8463 h 61629"/>
                      <a:gd name="connsiteX13" fmla="*/ 12346 w 46147"/>
                      <a:gd name="connsiteY13" fmla="*/ 8463 h 6162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46147" h="61629">
                        <a:moveTo>
                          <a:pt x="46147" y="61629"/>
                        </a:moveTo>
                        <a:lnTo>
                          <a:pt x="12346" y="61629"/>
                        </a:lnTo>
                        <a:cubicBezTo>
                          <a:pt x="5526" y="61629"/>
                          <a:pt x="0" y="56104"/>
                          <a:pt x="0" y="49283"/>
                        </a:cubicBezTo>
                        <a:lnTo>
                          <a:pt x="0" y="12346"/>
                        </a:lnTo>
                        <a:cubicBezTo>
                          <a:pt x="0" y="5526"/>
                          <a:pt x="5526" y="0"/>
                          <a:pt x="12346" y="0"/>
                        </a:cubicBezTo>
                        <a:lnTo>
                          <a:pt x="46147" y="0"/>
                        </a:lnTo>
                        <a:lnTo>
                          <a:pt x="46147" y="61629"/>
                        </a:lnTo>
                        <a:close/>
                        <a:moveTo>
                          <a:pt x="12346" y="8463"/>
                        </a:moveTo>
                        <a:cubicBezTo>
                          <a:pt x="10205" y="8463"/>
                          <a:pt x="8463" y="10205"/>
                          <a:pt x="8463" y="12346"/>
                        </a:cubicBezTo>
                        <a:lnTo>
                          <a:pt x="8463" y="49283"/>
                        </a:lnTo>
                        <a:cubicBezTo>
                          <a:pt x="8463" y="51424"/>
                          <a:pt x="10205" y="53166"/>
                          <a:pt x="12346" y="53166"/>
                        </a:cubicBezTo>
                        <a:lnTo>
                          <a:pt x="37685" y="53166"/>
                        </a:lnTo>
                        <a:lnTo>
                          <a:pt x="37685" y="8463"/>
                        </a:lnTo>
                        <a:lnTo>
                          <a:pt x="12346" y="8463"/>
                        </a:lnTo>
                        <a:close/>
                      </a:path>
                    </a:pathLst>
                  </a:custGeom>
                  <a:grpFill/>
                  <a:ln w="49776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86" name="Freeform: Shape 85">
                  <a:extLst>
                    <a:ext uri="{FF2B5EF4-FFF2-40B4-BE49-F238E27FC236}">
                      <a16:creationId xmlns:a16="http://schemas.microsoft.com/office/drawing/2014/main" id="{3DD32B27-D14A-F027-4D3C-3F33178571CB}"/>
                    </a:ext>
                  </a:extLst>
                </p:cNvPr>
                <p:cNvSpPr/>
                <p:nvPr/>
              </p:nvSpPr>
              <p:spPr>
                <a:xfrm>
                  <a:off x="5700773" y="1238012"/>
                  <a:ext cx="2211937" cy="3899576"/>
                </a:xfrm>
                <a:custGeom>
                  <a:avLst/>
                  <a:gdLst>
                    <a:gd name="connsiteX0" fmla="*/ 2164645 w 2211937"/>
                    <a:gd name="connsiteY0" fmla="*/ 3899577 h 3899576"/>
                    <a:gd name="connsiteX1" fmla="*/ 23895 w 2211937"/>
                    <a:gd name="connsiteY1" fmla="*/ 3899577 h 3899576"/>
                    <a:gd name="connsiteX2" fmla="*/ 23895 w 2211937"/>
                    <a:gd name="connsiteY2" fmla="*/ 3268449 h 3899576"/>
                    <a:gd name="connsiteX3" fmla="*/ 0 w 2211937"/>
                    <a:gd name="connsiteY3" fmla="*/ 3268449 h 3899576"/>
                    <a:gd name="connsiteX4" fmla="*/ 0 w 2211937"/>
                    <a:gd name="connsiteY4" fmla="*/ 3231162 h 3899576"/>
                    <a:gd name="connsiteX5" fmla="*/ 23895 w 2211937"/>
                    <a:gd name="connsiteY5" fmla="*/ 3231162 h 3899576"/>
                    <a:gd name="connsiteX6" fmla="*/ 23895 w 2211937"/>
                    <a:gd name="connsiteY6" fmla="*/ 3202339 h 3899576"/>
                    <a:gd name="connsiteX7" fmla="*/ 92295 w 2211937"/>
                    <a:gd name="connsiteY7" fmla="*/ 3202339 h 3899576"/>
                    <a:gd name="connsiteX8" fmla="*/ 140185 w 2211937"/>
                    <a:gd name="connsiteY8" fmla="*/ 3094761 h 3899576"/>
                    <a:gd name="connsiteX9" fmla="*/ 346628 w 2211937"/>
                    <a:gd name="connsiteY9" fmla="*/ 2989075 h 3899576"/>
                    <a:gd name="connsiteX10" fmla="*/ 355141 w 2211937"/>
                    <a:gd name="connsiteY10" fmla="*/ 2979418 h 3899576"/>
                    <a:gd name="connsiteX11" fmla="*/ 355141 w 2211937"/>
                    <a:gd name="connsiteY11" fmla="*/ 2974639 h 3899576"/>
                    <a:gd name="connsiteX12" fmla="*/ 357331 w 2211937"/>
                    <a:gd name="connsiteY12" fmla="*/ 2974639 h 3899576"/>
                    <a:gd name="connsiteX13" fmla="*/ 357331 w 2211937"/>
                    <a:gd name="connsiteY13" fmla="*/ 2962293 h 3899576"/>
                    <a:gd name="connsiteX14" fmla="*/ 358824 w 2211937"/>
                    <a:gd name="connsiteY14" fmla="*/ 2962293 h 3899576"/>
                    <a:gd name="connsiteX15" fmla="*/ 358824 w 2211937"/>
                    <a:gd name="connsiteY15" fmla="*/ 2949449 h 3899576"/>
                    <a:gd name="connsiteX16" fmla="*/ 348171 w 2211937"/>
                    <a:gd name="connsiteY16" fmla="*/ 2931827 h 3899576"/>
                    <a:gd name="connsiteX17" fmla="*/ 368333 w 2211937"/>
                    <a:gd name="connsiteY17" fmla="*/ 2911715 h 3899576"/>
                    <a:gd name="connsiteX18" fmla="*/ 379733 w 2211937"/>
                    <a:gd name="connsiteY18" fmla="*/ 2915200 h 3899576"/>
                    <a:gd name="connsiteX19" fmla="*/ 389490 w 2211937"/>
                    <a:gd name="connsiteY19" fmla="*/ 2921820 h 3899576"/>
                    <a:gd name="connsiteX20" fmla="*/ 398301 w 2211937"/>
                    <a:gd name="connsiteY20" fmla="*/ 2909972 h 3899576"/>
                    <a:gd name="connsiteX21" fmla="*/ 398301 w 2211937"/>
                    <a:gd name="connsiteY21" fmla="*/ 2845655 h 3899576"/>
                    <a:gd name="connsiteX22" fmla="*/ 387299 w 2211937"/>
                    <a:gd name="connsiteY22" fmla="*/ 2845655 h 3899576"/>
                    <a:gd name="connsiteX23" fmla="*/ 387299 w 2211937"/>
                    <a:gd name="connsiteY23" fmla="*/ 2809514 h 3899576"/>
                    <a:gd name="connsiteX24" fmla="*/ 483178 w 2211937"/>
                    <a:gd name="connsiteY24" fmla="*/ 2809514 h 3899576"/>
                    <a:gd name="connsiteX25" fmla="*/ 567508 w 2211937"/>
                    <a:gd name="connsiteY25" fmla="*/ 2589181 h 3899576"/>
                    <a:gd name="connsiteX26" fmla="*/ 896912 w 2211937"/>
                    <a:gd name="connsiteY26" fmla="*/ 2410516 h 3899576"/>
                    <a:gd name="connsiteX27" fmla="*/ 924939 w 2211937"/>
                    <a:gd name="connsiteY27" fmla="*/ 2384231 h 3899576"/>
                    <a:gd name="connsiteX28" fmla="*/ 924939 w 2211937"/>
                    <a:gd name="connsiteY28" fmla="*/ 2372184 h 3899576"/>
                    <a:gd name="connsiteX29" fmla="*/ 932306 w 2211937"/>
                    <a:gd name="connsiteY29" fmla="*/ 2372184 h 3899576"/>
                    <a:gd name="connsiteX30" fmla="*/ 932306 w 2211937"/>
                    <a:gd name="connsiteY30" fmla="*/ 2330766 h 3899576"/>
                    <a:gd name="connsiteX31" fmla="*/ 937285 w 2211937"/>
                    <a:gd name="connsiteY31" fmla="*/ 2330766 h 3899576"/>
                    <a:gd name="connsiteX32" fmla="*/ 937285 w 2211937"/>
                    <a:gd name="connsiteY32" fmla="*/ 2271675 h 3899576"/>
                    <a:gd name="connsiteX33" fmla="*/ 901691 w 2211937"/>
                    <a:gd name="connsiteY33" fmla="*/ 2218708 h 3899576"/>
                    <a:gd name="connsiteX34" fmla="*/ 959188 w 2211937"/>
                    <a:gd name="connsiteY34" fmla="*/ 2161210 h 3899576"/>
                    <a:gd name="connsiteX35" fmla="*/ 991745 w 2211937"/>
                    <a:gd name="connsiteY35" fmla="*/ 2171366 h 3899576"/>
                    <a:gd name="connsiteX36" fmla="*/ 1017980 w 2211937"/>
                    <a:gd name="connsiteY36" fmla="*/ 2189287 h 3899576"/>
                    <a:gd name="connsiteX37" fmla="*/ 987912 w 2211937"/>
                    <a:gd name="connsiteY37" fmla="*/ 2178833 h 3899576"/>
                    <a:gd name="connsiteX38" fmla="*/ 975666 w 2211937"/>
                    <a:gd name="connsiteY38" fmla="*/ 2176344 h 3899576"/>
                    <a:gd name="connsiteX39" fmla="*/ 938131 w 2211937"/>
                    <a:gd name="connsiteY39" fmla="*/ 2213829 h 3899576"/>
                    <a:gd name="connsiteX40" fmla="*/ 975666 w 2211937"/>
                    <a:gd name="connsiteY40" fmla="*/ 2251315 h 3899576"/>
                    <a:gd name="connsiteX41" fmla="*/ 1005236 w 2211937"/>
                    <a:gd name="connsiteY41" fmla="*/ 2235584 h 3899576"/>
                    <a:gd name="connsiteX42" fmla="*/ 1024402 w 2211937"/>
                    <a:gd name="connsiteY42" fmla="*/ 2209598 h 3899576"/>
                    <a:gd name="connsiteX43" fmla="*/ 1012604 w 2211937"/>
                    <a:gd name="connsiteY43" fmla="*/ 2239666 h 3899576"/>
                    <a:gd name="connsiteX44" fmla="*/ 971783 w 2211937"/>
                    <a:gd name="connsiteY44" fmla="*/ 2274164 h 3899576"/>
                    <a:gd name="connsiteX45" fmla="*/ 972181 w 2211937"/>
                    <a:gd name="connsiteY45" fmla="*/ 2330716 h 3899576"/>
                    <a:gd name="connsiteX46" fmla="*/ 976413 w 2211937"/>
                    <a:gd name="connsiteY46" fmla="*/ 2330716 h 3899576"/>
                    <a:gd name="connsiteX47" fmla="*/ 976413 w 2211937"/>
                    <a:gd name="connsiteY47" fmla="*/ 2372134 h 3899576"/>
                    <a:gd name="connsiteX48" fmla="*/ 983830 w 2211937"/>
                    <a:gd name="connsiteY48" fmla="*/ 2372134 h 3899576"/>
                    <a:gd name="connsiteX49" fmla="*/ 983830 w 2211937"/>
                    <a:gd name="connsiteY49" fmla="*/ 2383982 h 3899576"/>
                    <a:gd name="connsiteX50" fmla="*/ 1012156 w 2211937"/>
                    <a:gd name="connsiteY50" fmla="*/ 2410516 h 3899576"/>
                    <a:gd name="connsiteX51" fmla="*/ 1339618 w 2211937"/>
                    <a:gd name="connsiteY51" fmla="*/ 2586991 h 3899576"/>
                    <a:gd name="connsiteX52" fmla="*/ 1425889 w 2211937"/>
                    <a:gd name="connsiteY52" fmla="*/ 2809464 h 3899576"/>
                    <a:gd name="connsiteX53" fmla="*/ 1513405 w 2211937"/>
                    <a:gd name="connsiteY53" fmla="*/ 2809464 h 3899576"/>
                    <a:gd name="connsiteX54" fmla="*/ 1513405 w 2211937"/>
                    <a:gd name="connsiteY54" fmla="*/ 2845555 h 3899576"/>
                    <a:gd name="connsiteX55" fmla="*/ 1502453 w 2211937"/>
                    <a:gd name="connsiteY55" fmla="*/ 2845555 h 3899576"/>
                    <a:gd name="connsiteX56" fmla="*/ 1502453 w 2211937"/>
                    <a:gd name="connsiteY56" fmla="*/ 2966823 h 3899576"/>
                    <a:gd name="connsiteX57" fmla="*/ 1522614 w 2211937"/>
                    <a:gd name="connsiteY57" fmla="*/ 2966823 h 3899576"/>
                    <a:gd name="connsiteX58" fmla="*/ 1522614 w 2211937"/>
                    <a:gd name="connsiteY58" fmla="*/ 2989025 h 3899576"/>
                    <a:gd name="connsiteX59" fmla="*/ 1524904 w 2211937"/>
                    <a:gd name="connsiteY59" fmla="*/ 2988975 h 3899576"/>
                    <a:gd name="connsiteX60" fmla="*/ 1533417 w 2211937"/>
                    <a:gd name="connsiteY60" fmla="*/ 2979368 h 3899576"/>
                    <a:gd name="connsiteX61" fmla="*/ 1533417 w 2211937"/>
                    <a:gd name="connsiteY61" fmla="*/ 2974589 h 3899576"/>
                    <a:gd name="connsiteX62" fmla="*/ 1535607 w 2211937"/>
                    <a:gd name="connsiteY62" fmla="*/ 2974589 h 3899576"/>
                    <a:gd name="connsiteX63" fmla="*/ 1535607 w 2211937"/>
                    <a:gd name="connsiteY63" fmla="*/ 2962243 h 3899576"/>
                    <a:gd name="connsiteX64" fmla="*/ 1537051 w 2211937"/>
                    <a:gd name="connsiteY64" fmla="*/ 2962243 h 3899576"/>
                    <a:gd name="connsiteX65" fmla="*/ 1537051 w 2211937"/>
                    <a:gd name="connsiteY65" fmla="*/ 2949399 h 3899576"/>
                    <a:gd name="connsiteX66" fmla="*/ 1526447 w 2211937"/>
                    <a:gd name="connsiteY66" fmla="*/ 2931777 h 3899576"/>
                    <a:gd name="connsiteX67" fmla="*/ 1546559 w 2211937"/>
                    <a:gd name="connsiteY67" fmla="*/ 2911665 h 3899576"/>
                    <a:gd name="connsiteX68" fmla="*/ 1557959 w 2211937"/>
                    <a:gd name="connsiteY68" fmla="*/ 2915150 h 3899576"/>
                    <a:gd name="connsiteX69" fmla="*/ 1567766 w 2211937"/>
                    <a:gd name="connsiteY69" fmla="*/ 2921820 h 3899576"/>
                    <a:gd name="connsiteX70" fmla="*/ 1576428 w 2211937"/>
                    <a:gd name="connsiteY70" fmla="*/ 2910271 h 3899576"/>
                    <a:gd name="connsiteX71" fmla="*/ 1571101 w 2211937"/>
                    <a:gd name="connsiteY71" fmla="*/ 2924061 h 3899576"/>
                    <a:gd name="connsiteX72" fmla="*/ 1583248 w 2211937"/>
                    <a:gd name="connsiteY72" fmla="*/ 2932374 h 3899576"/>
                    <a:gd name="connsiteX73" fmla="*/ 1569658 w 2211937"/>
                    <a:gd name="connsiteY73" fmla="*/ 2927794 h 3899576"/>
                    <a:gd name="connsiteX74" fmla="*/ 1565277 w 2211937"/>
                    <a:gd name="connsiteY74" fmla="*/ 2939095 h 3899576"/>
                    <a:gd name="connsiteX75" fmla="*/ 1553279 w 2211937"/>
                    <a:gd name="connsiteY75" fmla="*/ 2950594 h 3899576"/>
                    <a:gd name="connsiteX76" fmla="*/ 1553279 w 2211937"/>
                    <a:gd name="connsiteY76" fmla="*/ 2962243 h 3899576"/>
                    <a:gd name="connsiteX77" fmla="*/ 1554673 w 2211937"/>
                    <a:gd name="connsiteY77" fmla="*/ 2962243 h 3899576"/>
                    <a:gd name="connsiteX78" fmla="*/ 1554673 w 2211937"/>
                    <a:gd name="connsiteY78" fmla="*/ 2974589 h 3899576"/>
                    <a:gd name="connsiteX79" fmla="*/ 1556864 w 2211937"/>
                    <a:gd name="connsiteY79" fmla="*/ 2974589 h 3899576"/>
                    <a:gd name="connsiteX80" fmla="*/ 1556864 w 2211937"/>
                    <a:gd name="connsiteY80" fmla="*/ 2979318 h 3899576"/>
                    <a:gd name="connsiteX81" fmla="*/ 1565476 w 2211937"/>
                    <a:gd name="connsiteY81" fmla="*/ 2988975 h 3899576"/>
                    <a:gd name="connsiteX82" fmla="*/ 1771422 w 2211937"/>
                    <a:gd name="connsiteY82" fmla="*/ 3093567 h 3899576"/>
                    <a:gd name="connsiteX83" fmla="*/ 1772467 w 2211937"/>
                    <a:gd name="connsiteY83" fmla="*/ 3094761 h 3899576"/>
                    <a:gd name="connsiteX84" fmla="*/ 1772617 w 2211937"/>
                    <a:gd name="connsiteY84" fmla="*/ 3094562 h 3899576"/>
                    <a:gd name="connsiteX85" fmla="*/ 1776101 w 2211937"/>
                    <a:gd name="connsiteY85" fmla="*/ 3098594 h 3899576"/>
                    <a:gd name="connsiteX86" fmla="*/ 1856747 w 2211937"/>
                    <a:gd name="connsiteY86" fmla="*/ 3202289 h 3899576"/>
                    <a:gd name="connsiteX87" fmla="*/ 1868396 w 2211937"/>
                    <a:gd name="connsiteY87" fmla="*/ 3202289 h 3899576"/>
                    <a:gd name="connsiteX88" fmla="*/ 1868396 w 2211937"/>
                    <a:gd name="connsiteY88" fmla="*/ 3161468 h 3899576"/>
                    <a:gd name="connsiteX89" fmla="*/ 1902895 w 2211937"/>
                    <a:gd name="connsiteY89" fmla="*/ 2949300 h 3899576"/>
                    <a:gd name="connsiteX90" fmla="*/ 1902895 w 2211937"/>
                    <a:gd name="connsiteY90" fmla="*/ 2595852 h 3899576"/>
                    <a:gd name="connsiteX91" fmla="*/ 1889503 w 2211937"/>
                    <a:gd name="connsiteY91" fmla="*/ 2595852 h 3899576"/>
                    <a:gd name="connsiteX92" fmla="*/ 1889503 w 2211937"/>
                    <a:gd name="connsiteY92" fmla="*/ 2572206 h 3899576"/>
                    <a:gd name="connsiteX93" fmla="*/ 1880244 w 2211937"/>
                    <a:gd name="connsiteY93" fmla="*/ 2572206 h 3899576"/>
                    <a:gd name="connsiteX94" fmla="*/ 1880244 w 2211937"/>
                    <a:gd name="connsiteY94" fmla="*/ 2537209 h 3899576"/>
                    <a:gd name="connsiteX95" fmla="*/ 1902845 w 2211937"/>
                    <a:gd name="connsiteY95" fmla="*/ 2537209 h 3899576"/>
                    <a:gd name="connsiteX96" fmla="*/ 1902845 w 2211937"/>
                    <a:gd name="connsiteY96" fmla="*/ 1389847 h 3899576"/>
                    <a:gd name="connsiteX97" fmla="*/ 1889454 w 2211937"/>
                    <a:gd name="connsiteY97" fmla="*/ 1389847 h 3899576"/>
                    <a:gd name="connsiteX98" fmla="*/ 1889454 w 2211937"/>
                    <a:gd name="connsiteY98" fmla="*/ 1366201 h 3899576"/>
                    <a:gd name="connsiteX99" fmla="*/ 1880194 w 2211937"/>
                    <a:gd name="connsiteY99" fmla="*/ 1366201 h 3899576"/>
                    <a:gd name="connsiteX100" fmla="*/ 1880194 w 2211937"/>
                    <a:gd name="connsiteY100" fmla="*/ 1331105 h 3899576"/>
                    <a:gd name="connsiteX101" fmla="*/ 1902795 w 2211937"/>
                    <a:gd name="connsiteY101" fmla="*/ 1331105 h 3899576"/>
                    <a:gd name="connsiteX102" fmla="*/ 1902795 w 2211937"/>
                    <a:gd name="connsiteY102" fmla="*/ 1179371 h 3899576"/>
                    <a:gd name="connsiteX103" fmla="*/ 1926441 w 2211937"/>
                    <a:gd name="connsiteY103" fmla="*/ 1179371 h 3899576"/>
                    <a:gd name="connsiteX104" fmla="*/ 1926441 w 2211937"/>
                    <a:gd name="connsiteY104" fmla="*/ 1176982 h 3899576"/>
                    <a:gd name="connsiteX105" fmla="*/ 1913498 w 2211937"/>
                    <a:gd name="connsiteY105" fmla="*/ 1176982 h 3899576"/>
                    <a:gd name="connsiteX106" fmla="*/ 1913498 w 2211937"/>
                    <a:gd name="connsiteY106" fmla="*/ 1150399 h 3899576"/>
                    <a:gd name="connsiteX107" fmla="*/ 1880194 w 2211937"/>
                    <a:gd name="connsiteY107" fmla="*/ 1150399 h 3899576"/>
                    <a:gd name="connsiteX108" fmla="*/ 1880194 w 2211937"/>
                    <a:gd name="connsiteY108" fmla="*/ 1123766 h 3899576"/>
                    <a:gd name="connsiteX109" fmla="*/ 1846591 w 2211937"/>
                    <a:gd name="connsiteY109" fmla="*/ 1123766 h 3899576"/>
                    <a:gd name="connsiteX110" fmla="*/ 1846591 w 2211937"/>
                    <a:gd name="connsiteY110" fmla="*/ 1097182 h 3899576"/>
                    <a:gd name="connsiteX111" fmla="*/ 1820706 w 2211937"/>
                    <a:gd name="connsiteY111" fmla="*/ 1097182 h 3899576"/>
                    <a:gd name="connsiteX112" fmla="*/ 1820706 w 2211937"/>
                    <a:gd name="connsiteY112" fmla="*/ 1062086 h 3899576"/>
                    <a:gd name="connsiteX113" fmla="*/ 1825882 w 2211937"/>
                    <a:gd name="connsiteY113" fmla="*/ 1062086 h 3899576"/>
                    <a:gd name="connsiteX114" fmla="*/ 1825882 w 2211937"/>
                    <a:gd name="connsiteY114" fmla="*/ 931609 h 3899576"/>
                    <a:gd name="connsiteX115" fmla="*/ 1820706 w 2211937"/>
                    <a:gd name="connsiteY115" fmla="*/ 931609 h 3899576"/>
                    <a:gd name="connsiteX116" fmla="*/ 1820706 w 2211937"/>
                    <a:gd name="connsiteY116" fmla="*/ 896513 h 3899576"/>
                    <a:gd name="connsiteX117" fmla="*/ 1926392 w 2211937"/>
                    <a:gd name="connsiteY117" fmla="*/ 896513 h 3899576"/>
                    <a:gd name="connsiteX118" fmla="*/ 1926392 w 2211937"/>
                    <a:gd name="connsiteY118" fmla="*/ 675882 h 3899576"/>
                    <a:gd name="connsiteX119" fmla="*/ 1925844 w 2211937"/>
                    <a:gd name="connsiteY119" fmla="*/ 671651 h 3899576"/>
                    <a:gd name="connsiteX120" fmla="*/ 1925844 w 2211937"/>
                    <a:gd name="connsiteY120" fmla="*/ 649996 h 3899576"/>
                    <a:gd name="connsiteX121" fmla="*/ 1918476 w 2211937"/>
                    <a:gd name="connsiteY121" fmla="*/ 649996 h 3899576"/>
                    <a:gd name="connsiteX122" fmla="*/ 1918476 w 2211937"/>
                    <a:gd name="connsiteY122" fmla="*/ 615696 h 3899576"/>
                    <a:gd name="connsiteX123" fmla="*/ 1929129 w 2211937"/>
                    <a:gd name="connsiteY123" fmla="*/ 615696 h 3899576"/>
                    <a:gd name="connsiteX124" fmla="*/ 1946354 w 2211937"/>
                    <a:gd name="connsiteY124" fmla="*/ 493334 h 3899576"/>
                    <a:gd name="connsiteX125" fmla="*/ 1946304 w 2211937"/>
                    <a:gd name="connsiteY125" fmla="*/ 493334 h 3899576"/>
                    <a:gd name="connsiteX126" fmla="*/ 1946653 w 2211937"/>
                    <a:gd name="connsiteY126" fmla="*/ 488455 h 3899576"/>
                    <a:gd name="connsiteX127" fmla="*/ 1950635 w 2211937"/>
                    <a:gd name="connsiteY127" fmla="*/ 462619 h 3899576"/>
                    <a:gd name="connsiteX128" fmla="*/ 2008033 w 2211937"/>
                    <a:gd name="connsiteY128" fmla="*/ 53465 h 3899576"/>
                    <a:gd name="connsiteX129" fmla="*/ 2001213 w 2211937"/>
                    <a:gd name="connsiteY129" fmla="*/ 40572 h 3899576"/>
                    <a:gd name="connsiteX130" fmla="*/ 2005195 w 2211937"/>
                    <a:gd name="connsiteY130" fmla="*/ 30367 h 3899576"/>
                    <a:gd name="connsiteX131" fmla="*/ 2004150 w 2211937"/>
                    <a:gd name="connsiteY131" fmla="*/ 25438 h 3899576"/>
                    <a:gd name="connsiteX132" fmla="*/ 2005842 w 2211937"/>
                    <a:gd name="connsiteY132" fmla="*/ 19265 h 3899576"/>
                    <a:gd name="connsiteX133" fmla="*/ 2003702 w 2211937"/>
                    <a:gd name="connsiteY133" fmla="*/ 12445 h 3899576"/>
                    <a:gd name="connsiteX134" fmla="*/ 2016197 w 2211937"/>
                    <a:gd name="connsiteY134" fmla="*/ 0 h 3899576"/>
                    <a:gd name="connsiteX135" fmla="*/ 2028643 w 2211937"/>
                    <a:gd name="connsiteY135" fmla="*/ 12445 h 3899576"/>
                    <a:gd name="connsiteX136" fmla="*/ 2026900 w 2211937"/>
                    <a:gd name="connsiteY136" fmla="*/ 18618 h 3899576"/>
                    <a:gd name="connsiteX137" fmla="*/ 2029041 w 2211937"/>
                    <a:gd name="connsiteY137" fmla="*/ 25438 h 3899576"/>
                    <a:gd name="connsiteX138" fmla="*/ 2028144 w 2211937"/>
                    <a:gd name="connsiteY138" fmla="*/ 29869 h 3899576"/>
                    <a:gd name="connsiteX139" fmla="*/ 2032525 w 2211937"/>
                    <a:gd name="connsiteY139" fmla="*/ 40522 h 3899576"/>
                    <a:gd name="connsiteX140" fmla="*/ 2024660 w 2211937"/>
                    <a:gd name="connsiteY140" fmla="*/ 53963 h 3899576"/>
                    <a:gd name="connsiteX141" fmla="*/ 2057764 w 2211937"/>
                    <a:gd name="connsiteY141" fmla="*/ 284202 h 3899576"/>
                    <a:gd name="connsiteX142" fmla="*/ 2056968 w 2211937"/>
                    <a:gd name="connsiteY142" fmla="*/ 284202 h 3899576"/>
                    <a:gd name="connsiteX143" fmla="*/ 2086737 w 2211937"/>
                    <a:gd name="connsiteY143" fmla="*/ 493334 h 3899576"/>
                    <a:gd name="connsiteX144" fmla="*/ 2086289 w 2211937"/>
                    <a:gd name="connsiteY144" fmla="*/ 493334 h 3899576"/>
                    <a:gd name="connsiteX145" fmla="*/ 2103514 w 2211937"/>
                    <a:gd name="connsiteY145" fmla="*/ 615696 h 3899576"/>
                    <a:gd name="connsiteX146" fmla="*/ 2114167 w 2211937"/>
                    <a:gd name="connsiteY146" fmla="*/ 615696 h 3899576"/>
                    <a:gd name="connsiteX147" fmla="*/ 2114167 w 2211937"/>
                    <a:gd name="connsiteY147" fmla="*/ 649996 h 3899576"/>
                    <a:gd name="connsiteX148" fmla="*/ 2106749 w 2211937"/>
                    <a:gd name="connsiteY148" fmla="*/ 649996 h 3899576"/>
                    <a:gd name="connsiteX149" fmla="*/ 2106251 w 2211937"/>
                    <a:gd name="connsiteY149" fmla="*/ 896513 h 3899576"/>
                    <a:gd name="connsiteX150" fmla="*/ 2211937 w 2211937"/>
                    <a:gd name="connsiteY150" fmla="*/ 896513 h 3899576"/>
                    <a:gd name="connsiteX151" fmla="*/ 2211937 w 2211937"/>
                    <a:gd name="connsiteY151" fmla="*/ 931609 h 3899576"/>
                    <a:gd name="connsiteX152" fmla="*/ 2206760 w 2211937"/>
                    <a:gd name="connsiteY152" fmla="*/ 931609 h 3899576"/>
                    <a:gd name="connsiteX153" fmla="*/ 2206760 w 2211937"/>
                    <a:gd name="connsiteY153" fmla="*/ 1062086 h 3899576"/>
                    <a:gd name="connsiteX154" fmla="*/ 2211937 w 2211937"/>
                    <a:gd name="connsiteY154" fmla="*/ 1062086 h 3899576"/>
                    <a:gd name="connsiteX155" fmla="*/ 2211937 w 2211937"/>
                    <a:gd name="connsiteY155" fmla="*/ 1097182 h 3899576"/>
                    <a:gd name="connsiteX156" fmla="*/ 2186051 w 2211937"/>
                    <a:gd name="connsiteY156" fmla="*/ 1097182 h 3899576"/>
                    <a:gd name="connsiteX157" fmla="*/ 2186051 w 2211937"/>
                    <a:gd name="connsiteY157" fmla="*/ 1123766 h 3899576"/>
                    <a:gd name="connsiteX158" fmla="*/ 2152399 w 2211937"/>
                    <a:gd name="connsiteY158" fmla="*/ 1123766 h 3899576"/>
                    <a:gd name="connsiteX159" fmla="*/ 2152399 w 2211937"/>
                    <a:gd name="connsiteY159" fmla="*/ 1150399 h 3899576"/>
                    <a:gd name="connsiteX160" fmla="*/ 2119145 w 2211937"/>
                    <a:gd name="connsiteY160" fmla="*/ 1150399 h 3899576"/>
                    <a:gd name="connsiteX161" fmla="*/ 2119145 w 2211937"/>
                    <a:gd name="connsiteY161" fmla="*/ 1176982 h 3899576"/>
                    <a:gd name="connsiteX162" fmla="*/ 2106202 w 2211937"/>
                    <a:gd name="connsiteY162" fmla="*/ 1176982 h 3899576"/>
                    <a:gd name="connsiteX163" fmla="*/ 2106202 w 2211937"/>
                    <a:gd name="connsiteY163" fmla="*/ 1179371 h 3899576"/>
                    <a:gd name="connsiteX164" fmla="*/ 2129848 w 2211937"/>
                    <a:gd name="connsiteY164" fmla="*/ 1179371 h 3899576"/>
                    <a:gd name="connsiteX165" fmla="*/ 2129848 w 2211937"/>
                    <a:gd name="connsiteY165" fmla="*/ 1331105 h 3899576"/>
                    <a:gd name="connsiteX166" fmla="*/ 2152399 w 2211937"/>
                    <a:gd name="connsiteY166" fmla="*/ 1331105 h 3899576"/>
                    <a:gd name="connsiteX167" fmla="*/ 2152399 w 2211937"/>
                    <a:gd name="connsiteY167" fmla="*/ 1366201 h 3899576"/>
                    <a:gd name="connsiteX168" fmla="*/ 2143139 w 2211937"/>
                    <a:gd name="connsiteY168" fmla="*/ 1366201 h 3899576"/>
                    <a:gd name="connsiteX169" fmla="*/ 2143139 w 2211937"/>
                    <a:gd name="connsiteY169" fmla="*/ 1389847 h 3899576"/>
                    <a:gd name="connsiteX170" fmla="*/ 2129798 w 2211937"/>
                    <a:gd name="connsiteY170" fmla="*/ 1389847 h 3899576"/>
                    <a:gd name="connsiteX171" fmla="*/ 2129798 w 2211937"/>
                    <a:gd name="connsiteY171" fmla="*/ 2537209 h 3899576"/>
                    <a:gd name="connsiteX172" fmla="*/ 2152349 w 2211937"/>
                    <a:gd name="connsiteY172" fmla="*/ 2537209 h 3899576"/>
                    <a:gd name="connsiteX173" fmla="*/ 2152349 w 2211937"/>
                    <a:gd name="connsiteY173" fmla="*/ 2572305 h 3899576"/>
                    <a:gd name="connsiteX174" fmla="*/ 2143090 w 2211937"/>
                    <a:gd name="connsiteY174" fmla="*/ 2572305 h 3899576"/>
                    <a:gd name="connsiteX175" fmla="*/ 2143090 w 2211937"/>
                    <a:gd name="connsiteY175" fmla="*/ 2595951 h 3899576"/>
                    <a:gd name="connsiteX176" fmla="*/ 2129748 w 2211937"/>
                    <a:gd name="connsiteY176" fmla="*/ 2595951 h 3899576"/>
                    <a:gd name="connsiteX177" fmla="*/ 2129748 w 2211937"/>
                    <a:gd name="connsiteY177" fmla="*/ 2949399 h 3899576"/>
                    <a:gd name="connsiteX178" fmla="*/ 2164197 w 2211937"/>
                    <a:gd name="connsiteY178" fmla="*/ 3160871 h 3899576"/>
                    <a:gd name="connsiteX179" fmla="*/ 2164645 w 2211937"/>
                    <a:gd name="connsiteY179" fmla="*/ 3899577 h 3899576"/>
                    <a:gd name="connsiteX180" fmla="*/ 32358 w 2211937"/>
                    <a:gd name="connsiteY180" fmla="*/ 3891114 h 3899576"/>
                    <a:gd name="connsiteX181" fmla="*/ 2156232 w 2211937"/>
                    <a:gd name="connsiteY181" fmla="*/ 3891114 h 3899576"/>
                    <a:gd name="connsiteX182" fmla="*/ 2156232 w 2211937"/>
                    <a:gd name="connsiteY182" fmla="*/ 3161518 h 3899576"/>
                    <a:gd name="connsiteX183" fmla="*/ 2120937 w 2211937"/>
                    <a:gd name="connsiteY183" fmla="*/ 2945168 h 3899576"/>
                    <a:gd name="connsiteX184" fmla="*/ 2121734 w 2211937"/>
                    <a:gd name="connsiteY184" fmla="*/ 2945168 h 3899576"/>
                    <a:gd name="connsiteX185" fmla="*/ 2121734 w 2211937"/>
                    <a:gd name="connsiteY185" fmla="*/ 2587439 h 3899576"/>
                    <a:gd name="connsiteX186" fmla="*/ 2135075 w 2211937"/>
                    <a:gd name="connsiteY186" fmla="*/ 2587439 h 3899576"/>
                    <a:gd name="connsiteX187" fmla="*/ 2135075 w 2211937"/>
                    <a:gd name="connsiteY187" fmla="*/ 2563793 h 3899576"/>
                    <a:gd name="connsiteX188" fmla="*/ 2144334 w 2211937"/>
                    <a:gd name="connsiteY188" fmla="*/ 2563793 h 3899576"/>
                    <a:gd name="connsiteX189" fmla="*/ 2144334 w 2211937"/>
                    <a:gd name="connsiteY189" fmla="*/ 2545622 h 3899576"/>
                    <a:gd name="connsiteX190" fmla="*/ 2121783 w 2211937"/>
                    <a:gd name="connsiteY190" fmla="*/ 2545622 h 3899576"/>
                    <a:gd name="connsiteX191" fmla="*/ 2121783 w 2211937"/>
                    <a:gd name="connsiteY191" fmla="*/ 1381385 h 3899576"/>
                    <a:gd name="connsiteX192" fmla="*/ 2135125 w 2211937"/>
                    <a:gd name="connsiteY192" fmla="*/ 1381385 h 3899576"/>
                    <a:gd name="connsiteX193" fmla="*/ 2135125 w 2211937"/>
                    <a:gd name="connsiteY193" fmla="*/ 1357738 h 3899576"/>
                    <a:gd name="connsiteX194" fmla="*/ 2144384 w 2211937"/>
                    <a:gd name="connsiteY194" fmla="*/ 1357738 h 3899576"/>
                    <a:gd name="connsiteX195" fmla="*/ 2144384 w 2211937"/>
                    <a:gd name="connsiteY195" fmla="*/ 1339568 h 3899576"/>
                    <a:gd name="connsiteX196" fmla="*/ 2121833 w 2211937"/>
                    <a:gd name="connsiteY196" fmla="*/ 1339568 h 3899576"/>
                    <a:gd name="connsiteX197" fmla="*/ 2121833 w 2211937"/>
                    <a:gd name="connsiteY197" fmla="*/ 1187834 h 3899576"/>
                    <a:gd name="connsiteX198" fmla="*/ 2098187 w 2211937"/>
                    <a:gd name="connsiteY198" fmla="*/ 1187834 h 3899576"/>
                    <a:gd name="connsiteX199" fmla="*/ 2098187 w 2211937"/>
                    <a:gd name="connsiteY199" fmla="*/ 1168519 h 3899576"/>
                    <a:gd name="connsiteX200" fmla="*/ 2111130 w 2211937"/>
                    <a:gd name="connsiteY200" fmla="*/ 1168519 h 3899576"/>
                    <a:gd name="connsiteX201" fmla="*/ 2111130 w 2211937"/>
                    <a:gd name="connsiteY201" fmla="*/ 1141936 h 3899576"/>
                    <a:gd name="connsiteX202" fmla="*/ 2144384 w 2211937"/>
                    <a:gd name="connsiteY202" fmla="*/ 1141936 h 3899576"/>
                    <a:gd name="connsiteX203" fmla="*/ 2144384 w 2211937"/>
                    <a:gd name="connsiteY203" fmla="*/ 1115303 h 3899576"/>
                    <a:gd name="connsiteX204" fmla="*/ 2178036 w 2211937"/>
                    <a:gd name="connsiteY204" fmla="*/ 1115303 h 3899576"/>
                    <a:gd name="connsiteX205" fmla="*/ 2178036 w 2211937"/>
                    <a:gd name="connsiteY205" fmla="*/ 1088720 h 3899576"/>
                    <a:gd name="connsiteX206" fmla="*/ 2203923 w 2211937"/>
                    <a:gd name="connsiteY206" fmla="*/ 1088720 h 3899576"/>
                    <a:gd name="connsiteX207" fmla="*/ 2203923 w 2211937"/>
                    <a:gd name="connsiteY207" fmla="*/ 1070549 h 3899576"/>
                    <a:gd name="connsiteX208" fmla="*/ 2198745 w 2211937"/>
                    <a:gd name="connsiteY208" fmla="*/ 1070549 h 3899576"/>
                    <a:gd name="connsiteX209" fmla="*/ 2198745 w 2211937"/>
                    <a:gd name="connsiteY209" fmla="*/ 923196 h 3899576"/>
                    <a:gd name="connsiteX210" fmla="*/ 2203923 w 2211937"/>
                    <a:gd name="connsiteY210" fmla="*/ 923196 h 3899576"/>
                    <a:gd name="connsiteX211" fmla="*/ 2203923 w 2211937"/>
                    <a:gd name="connsiteY211" fmla="*/ 905026 h 3899576"/>
                    <a:gd name="connsiteX212" fmla="*/ 2098237 w 2211937"/>
                    <a:gd name="connsiteY212" fmla="*/ 905026 h 3899576"/>
                    <a:gd name="connsiteX213" fmla="*/ 2098734 w 2211937"/>
                    <a:gd name="connsiteY213" fmla="*/ 641583 h 3899576"/>
                    <a:gd name="connsiteX214" fmla="*/ 2106152 w 2211937"/>
                    <a:gd name="connsiteY214" fmla="*/ 641583 h 3899576"/>
                    <a:gd name="connsiteX215" fmla="*/ 2106152 w 2211937"/>
                    <a:gd name="connsiteY215" fmla="*/ 624159 h 3899576"/>
                    <a:gd name="connsiteX216" fmla="*/ 2096594 w 2211937"/>
                    <a:gd name="connsiteY216" fmla="*/ 624159 h 3899576"/>
                    <a:gd name="connsiteX217" fmla="*/ 2096096 w 2211937"/>
                    <a:gd name="connsiteY217" fmla="*/ 620525 h 3899576"/>
                    <a:gd name="connsiteX218" fmla="*/ 2077030 w 2211937"/>
                    <a:gd name="connsiteY218" fmla="*/ 484871 h 3899576"/>
                    <a:gd name="connsiteX219" fmla="*/ 2077378 w 2211937"/>
                    <a:gd name="connsiteY219" fmla="*/ 484871 h 3899576"/>
                    <a:gd name="connsiteX220" fmla="*/ 2074142 w 2211937"/>
                    <a:gd name="connsiteY220" fmla="*/ 463913 h 3899576"/>
                    <a:gd name="connsiteX221" fmla="*/ 2047758 w 2211937"/>
                    <a:gd name="connsiteY221" fmla="*/ 275739 h 3899576"/>
                    <a:gd name="connsiteX222" fmla="*/ 2048455 w 2211937"/>
                    <a:gd name="connsiteY222" fmla="*/ 275739 h 3899576"/>
                    <a:gd name="connsiteX223" fmla="*/ 2044821 w 2211937"/>
                    <a:gd name="connsiteY223" fmla="*/ 254682 h 3899576"/>
                    <a:gd name="connsiteX224" fmla="*/ 2016794 w 2211937"/>
                    <a:gd name="connsiteY224" fmla="*/ 55208 h 3899576"/>
                    <a:gd name="connsiteX225" fmla="*/ 1936945 w 2211937"/>
                    <a:gd name="connsiteY225" fmla="*/ 624159 h 3899576"/>
                    <a:gd name="connsiteX226" fmla="*/ 1927387 w 2211937"/>
                    <a:gd name="connsiteY226" fmla="*/ 624159 h 3899576"/>
                    <a:gd name="connsiteX227" fmla="*/ 1927387 w 2211937"/>
                    <a:gd name="connsiteY227" fmla="*/ 641583 h 3899576"/>
                    <a:gd name="connsiteX228" fmla="*/ 1934755 w 2211937"/>
                    <a:gd name="connsiteY228" fmla="*/ 641583 h 3899576"/>
                    <a:gd name="connsiteX229" fmla="*/ 1934755 w 2211937"/>
                    <a:gd name="connsiteY229" fmla="*/ 667469 h 3899576"/>
                    <a:gd name="connsiteX230" fmla="*/ 1935303 w 2211937"/>
                    <a:gd name="connsiteY230" fmla="*/ 671701 h 3899576"/>
                    <a:gd name="connsiteX231" fmla="*/ 1935303 w 2211937"/>
                    <a:gd name="connsiteY231" fmla="*/ 905026 h 3899576"/>
                    <a:gd name="connsiteX232" fmla="*/ 1829617 w 2211937"/>
                    <a:gd name="connsiteY232" fmla="*/ 905026 h 3899576"/>
                    <a:gd name="connsiteX233" fmla="*/ 1829617 w 2211937"/>
                    <a:gd name="connsiteY233" fmla="*/ 923196 h 3899576"/>
                    <a:gd name="connsiteX234" fmla="*/ 1834793 w 2211937"/>
                    <a:gd name="connsiteY234" fmla="*/ 923196 h 3899576"/>
                    <a:gd name="connsiteX235" fmla="*/ 1834793 w 2211937"/>
                    <a:gd name="connsiteY235" fmla="*/ 1070549 h 3899576"/>
                    <a:gd name="connsiteX236" fmla="*/ 1829617 w 2211937"/>
                    <a:gd name="connsiteY236" fmla="*/ 1070549 h 3899576"/>
                    <a:gd name="connsiteX237" fmla="*/ 1829617 w 2211937"/>
                    <a:gd name="connsiteY237" fmla="*/ 1088720 h 3899576"/>
                    <a:gd name="connsiteX238" fmla="*/ 1855502 w 2211937"/>
                    <a:gd name="connsiteY238" fmla="*/ 1088720 h 3899576"/>
                    <a:gd name="connsiteX239" fmla="*/ 1855502 w 2211937"/>
                    <a:gd name="connsiteY239" fmla="*/ 1115303 h 3899576"/>
                    <a:gd name="connsiteX240" fmla="*/ 1889105 w 2211937"/>
                    <a:gd name="connsiteY240" fmla="*/ 1115303 h 3899576"/>
                    <a:gd name="connsiteX241" fmla="*/ 1889105 w 2211937"/>
                    <a:gd name="connsiteY241" fmla="*/ 1141936 h 3899576"/>
                    <a:gd name="connsiteX242" fmla="*/ 1922409 w 2211937"/>
                    <a:gd name="connsiteY242" fmla="*/ 1141936 h 3899576"/>
                    <a:gd name="connsiteX243" fmla="*/ 1922409 w 2211937"/>
                    <a:gd name="connsiteY243" fmla="*/ 1168519 h 3899576"/>
                    <a:gd name="connsiteX244" fmla="*/ 1935352 w 2211937"/>
                    <a:gd name="connsiteY244" fmla="*/ 1168519 h 3899576"/>
                    <a:gd name="connsiteX245" fmla="*/ 1935352 w 2211937"/>
                    <a:gd name="connsiteY245" fmla="*/ 1187834 h 3899576"/>
                    <a:gd name="connsiteX246" fmla="*/ 1911705 w 2211937"/>
                    <a:gd name="connsiteY246" fmla="*/ 1187834 h 3899576"/>
                    <a:gd name="connsiteX247" fmla="*/ 1911705 w 2211937"/>
                    <a:gd name="connsiteY247" fmla="*/ 1339568 h 3899576"/>
                    <a:gd name="connsiteX248" fmla="*/ 1889105 w 2211937"/>
                    <a:gd name="connsiteY248" fmla="*/ 1339568 h 3899576"/>
                    <a:gd name="connsiteX249" fmla="*/ 1889105 w 2211937"/>
                    <a:gd name="connsiteY249" fmla="*/ 1357738 h 3899576"/>
                    <a:gd name="connsiteX250" fmla="*/ 1898364 w 2211937"/>
                    <a:gd name="connsiteY250" fmla="*/ 1357738 h 3899576"/>
                    <a:gd name="connsiteX251" fmla="*/ 1898364 w 2211937"/>
                    <a:gd name="connsiteY251" fmla="*/ 1381385 h 3899576"/>
                    <a:gd name="connsiteX252" fmla="*/ 1911756 w 2211937"/>
                    <a:gd name="connsiteY252" fmla="*/ 1381385 h 3899576"/>
                    <a:gd name="connsiteX253" fmla="*/ 1911756 w 2211937"/>
                    <a:gd name="connsiteY253" fmla="*/ 2545672 h 3899576"/>
                    <a:gd name="connsiteX254" fmla="*/ 1889155 w 2211937"/>
                    <a:gd name="connsiteY254" fmla="*/ 2545672 h 3899576"/>
                    <a:gd name="connsiteX255" fmla="*/ 1889155 w 2211937"/>
                    <a:gd name="connsiteY255" fmla="*/ 2563842 h 3899576"/>
                    <a:gd name="connsiteX256" fmla="*/ 1898414 w 2211937"/>
                    <a:gd name="connsiteY256" fmla="*/ 2563842 h 3899576"/>
                    <a:gd name="connsiteX257" fmla="*/ 1898414 w 2211937"/>
                    <a:gd name="connsiteY257" fmla="*/ 2587489 h 3899576"/>
                    <a:gd name="connsiteX258" fmla="*/ 1911806 w 2211937"/>
                    <a:gd name="connsiteY258" fmla="*/ 2587489 h 3899576"/>
                    <a:gd name="connsiteX259" fmla="*/ 1911806 w 2211937"/>
                    <a:gd name="connsiteY259" fmla="*/ 2945218 h 3899576"/>
                    <a:gd name="connsiteX260" fmla="*/ 1912552 w 2211937"/>
                    <a:gd name="connsiteY260" fmla="*/ 2945218 h 3899576"/>
                    <a:gd name="connsiteX261" fmla="*/ 1911806 w 2211937"/>
                    <a:gd name="connsiteY261" fmla="*/ 2950146 h 3899576"/>
                    <a:gd name="connsiteX262" fmla="*/ 1877257 w 2211937"/>
                    <a:gd name="connsiteY262" fmla="*/ 3162265 h 3899576"/>
                    <a:gd name="connsiteX263" fmla="*/ 1877307 w 2211937"/>
                    <a:gd name="connsiteY263" fmla="*/ 3229619 h 3899576"/>
                    <a:gd name="connsiteX264" fmla="*/ 1867251 w 2211937"/>
                    <a:gd name="connsiteY264" fmla="*/ 3229619 h 3899576"/>
                    <a:gd name="connsiteX265" fmla="*/ 1867251 w 2211937"/>
                    <a:gd name="connsiteY265" fmla="*/ 3210901 h 3899576"/>
                    <a:gd name="connsiteX266" fmla="*/ 1853014 w 2211937"/>
                    <a:gd name="connsiteY266" fmla="*/ 3210901 h 3899576"/>
                    <a:gd name="connsiteX267" fmla="*/ 1851769 w 2211937"/>
                    <a:gd name="connsiteY267" fmla="*/ 3209258 h 3899576"/>
                    <a:gd name="connsiteX268" fmla="*/ 1769729 w 2211937"/>
                    <a:gd name="connsiteY268" fmla="*/ 3104269 h 3899576"/>
                    <a:gd name="connsiteX269" fmla="*/ 1767090 w 2211937"/>
                    <a:gd name="connsiteY269" fmla="*/ 3101133 h 3899576"/>
                    <a:gd name="connsiteX270" fmla="*/ 1765299 w 2211937"/>
                    <a:gd name="connsiteY270" fmla="*/ 3099043 h 3899576"/>
                    <a:gd name="connsiteX271" fmla="*/ 1562489 w 2211937"/>
                    <a:gd name="connsiteY271" fmla="*/ 2997439 h 3899576"/>
                    <a:gd name="connsiteX272" fmla="*/ 1559153 w 2211937"/>
                    <a:gd name="connsiteY272" fmla="*/ 2997239 h 3899576"/>
                    <a:gd name="connsiteX273" fmla="*/ 1558556 w 2211937"/>
                    <a:gd name="connsiteY273" fmla="*/ 2993954 h 3899576"/>
                    <a:gd name="connsiteX274" fmla="*/ 1551537 w 2211937"/>
                    <a:gd name="connsiteY274" fmla="*/ 2986088 h 3899576"/>
                    <a:gd name="connsiteX275" fmla="*/ 1548899 w 2211937"/>
                    <a:gd name="connsiteY275" fmla="*/ 2985043 h 3899576"/>
                    <a:gd name="connsiteX276" fmla="*/ 1548899 w 2211937"/>
                    <a:gd name="connsiteY276" fmla="*/ 2983300 h 3899576"/>
                    <a:gd name="connsiteX277" fmla="*/ 1546708 w 2211937"/>
                    <a:gd name="connsiteY277" fmla="*/ 2983300 h 3899576"/>
                    <a:gd name="connsiteX278" fmla="*/ 1546708 w 2211937"/>
                    <a:gd name="connsiteY278" fmla="*/ 2970955 h 3899576"/>
                    <a:gd name="connsiteX279" fmla="*/ 1544518 w 2211937"/>
                    <a:gd name="connsiteY279" fmla="*/ 2970955 h 3899576"/>
                    <a:gd name="connsiteX280" fmla="*/ 1544518 w 2211937"/>
                    <a:gd name="connsiteY280" fmla="*/ 2983300 h 3899576"/>
                    <a:gd name="connsiteX281" fmla="*/ 1542327 w 2211937"/>
                    <a:gd name="connsiteY281" fmla="*/ 2983300 h 3899576"/>
                    <a:gd name="connsiteX282" fmla="*/ 1542327 w 2211937"/>
                    <a:gd name="connsiteY282" fmla="*/ 2985043 h 3899576"/>
                    <a:gd name="connsiteX283" fmla="*/ 1539689 w 2211937"/>
                    <a:gd name="connsiteY283" fmla="*/ 2986138 h 3899576"/>
                    <a:gd name="connsiteX284" fmla="*/ 1532720 w 2211937"/>
                    <a:gd name="connsiteY284" fmla="*/ 2994004 h 3899576"/>
                    <a:gd name="connsiteX285" fmla="*/ 1532122 w 2211937"/>
                    <a:gd name="connsiteY285" fmla="*/ 2997289 h 3899576"/>
                    <a:gd name="connsiteX286" fmla="*/ 1528788 w 2211937"/>
                    <a:gd name="connsiteY286" fmla="*/ 2997488 h 3899576"/>
                    <a:gd name="connsiteX287" fmla="*/ 1519229 w 2211937"/>
                    <a:gd name="connsiteY287" fmla="*/ 2997936 h 3899576"/>
                    <a:gd name="connsiteX288" fmla="*/ 1514600 w 2211937"/>
                    <a:gd name="connsiteY288" fmla="*/ 2998335 h 3899576"/>
                    <a:gd name="connsiteX289" fmla="*/ 1514600 w 2211937"/>
                    <a:gd name="connsiteY289" fmla="*/ 2975286 h 3899576"/>
                    <a:gd name="connsiteX290" fmla="*/ 1494438 w 2211937"/>
                    <a:gd name="connsiteY290" fmla="*/ 2975286 h 3899576"/>
                    <a:gd name="connsiteX291" fmla="*/ 1494438 w 2211937"/>
                    <a:gd name="connsiteY291" fmla="*/ 2837142 h 3899576"/>
                    <a:gd name="connsiteX292" fmla="*/ 1505390 w 2211937"/>
                    <a:gd name="connsiteY292" fmla="*/ 2837142 h 3899576"/>
                    <a:gd name="connsiteX293" fmla="*/ 1505390 w 2211937"/>
                    <a:gd name="connsiteY293" fmla="*/ 2817976 h 3899576"/>
                    <a:gd name="connsiteX294" fmla="*/ 1417924 w 2211937"/>
                    <a:gd name="connsiteY294" fmla="*/ 2817976 h 3899576"/>
                    <a:gd name="connsiteX295" fmla="*/ 1417924 w 2211937"/>
                    <a:gd name="connsiteY295" fmla="*/ 2813745 h 3899576"/>
                    <a:gd name="connsiteX296" fmla="*/ 1333445 w 2211937"/>
                    <a:gd name="connsiteY296" fmla="*/ 2592367 h 3899576"/>
                    <a:gd name="connsiteX297" fmla="*/ 1009268 w 2211937"/>
                    <a:gd name="connsiteY297" fmla="*/ 2418779 h 3899576"/>
                    <a:gd name="connsiteX298" fmla="*/ 1006779 w 2211937"/>
                    <a:gd name="connsiteY298" fmla="*/ 2418481 h 3899576"/>
                    <a:gd name="connsiteX299" fmla="*/ 1005784 w 2211937"/>
                    <a:gd name="connsiteY299" fmla="*/ 2416191 h 3899576"/>
                    <a:gd name="connsiteX300" fmla="*/ 978404 w 2211937"/>
                    <a:gd name="connsiteY300" fmla="*/ 2390802 h 3899576"/>
                    <a:gd name="connsiteX301" fmla="*/ 975716 w 2211937"/>
                    <a:gd name="connsiteY301" fmla="*/ 2389757 h 3899576"/>
                    <a:gd name="connsiteX302" fmla="*/ 975716 w 2211937"/>
                    <a:gd name="connsiteY302" fmla="*/ 2380647 h 3899576"/>
                    <a:gd name="connsiteX303" fmla="*/ 968298 w 2211937"/>
                    <a:gd name="connsiteY303" fmla="*/ 2380647 h 3899576"/>
                    <a:gd name="connsiteX304" fmla="*/ 967900 w 2211937"/>
                    <a:gd name="connsiteY304" fmla="*/ 2339229 h 3899576"/>
                    <a:gd name="connsiteX305" fmla="*/ 963669 w 2211937"/>
                    <a:gd name="connsiteY305" fmla="*/ 2339229 h 3899576"/>
                    <a:gd name="connsiteX306" fmla="*/ 963669 w 2211937"/>
                    <a:gd name="connsiteY306" fmla="*/ 2267145 h 3899576"/>
                    <a:gd name="connsiteX307" fmla="*/ 967203 w 2211937"/>
                    <a:gd name="connsiteY307" fmla="*/ 2266548 h 3899576"/>
                    <a:gd name="connsiteX308" fmla="*/ 988012 w 2211937"/>
                    <a:gd name="connsiteY308" fmla="*/ 2258085 h 3899576"/>
                    <a:gd name="connsiteX309" fmla="*/ 976064 w 2211937"/>
                    <a:gd name="connsiteY309" fmla="*/ 2259777 h 3899576"/>
                    <a:gd name="connsiteX310" fmla="*/ 930066 w 2211937"/>
                    <a:gd name="connsiteY310" fmla="*/ 2213829 h 3899576"/>
                    <a:gd name="connsiteX311" fmla="*/ 963021 w 2211937"/>
                    <a:gd name="connsiteY311" fmla="*/ 2169773 h 3899576"/>
                    <a:gd name="connsiteX312" fmla="*/ 959537 w 2211937"/>
                    <a:gd name="connsiteY312" fmla="*/ 2169623 h 3899576"/>
                    <a:gd name="connsiteX313" fmla="*/ 910502 w 2211937"/>
                    <a:gd name="connsiteY313" fmla="*/ 2218658 h 3899576"/>
                    <a:gd name="connsiteX314" fmla="*/ 943258 w 2211937"/>
                    <a:gd name="connsiteY314" fmla="*/ 2264756 h 3899576"/>
                    <a:gd name="connsiteX315" fmla="*/ 946096 w 2211937"/>
                    <a:gd name="connsiteY315" fmla="*/ 2265801 h 3899576"/>
                    <a:gd name="connsiteX316" fmla="*/ 946096 w 2211937"/>
                    <a:gd name="connsiteY316" fmla="*/ 2339229 h 3899576"/>
                    <a:gd name="connsiteX317" fmla="*/ 941118 w 2211937"/>
                    <a:gd name="connsiteY317" fmla="*/ 2339229 h 3899576"/>
                    <a:gd name="connsiteX318" fmla="*/ 941118 w 2211937"/>
                    <a:gd name="connsiteY318" fmla="*/ 2380647 h 3899576"/>
                    <a:gd name="connsiteX319" fmla="*/ 933750 w 2211937"/>
                    <a:gd name="connsiteY319" fmla="*/ 2380647 h 3899576"/>
                    <a:gd name="connsiteX320" fmla="*/ 933750 w 2211937"/>
                    <a:gd name="connsiteY320" fmla="*/ 2389906 h 3899576"/>
                    <a:gd name="connsiteX321" fmla="*/ 931112 w 2211937"/>
                    <a:gd name="connsiteY321" fmla="*/ 2390952 h 3899576"/>
                    <a:gd name="connsiteX322" fmla="*/ 904030 w 2211937"/>
                    <a:gd name="connsiteY322" fmla="*/ 2416141 h 3899576"/>
                    <a:gd name="connsiteX323" fmla="*/ 903035 w 2211937"/>
                    <a:gd name="connsiteY323" fmla="*/ 2418431 h 3899576"/>
                    <a:gd name="connsiteX324" fmla="*/ 900546 w 2211937"/>
                    <a:gd name="connsiteY324" fmla="*/ 2418730 h 3899576"/>
                    <a:gd name="connsiteX325" fmla="*/ 574428 w 2211937"/>
                    <a:gd name="connsiteY325" fmla="*/ 2594508 h 3899576"/>
                    <a:gd name="connsiteX326" fmla="*/ 491890 w 2211937"/>
                    <a:gd name="connsiteY326" fmla="*/ 2813745 h 3899576"/>
                    <a:gd name="connsiteX327" fmla="*/ 491890 w 2211937"/>
                    <a:gd name="connsiteY327" fmla="*/ 2817976 h 3899576"/>
                    <a:gd name="connsiteX328" fmla="*/ 396061 w 2211937"/>
                    <a:gd name="connsiteY328" fmla="*/ 2817976 h 3899576"/>
                    <a:gd name="connsiteX329" fmla="*/ 396061 w 2211937"/>
                    <a:gd name="connsiteY329" fmla="*/ 2837142 h 3899576"/>
                    <a:gd name="connsiteX330" fmla="*/ 407063 w 2211937"/>
                    <a:gd name="connsiteY330" fmla="*/ 2837142 h 3899576"/>
                    <a:gd name="connsiteX331" fmla="*/ 407063 w 2211937"/>
                    <a:gd name="connsiteY331" fmla="*/ 2975286 h 3899576"/>
                    <a:gd name="connsiteX332" fmla="*/ 386851 w 2211937"/>
                    <a:gd name="connsiteY332" fmla="*/ 2975286 h 3899576"/>
                    <a:gd name="connsiteX333" fmla="*/ 386851 w 2211937"/>
                    <a:gd name="connsiteY333" fmla="*/ 3003512 h 3899576"/>
                    <a:gd name="connsiteX334" fmla="*/ 379036 w 2211937"/>
                    <a:gd name="connsiteY334" fmla="*/ 2990668 h 3899576"/>
                    <a:gd name="connsiteX335" fmla="*/ 373162 w 2211937"/>
                    <a:gd name="connsiteY335" fmla="*/ 2985839 h 3899576"/>
                    <a:gd name="connsiteX336" fmla="*/ 370523 w 2211937"/>
                    <a:gd name="connsiteY336" fmla="*/ 2984744 h 3899576"/>
                    <a:gd name="connsiteX337" fmla="*/ 370523 w 2211937"/>
                    <a:gd name="connsiteY337" fmla="*/ 2983052 h 3899576"/>
                    <a:gd name="connsiteX338" fmla="*/ 368333 w 2211937"/>
                    <a:gd name="connsiteY338" fmla="*/ 2983052 h 3899576"/>
                    <a:gd name="connsiteX339" fmla="*/ 368333 w 2211937"/>
                    <a:gd name="connsiteY339" fmla="*/ 2970706 h 3899576"/>
                    <a:gd name="connsiteX340" fmla="*/ 366192 w 2211937"/>
                    <a:gd name="connsiteY340" fmla="*/ 2970706 h 3899576"/>
                    <a:gd name="connsiteX341" fmla="*/ 366192 w 2211937"/>
                    <a:gd name="connsiteY341" fmla="*/ 2983052 h 3899576"/>
                    <a:gd name="connsiteX342" fmla="*/ 364002 w 2211937"/>
                    <a:gd name="connsiteY342" fmla="*/ 2983052 h 3899576"/>
                    <a:gd name="connsiteX343" fmla="*/ 364002 w 2211937"/>
                    <a:gd name="connsiteY343" fmla="*/ 2984794 h 3899576"/>
                    <a:gd name="connsiteX344" fmla="*/ 361363 w 2211937"/>
                    <a:gd name="connsiteY344" fmla="*/ 2985839 h 3899576"/>
                    <a:gd name="connsiteX345" fmla="*/ 354444 w 2211937"/>
                    <a:gd name="connsiteY345" fmla="*/ 2993705 h 3899576"/>
                    <a:gd name="connsiteX346" fmla="*/ 353896 w 2211937"/>
                    <a:gd name="connsiteY346" fmla="*/ 2997040 h 3899576"/>
                    <a:gd name="connsiteX347" fmla="*/ 350511 w 2211937"/>
                    <a:gd name="connsiteY347" fmla="*/ 2997239 h 3899576"/>
                    <a:gd name="connsiteX348" fmla="*/ 147204 w 2211937"/>
                    <a:gd name="connsiteY348" fmla="*/ 3099938 h 3899576"/>
                    <a:gd name="connsiteX349" fmla="*/ 100608 w 2211937"/>
                    <a:gd name="connsiteY349" fmla="*/ 3206869 h 3899576"/>
                    <a:gd name="connsiteX350" fmla="*/ 100210 w 2211937"/>
                    <a:gd name="connsiteY350" fmla="*/ 3210652 h 3899576"/>
                    <a:gd name="connsiteX351" fmla="*/ 32706 w 2211937"/>
                    <a:gd name="connsiteY351" fmla="*/ 3210652 h 3899576"/>
                    <a:gd name="connsiteX352" fmla="*/ 32706 w 2211937"/>
                    <a:gd name="connsiteY352" fmla="*/ 3239476 h 3899576"/>
                    <a:gd name="connsiteX353" fmla="*/ 8811 w 2211937"/>
                    <a:gd name="connsiteY353" fmla="*/ 3239476 h 3899576"/>
                    <a:gd name="connsiteX354" fmla="*/ 8811 w 2211937"/>
                    <a:gd name="connsiteY354" fmla="*/ 3259836 h 3899576"/>
                    <a:gd name="connsiteX355" fmla="*/ 32706 w 2211937"/>
                    <a:gd name="connsiteY355" fmla="*/ 3259836 h 3899576"/>
                    <a:gd name="connsiteX356" fmla="*/ 32706 w 2211937"/>
                    <a:gd name="connsiteY356" fmla="*/ 3891114 h 3899576"/>
                    <a:gd name="connsiteX357" fmla="*/ 376497 w 2211937"/>
                    <a:gd name="connsiteY357" fmla="*/ 2974639 h 3899576"/>
                    <a:gd name="connsiteX358" fmla="*/ 378140 w 2211937"/>
                    <a:gd name="connsiteY358" fmla="*/ 2974639 h 3899576"/>
                    <a:gd name="connsiteX359" fmla="*/ 378140 w 2211937"/>
                    <a:gd name="connsiteY359" fmla="*/ 2966823 h 3899576"/>
                    <a:gd name="connsiteX360" fmla="*/ 398351 w 2211937"/>
                    <a:gd name="connsiteY360" fmla="*/ 2966823 h 3899576"/>
                    <a:gd name="connsiteX361" fmla="*/ 398351 w 2211937"/>
                    <a:gd name="connsiteY361" fmla="*/ 2930233 h 3899576"/>
                    <a:gd name="connsiteX362" fmla="*/ 391481 w 2211937"/>
                    <a:gd name="connsiteY362" fmla="*/ 2927894 h 3899576"/>
                    <a:gd name="connsiteX363" fmla="*/ 387100 w 2211937"/>
                    <a:gd name="connsiteY363" fmla="*/ 2939144 h 3899576"/>
                    <a:gd name="connsiteX364" fmla="*/ 375103 w 2211937"/>
                    <a:gd name="connsiteY364" fmla="*/ 2950544 h 3899576"/>
                    <a:gd name="connsiteX365" fmla="*/ 375103 w 2211937"/>
                    <a:gd name="connsiteY365" fmla="*/ 2962243 h 3899576"/>
                    <a:gd name="connsiteX366" fmla="*/ 376447 w 2211937"/>
                    <a:gd name="connsiteY366" fmla="*/ 2962243 h 3899576"/>
                    <a:gd name="connsiteX367" fmla="*/ 376447 w 2211937"/>
                    <a:gd name="connsiteY367" fmla="*/ 2974639 h 3899576"/>
                    <a:gd name="connsiteX368" fmla="*/ 1551587 w 2211937"/>
                    <a:gd name="connsiteY368" fmla="*/ 2922070 h 3899576"/>
                    <a:gd name="connsiteX369" fmla="*/ 1543373 w 2211937"/>
                    <a:gd name="connsiteY369" fmla="*/ 2930333 h 3899576"/>
                    <a:gd name="connsiteX370" fmla="*/ 1551587 w 2211937"/>
                    <a:gd name="connsiteY370" fmla="*/ 2938547 h 3899576"/>
                    <a:gd name="connsiteX371" fmla="*/ 1558059 w 2211937"/>
                    <a:gd name="connsiteY371" fmla="*/ 2935062 h 3899576"/>
                    <a:gd name="connsiteX372" fmla="*/ 1564730 w 2211937"/>
                    <a:gd name="connsiteY372" fmla="*/ 2926102 h 3899576"/>
                    <a:gd name="connsiteX373" fmla="*/ 1554375 w 2211937"/>
                    <a:gd name="connsiteY373" fmla="*/ 2922717 h 3899576"/>
                    <a:gd name="connsiteX374" fmla="*/ 1551587 w 2211937"/>
                    <a:gd name="connsiteY374" fmla="*/ 2922070 h 3899576"/>
                    <a:gd name="connsiteX375" fmla="*/ 373311 w 2211937"/>
                    <a:gd name="connsiteY375" fmla="*/ 2922070 h 3899576"/>
                    <a:gd name="connsiteX376" fmla="*/ 365097 w 2211937"/>
                    <a:gd name="connsiteY376" fmla="*/ 2930333 h 3899576"/>
                    <a:gd name="connsiteX377" fmla="*/ 373311 w 2211937"/>
                    <a:gd name="connsiteY377" fmla="*/ 2938547 h 3899576"/>
                    <a:gd name="connsiteX378" fmla="*/ 379733 w 2211937"/>
                    <a:gd name="connsiteY378" fmla="*/ 2935062 h 3899576"/>
                    <a:gd name="connsiteX379" fmla="*/ 386304 w 2211937"/>
                    <a:gd name="connsiteY379" fmla="*/ 2926152 h 3899576"/>
                    <a:gd name="connsiteX380" fmla="*/ 375999 w 2211937"/>
                    <a:gd name="connsiteY380" fmla="*/ 2922667 h 3899576"/>
                    <a:gd name="connsiteX381" fmla="*/ 373311 w 2211937"/>
                    <a:gd name="connsiteY381" fmla="*/ 2922070 h 3899576"/>
                    <a:gd name="connsiteX382" fmla="*/ 356684 w 2211937"/>
                    <a:gd name="connsiteY382" fmla="*/ 2931677 h 3899576"/>
                    <a:gd name="connsiteX383" fmla="*/ 356684 w 2211937"/>
                    <a:gd name="connsiteY383" fmla="*/ 2931777 h 3899576"/>
                    <a:gd name="connsiteX384" fmla="*/ 358426 w 2211937"/>
                    <a:gd name="connsiteY384" fmla="*/ 2937800 h 3899576"/>
                    <a:gd name="connsiteX385" fmla="*/ 356684 w 2211937"/>
                    <a:gd name="connsiteY385" fmla="*/ 2931677 h 3899576"/>
                    <a:gd name="connsiteX386" fmla="*/ 1535010 w 2211937"/>
                    <a:gd name="connsiteY386" fmla="*/ 2932274 h 3899576"/>
                    <a:gd name="connsiteX387" fmla="*/ 1536504 w 2211937"/>
                    <a:gd name="connsiteY387" fmla="*/ 2937502 h 3899576"/>
                    <a:gd name="connsiteX388" fmla="*/ 1535010 w 2211937"/>
                    <a:gd name="connsiteY388" fmla="*/ 2932274 h 3899576"/>
                    <a:gd name="connsiteX389" fmla="*/ 393024 w 2211937"/>
                    <a:gd name="connsiteY389" fmla="*/ 2924111 h 3899576"/>
                    <a:gd name="connsiteX390" fmla="*/ 398351 w 2211937"/>
                    <a:gd name="connsiteY390" fmla="*/ 2927745 h 3899576"/>
                    <a:gd name="connsiteX391" fmla="*/ 398351 w 2211937"/>
                    <a:gd name="connsiteY391" fmla="*/ 2910421 h 3899576"/>
                    <a:gd name="connsiteX392" fmla="*/ 393024 w 2211937"/>
                    <a:gd name="connsiteY392" fmla="*/ 2924111 h 3899576"/>
                    <a:gd name="connsiteX393" fmla="*/ 2016993 w 2211937"/>
                    <a:gd name="connsiteY393" fmla="*/ 32358 h 3899576"/>
                    <a:gd name="connsiteX394" fmla="*/ 2013359 w 2211937"/>
                    <a:gd name="connsiteY394" fmla="*/ 34747 h 3899576"/>
                    <a:gd name="connsiteX395" fmla="*/ 2009975 w 2211937"/>
                    <a:gd name="connsiteY395" fmla="*/ 40622 h 3899576"/>
                    <a:gd name="connsiteX396" fmla="*/ 2014504 w 2211937"/>
                    <a:gd name="connsiteY396" fmla="*/ 47292 h 3899576"/>
                    <a:gd name="connsiteX397" fmla="*/ 2016595 w 2211937"/>
                    <a:gd name="connsiteY397" fmla="*/ 48139 h 3899576"/>
                    <a:gd name="connsiteX398" fmla="*/ 2019134 w 2211937"/>
                    <a:gd name="connsiteY398" fmla="*/ 47392 h 3899576"/>
                    <a:gd name="connsiteX399" fmla="*/ 2024361 w 2211937"/>
                    <a:gd name="connsiteY399" fmla="*/ 40622 h 3899576"/>
                    <a:gd name="connsiteX400" fmla="*/ 2020777 w 2211937"/>
                    <a:gd name="connsiteY400" fmla="*/ 34598 h 3899576"/>
                    <a:gd name="connsiteX401" fmla="*/ 2016993 w 2211937"/>
                    <a:gd name="connsiteY401" fmla="*/ 32358 h 3899576"/>
                    <a:gd name="connsiteX402" fmla="*/ 2016695 w 2211937"/>
                    <a:gd name="connsiteY402" fmla="*/ 20709 h 3899576"/>
                    <a:gd name="connsiteX403" fmla="*/ 2014504 w 2211937"/>
                    <a:gd name="connsiteY403" fmla="*/ 22451 h 3899576"/>
                    <a:gd name="connsiteX404" fmla="*/ 2012911 w 2211937"/>
                    <a:gd name="connsiteY404" fmla="*/ 25538 h 3899576"/>
                    <a:gd name="connsiteX405" fmla="*/ 2014007 w 2211937"/>
                    <a:gd name="connsiteY405" fmla="*/ 28276 h 3899576"/>
                    <a:gd name="connsiteX406" fmla="*/ 2016993 w 2211937"/>
                    <a:gd name="connsiteY406" fmla="*/ 31263 h 3899576"/>
                    <a:gd name="connsiteX407" fmla="*/ 2019781 w 2211937"/>
                    <a:gd name="connsiteY407" fmla="*/ 28126 h 3899576"/>
                    <a:gd name="connsiteX408" fmla="*/ 2020876 w 2211937"/>
                    <a:gd name="connsiteY408" fmla="*/ 25488 h 3899576"/>
                    <a:gd name="connsiteX409" fmla="*/ 2019034 w 2211937"/>
                    <a:gd name="connsiteY409" fmla="*/ 22302 h 3899576"/>
                    <a:gd name="connsiteX410" fmla="*/ 2016695 w 2211937"/>
                    <a:gd name="connsiteY410" fmla="*/ 20709 h 3899576"/>
                    <a:gd name="connsiteX411" fmla="*/ 2016496 w 2211937"/>
                    <a:gd name="connsiteY411" fmla="*/ 8513 h 3899576"/>
                    <a:gd name="connsiteX412" fmla="*/ 2012463 w 2211937"/>
                    <a:gd name="connsiteY412" fmla="*/ 12495 h 3899576"/>
                    <a:gd name="connsiteX413" fmla="*/ 2014305 w 2211937"/>
                    <a:gd name="connsiteY413" fmla="*/ 15631 h 3899576"/>
                    <a:gd name="connsiteX414" fmla="*/ 2016595 w 2211937"/>
                    <a:gd name="connsiteY414" fmla="*/ 17224 h 3899576"/>
                    <a:gd name="connsiteX415" fmla="*/ 2018885 w 2211937"/>
                    <a:gd name="connsiteY415" fmla="*/ 15482 h 3899576"/>
                    <a:gd name="connsiteX416" fmla="*/ 2020478 w 2211937"/>
                    <a:gd name="connsiteY416" fmla="*/ 12495 h 3899576"/>
                    <a:gd name="connsiteX417" fmla="*/ 2016496 w 2211937"/>
                    <a:gd name="connsiteY417" fmla="*/ 8513 h 38995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  <a:cxn ang="0">
                      <a:pos x="connsiteX191" y="connsiteY191"/>
                    </a:cxn>
                    <a:cxn ang="0">
                      <a:pos x="connsiteX192" y="connsiteY192"/>
                    </a:cxn>
                    <a:cxn ang="0">
                      <a:pos x="connsiteX193" y="connsiteY193"/>
                    </a:cxn>
                    <a:cxn ang="0">
                      <a:pos x="connsiteX194" y="connsiteY194"/>
                    </a:cxn>
                    <a:cxn ang="0">
                      <a:pos x="connsiteX195" y="connsiteY195"/>
                    </a:cxn>
                    <a:cxn ang="0">
                      <a:pos x="connsiteX196" y="connsiteY196"/>
                    </a:cxn>
                    <a:cxn ang="0">
                      <a:pos x="connsiteX197" y="connsiteY197"/>
                    </a:cxn>
                    <a:cxn ang="0">
                      <a:pos x="connsiteX198" y="connsiteY198"/>
                    </a:cxn>
                    <a:cxn ang="0">
                      <a:pos x="connsiteX199" y="connsiteY199"/>
                    </a:cxn>
                    <a:cxn ang="0">
                      <a:pos x="connsiteX200" y="connsiteY200"/>
                    </a:cxn>
                    <a:cxn ang="0">
                      <a:pos x="connsiteX201" y="connsiteY201"/>
                    </a:cxn>
                    <a:cxn ang="0">
                      <a:pos x="connsiteX202" y="connsiteY202"/>
                    </a:cxn>
                    <a:cxn ang="0">
                      <a:pos x="connsiteX203" y="connsiteY203"/>
                    </a:cxn>
                    <a:cxn ang="0">
                      <a:pos x="connsiteX204" y="connsiteY204"/>
                    </a:cxn>
                    <a:cxn ang="0">
                      <a:pos x="connsiteX205" y="connsiteY205"/>
                    </a:cxn>
                    <a:cxn ang="0">
                      <a:pos x="connsiteX206" y="connsiteY206"/>
                    </a:cxn>
                    <a:cxn ang="0">
                      <a:pos x="connsiteX207" y="connsiteY207"/>
                    </a:cxn>
                    <a:cxn ang="0">
                      <a:pos x="connsiteX208" y="connsiteY208"/>
                    </a:cxn>
                    <a:cxn ang="0">
                      <a:pos x="connsiteX209" y="connsiteY209"/>
                    </a:cxn>
                    <a:cxn ang="0">
                      <a:pos x="connsiteX210" y="connsiteY210"/>
                    </a:cxn>
                    <a:cxn ang="0">
                      <a:pos x="connsiteX211" y="connsiteY211"/>
                    </a:cxn>
                    <a:cxn ang="0">
                      <a:pos x="connsiteX212" y="connsiteY212"/>
                    </a:cxn>
                    <a:cxn ang="0">
                      <a:pos x="connsiteX213" y="connsiteY213"/>
                    </a:cxn>
                    <a:cxn ang="0">
                      <a:pos x="connsiteX214" y="connsiteY214"/>
                    </a:cxn>
                    <a:cxn ang="0">
                      <a:pos x="connsiteX215" y="connsiteY215"/>
                    </a:cxn>
                    <a:cxn ang="0">
                      <a:pos x="connsiteX216" y="connsiteY216"/>
                    </a:cxn>
                    <a:cxn ang="0">
                      <a:pos x="connsiteX217" y="connsiteY217"/>
                    </a:cxn>
                    <a:cxn ang="0">
                      <a:pos x="connsiteX218" y="connsiteY218"/>
                    </a:cxn>
                    <a:cxn ang="0">
                      <a:pos x="connsiteX219" y="connsiteY219"/>
                    </a:cxn>
                    <a:cxn ang="0">
                      <a:pos x="connsiteX220" y="connsiteY220"/>
                    </a:cxn>
                    <a:cxn ang="0">
                      <a:pos x="connsiteX221" y="connsiteY221"/>
                    </a:cxn>
                    <a:cxn ang="0">
                      <a:pos x="connsiteX222" y="connsiteY222"/>
                    </a:cxn>
                    <a:cxn ang="0">
                      <a:pos x="connsiteX223" y="connsiteY223"/>
                    </a:cxn>
                    <a:cxn ang="0">
                      <a:pos x="connsiteX224" y="connsiteY224"/>
                    </a:cxn>
                    <a:cxn ang="0">
                      <a:pos x="connsiteX225" y="connsiteY225"/>
                    </a:cxn>
                    <a:cxn ang="0">
                      <a:pos x="connsiteX226" y="connsiteY226"/>
                    </a:cxn>
                    <a:cxn ang="0">
                      <a:pos x="connsiteX227" y="connsiteY227"/>
                    </a:cxn>
                    <a:cxn ang="0">
                      <a:pos x="connsiteX228" y="connsiteY228"/>
                    </a:cxn>
                    <a:cxn ang="0">
                      <a:pos x="connsiteX229" y="connsiteY229"/>
                    </a:cxn>
                    <a:cxn ang="0">
                      <a:pos x="connsiteX230" y="connsiteY230"/>
                    </a:cxn>
                    <a:cxn ang="0">
                      <a:pos x="connsiteX231" y="connsiteY231"/>
                    </a:cxn>
                    <a:cxn ang="0">
                      <a:pos x="connsiteX232" y="connsiteY232"/>
                    </a:cxn>
                    <a:cxn ang="0">
                      <a:pos x="connsiteX233" y="connsiteY233"/>
                    </a:cxn>
                    <a:cxn ang="0">
                      <a:pos x="connsiteX234" y="connsiteY234"/>
                    </a:cxn>
                    <a:cxn ang="0">
                      <a:pos x="connsiteX235" y="connsiteY235"/>
                    </a:cxn>
                    <a:cxn ang="0">
                      <a:pos x="connsiteX236" y="connsiteY236"/>
                    </a:cxn>
                    <a:cxn ang="0">
                      <a:pos x="connsiteX237" y="connsiteY237"/>
                    </a:cxn>
                    <a:cxn ang="0">
                      <a:pos x="connsiteX238" y="connsiteY238"/>
                    </a:cxn>
                    <a:cxn ang="0">
                      <a:pos x="connsiteX239" y="connsiteY239"/>
                    </a:cxn>
                    <a:cxn ang="0">
                      <a:pos x="connsiteX240" y="connsiteY240"/>
                    </a:cxn>
                    <a:cxn ang="0">
                      <a:pos x="connsiteX241" y="connsiteY241"/>
                    </a:cxn>
                    <a:cxn ang="0">
                      <a:pos x="connsiteX242" y="connsiteY242"/>
                    </a:cxn>
                    <a:cxn ang="0">
                      <a:pos x="connsiteX243" y="connsiteY243"/>
                    </a:cxn>
                    <a:cxn ang="0">
                      <a:pos x="connsiteX244" y="connsiteY244"/>
                    </a:cxn>
                    <a:cxn ang="0">
                      <a:pos x="connsiteX245" y="connsiteY245"/>
                    </a:cxn>
                    <a:cxn ang="0">
                      <a:pos x="connsiteX246" y="connsiteY246"/>
                    </a:cxn>
                    <a:cxn ang="0">
                      <a:pos x="connsiteX247" y="connsiteY247"/>
                    </a:cxn>
                    <a:cxn ang="0">
                      <a:pos x="connsiteX248" y="connsiteY248"/>
                    </a:cxn>
                    <a:cxn ang="0">
                      <a:pos x="connsiteX249" y="connsiteY249"/>
                    </a:cxn>
                    <a:cxn ang="0">
                      <a:pos x="connsiteX250" y="connsiteY250"/>
                    </a:cxn>
                    <a:cxn ang="0">
                      <a:pos x="connsiteX251" y="connsiteY251"/>
                    </a:cxn>
                    <a:cxn ang="0">
                      <a:pos x="connsiteX252" y="connsiteY252"/>
                    </a:cxn>
                    <a:cxn ang="0">
                      <a:pos x="connsiteX253" y="connsiteY253"/>
                    </a:cxn>
                    <a:cxn ang="0">
                      <a:pos x="connsiteX254" y="connsiteY254"/>
                    </a:cxn>
                    <a:cxn ang="0">
                      <a:pos x="connsiteX255" y="connsiteY255"/>
                    </a:cxn>
                    <a:cxn ang="0">
                      <a:pos x="connsiteX256" y="connsiteY256"/>
                    </a:cxn>
                    <a:cxn ang="0">
                      <a:pos x="connsiteX257" y="connsiteY257"/>
                    </a:cxn>
                    <a:cxn ang="0">
                      <a:pos x="connsiteX258" y="connsiteY258"/>
                    </a:cxn>
                    <a:cxn ang="0">
                      <a:pos x="connsiteX259" y="connsiteY259"/>
                    </a:cxn>
                    <a:cxn ang="0">
                      <a:pos x="connsiteX260" y="connsiteY260"/>
                    </a:cxn>
                    <a:cxn ang="0">
                      <a:pos x="connsiteX261" y="connsiteY261"/>
                    </a:cxn>
                    <a:cxn ang="0">
                      <a:pos x="connsiteX262" y="connsiteY262"/>
                    </a:cxn>
                    <a:cxn ang="0">
                      <a:pos x="connsiteX263" y="connsiteY263"/>
                    </a:cxn>
                    <a:cxn ang="0">
                      <a:pos x="connsiteX264" y="connsiteY264"/>
                    </a:cxn>
                    <a:cxn ang="0">
                      <a:pos x="connsiteX265" y="connsiteY265"/>
                    </a:cxn>
                    <a:cxn ang="0">
                      <a:pos x="connsiteX266" y="connsiteY266"/>
                    </a:cxn>
                    <a:cxn ang="0">
                      <a:pos x="connsiteX267" y="connsiteY267"/>
                    </a:cxn>
                    <a:cxn ang="0">
                      <a:pos x="connsiteX268" y="connsiteY268"/>
                    </a:cxn>
                    <a:cxn ang="0">
                      <a:pos x="connsiteX269" y="connsiteY269"/>
                    </a:cxn>
                    <a:cxn ang="0">
                      <a:pos x="connsiteX270" y="connsiteY270"/>
                    </a:cxn>
                    <a:cxn ang="0">
                      <a:pos x="connsiteX271" y="connsiteY271"/>
                    </a:cxn>
                    <a:cxn ang="0">
                      <a:pos x="connsiteX272" y="connsiteY272"/>
                    </a:cxn>
                    <a:cxn ang="0">
                      <a:pos x="connsiteX273" y="connsiteY273"/>
                    </a:cxn>
                    <a:cxn ang="0">
                      <a:pos x="connsiteX274" y="connsiteY274"/>
                    </a:cxn>
                    <a:cxn ang="0">
                      <a:pos x="connsiteX275" y="connsiteY275"/>
                    </a:cxn>
                    <a:cxn ang="0">
                      <a:pos x="connsiteX276" y="connsiteY276"/>
                    </a:cxn>
                    <a:cxn ang="0">
                      <a:pos x="connsiteX277" y="connsiteY277"/>
                    </a:cxn>
                    <a:cxn ang="0">
                      <a:pos x="connsiteX278" y="connsiteY278"/>
                    </a:cxn>
                    <a:cxn ang="0">
                      <a:pos x="connsiteX279" y="connsiteY279"/>
                    </a:cxn>
                    <a:cxn ang="0">
                      <a:pos x="connsiteX280" y="connsiteY280"/>
                    </a:cxn>
                    <a:cxn ang="0">
                      <a:pos x="connsiteX281" y="connsiteY281"/>
                    </a:cxn>
                    <a:cxn ang="0">
                      <a:pos x="connsiteX282" y="connsiteY282"/>
                    </a:cxn>
                    <a:cxn ang="0">
                      <a:pos x="connsiteX283" y="connsiteY283"/>
                    </a:cxn>
                    <a:cxn ang="0">
                      <a:pos x="connsiteX284" y="connsiteY284"/>
                    </a:cxn>
                    <a:cxn ang="0">
                      <a:pos x="connsiteX285" y="connsiteY285"/>
                    </a:cxn>
                    <a:cxn ang="0">
                      <a:pos x="connsiteX286" y="connsiteY286"/>
                    </a:cxn>
                    <a:cxn ang="0">
                      <a:pos x="connsiteX287" y="connsiteY287"/>
                    </a:cxn>
                    <a:cxn ang="0">
                      <a:pos x="connsiteX288" y="connsiteY288"/>
                    </a:cxn>
                    <a:cxn ang="0">
                      <a:pos x="connsiteX289" y="connsiteY289"/>
                    </a:cxn>
                    <a:cxn ang="0">
                      <a:pos x="connsiteX290" y="connsiteY290"/>
                    </a:cxn>
                    <a:cxn ang="0">
                      <a:pos x="connsiteX291" y="connsiteY291"/>
                    </a:cxn>
                    <a:cxn ang="0">
                      <a:pos x="connsiteX292" y="connsiteY292"/>
                    </a:cxn>
                    <a:cxn ang="0">
                      <a:pos x="connsiteX293" y="connsiteY293"/>
                    </a:cxn>
                    <a:cxn ang="0">
                      <a:pos x="connsiteX294" y="connsiteY294"/>
                    </a:cxn>
                    <a:cxn ang="0">
                      <a:pos x="connsiteX295" y="connsiteY295"/>
                    </a:cxn>
                    <a:cxn ang="0">
                      <a:pos x="connsiteX296" y="connsiteY296"/>
                    </a:cxn>
                    <a:cxn ang="0">
                      <a:pos x="connsiteX297" y="connsiteY297"/>
                    </a:cxn>
                    <a:cxn ang="0">
                      <a:pos x="connsiteX298" y="connsiteY298"/>
                    </a:cxn>
                    <a:cxn ang="0">
                      <a:pos x="connsiteX299" y="connsiteY299"/>
                    </a:cxn>
                    <a:cxn ang="0">
                      <a:pos x="connsiteX300" y="connsiteY300"/>
                    </a:cxn>
                    <a:cxn ang="0">
                      <a:pos x="connsiteX301" y="connsiteY301"/>
                    </a:cxn>
                    <a:cxn ang="0">
                      <a:pos x="connsiteX302" y="connsiteY302"/>
                    </a:cxn>
                    <a:cxn ang="0">
                      <a:pos x="connsiteX303" y="connsiteY303"/>
                    </a:cxn>
                    <a:cxn ang="0">
                      <a:pos x="connsiteX304" y="connsiteY304"/>
                    </a:cxn>
                    <a:cxn ang="0">
                      <a:pos x="connsiteX305" y="connsiteY305"/>
                    </a:cxn>
                    <a:cxn ang="0">
                      <a:pos x="connsiteX306" y="connsiteY306"/>
                    </a:cxn>
                    <a:cxn ang="0">
                      <a:pos x="connsiteX307" y="connsiteY307"/>
                    </a:cxn>
                    <a:cxn ang="0">
                      <a:pos x="connsiteX308" y="connsiteY308"/>
                    </a:cxn>
                    <a:cxn ang="0">
                      <a:pos x="connsiteX309" y="connsiteY309"/>
                    </a:cxn>
                    <a:cxn ang="0">
                      <a:pos x="connsiteX310" y="connsiteY310"/>
                    </a:cxn>
                    <a:cxn ang="0">
                      <a:pos x="connsiteX311" y="connsiteY311"/>
                    </a:cxn>
                    <a:cxn ang="0">
                      <a:pos x="connsiteX312" y="connsiteY312"/>
                    </a:cxn>
                    <a:cxn ang="0">
                      <a:pos x="connsiteX313" y="connsiteY313"/>
                    </a:cxn>
                    <a:cxn ang="0">
                      <a:pos x="connsiteX314" y="connsiteY314"/>
                    </a:cxn>
                    <a:cxn ang="0">
                      <a:pos x="connsiteX315" y="connsiteY315"/>
                    </a:cxn>
                    <a:cxn ang="0">
                      <a:pos x="connsiteX316" y="connsiteY316"/>
                    </a:cxn>
                    <a:cxn ang="0">
                      <a:pos x="connsiteX317" y="connsiteY317"/>
                    </a:cxn>
                    <a:cxn ang="0">
                      <a:pos x="connsiteX318" y="connsiteY318"/>
                    </a:cxn>
                    <a:cxn ang="0">
                      <a:pos x="connsiteX319" y="connsiteY319"/>
                    </a:cxn>
                    <a:cxn ang="0">
                      <a:pos x="connsiteX320" y="connsiteY320"/>
                    </a:cxn>
                    <a:cxn ang="0">
                      <a:pos x="connsiteX321" y="connsiteY321"/>
                    </a:cxn>
                    <a:cxn ang="0">
                      <a:pos x="connsiteX322" y="connsiteY322"/>
                    </a:cxn>
                    <a:cxn ang="0">
                      <a:pos x="connsiteX323" y="connsiteY323"/>
                    </a:cxn>
                    <a:cxn ang="0">
                      <a:pos x="connsiteX324" y="connsiteY324"/>
                    </a:cxn>
                    <a:cxn ang="0">
                      <a:pos x="connsiteX325" y="connsiteY325"/>
                    </a:cxn>
                    <a:cxn ang="0">
                      <a:pos x="connsiteX326" y="connsiteY326"/>
                    </a:cxn>
                    <a:cxn ang="0">
                      <a:pos x="connsiteX327" y="connsiteY327"/>
                    </a:cxn>
                    <a:cxn ang="0">
                      <a:pos x="connsiteX328" y="connsiteY328"/>
                    </a:cxn>
                    <a:cxn ang="0">
                      <a:pos x="connsiteX329" y="connsiteY329"/>
                    </a:cxn>
                    <a:cxn ang="0">
                      <a:pos x="connsiteX330" y="connsiteY330"/>
                    </a:cxn>
                    <a:cxn ang="0">
                      <a:pos x="connsiteX331" y="connsiteY331"/>
                    </a:cxn>
                    <a:cxn ang="0">
                      <a:pos x="connsiteX332" y="connsiteY332"/>
                    </a:cxn>
                    <a:cxn ang="0">
                      <a:pos x="connsiteX333" y="connsiteY333"/>
                    </a:cxn>
                    <a:cxn ang="0">
                      <a:pos x="connsiteX334" y="connsiteY334"/>
                    </a:cxn>
                    <a:cxn ang="0">
                      <a:pos x="connsiteX335" y="connsiteY335"/>
                    </a:cxn>
                    <a:cxn ang="0">
                      <a:pos x="connsiteX336" y="connsiteY336"/>
                    </a:cxn>
                    <a:cxn ang="0">
                      <a:pos x="connsiteX337" y="connsiteY337"/>
                    </a:cxn>
                    <a:cxn ang="0">
                      <a:pos x="connsiteX338" y="connsiteY338"/>
                    </a:cxn>
                    <a:cxn ang="0">
                      <a:pos x="connsiteX339" y="connsiteY339"/>
                    </a:cxn>
                    <a:cxn ang="0">
                      <a:pos x="connsiteX340" y="connsiteY340"/>
                    </a:cxn>
                    <a:cxn ang="0">
                      <a:pos x="connsiteX341" y="connsiteY341"/>
                    </a:cxn>
                    <a:cxn ang="0">
                      <a:pos x="connsiteX342" y="connsiteY342"/>
                    </a:cxn>
                    <a:cxn ang="0">
                      <a:pos x="connsiteX343" y="connsiteY343"/>
                    </a:cxn>
                    <a:cxn ang="0">
                      <a:pos x="connsiteX344" y="connsiteY344"/>
                    </a:cxn>
                    <a:cxn ang="0">
                      <a:pos x="connsiteX345" y="connsiteY345"/>
                    </a:cxn>
                    <a:cxn ang="0">
                      <a:pos x="connsiteX346" y="connsiteY346"/>
                    </a:cxn>
                    <a:cxn ang="0">
                      <a:pos x="connsiteX347" y="connsiteY347"/>
                    </a:cxn>
                    <a:cxn ang="0">
                      <a:pos x="connsiteX348" y="connsiteY348"/>
                    </a:cxn>
                    <a:cxn ang="0">
                      <a:pos x="connsiteX349" y="connsiteY349"/>
                    </a:cxn>
                    <a:cxn ang="0">
                      <a:pos x="connsiteX350" y="connsiteY350"/>
                    </a:cxn>
                    <a:cxn ang="0">
                      <a:pos x="connsiteX351" y="connsiteY351"/>
                    </a:cxn>
                    <a:cxn ang="0">
                      <a:pos x="connsiteX352" y="connsiteY352"/>
                    </a:cxn>
                    <a:cxn ang="0">
                      <a:pos x="connsiteX353" y="connsiteY353"/>
                    </a:cxn>
                    <a:cxn ang="0">
                      <a:pos x="connsiteX354" y="connsiteY354"/>
                    </a:cxn>
                    <a:cxn ang="0">
                      <a:pos x="connsiteX355" y="connsiteY355"/>
                    </a:cxn>
                    <a:cxn ang="0">
                      <a:pos x="connsiteX356" y="connsiteY356"/>
                    </a:cxn>
                    <a:cxn ang="0">
                      <a:pos x="connsiteX357" y="connsiteY357"/>
                    </a:cxn>
                    <a:cxn ang="0">
                      <a:pos x="connsiteX358" y="connsiteY358"/>
                    </a:cxn>
                    <a:cxn ang="0">
                      <a:pos x="connsiteX359" y="connsiteY359"/>
                    </a:cxn>
                    <a:cxn ang="0">
                      <a:pos x="connsiteX360" y="connsiteY360"/>
                    </a:cxn>
                    <a:cxn ang="0">
                      <a:pos x="connsiteX361" y="connsiteY361"/>
                    </a:cxn>
                    <a:cxn ang="0">
                      <a:pos x="connsiteX362" y="connsiteY362"/>
                    </a:cxn>
                    <a:cxn ang="0">
                      <a:pos x="connsiteX363" y="connsiteY363"/>
                    </a:cxn>
                    <a:cxn ang="0">
                      <a:pos x="connsiteX364" y="connsiteY364"/>
                    </a:cxn>
                    <a:cxn ang="0">
                      <a:pos x="connsiteX365" y="connsiteY365"/>
                    </a:cxn>
                    <a:cxn ang="0">
                      <a:pos x="connsiteX366" y="connsiteY366"/>
                    </a:cxn>
                    <a:cxn ang="0">
                      <a:pos x="connsiteX367" y="connsiteY367"/>
                    </a:cxn>
                    <a:cxn ang="0">
                      <a:pos x="connsiteX368" y="connsiteY368"/>
                    </a:cxn>
                    <a:cxn ang="0">
                      <a:pos x="connsiteX369" y="connsiteY369"/>
                    </a:cxn>
                    <a:cxn ang="0">
                      <a:pos x="connsiteX370" y="connsiteY370"/>
                    </a:cxn>
                    <a:cxn ang="0">
                      <a:pos x="connsiteX371" y="connsiteY371"/>
                    </a:cxn>
                    <a:cxn ang="0">
                      <a:pos x="connsiteX372" y="connsiteY372"/>
                    </a:cxn>
                    <a:cxn ang="0">
                      <a:pos x="connsiteX373" y="connsiteY373"/>
                    </a:cxn>
                    <a:cxn ang="0">
                      <a:pos x="connsiteX374" y="connsiteY374"/>
                    </a:cxn>
                    <a:cxn ang="0">
                      <a:pos x="connsiteX375" y="connsiteY375"/>
                    </a:cxn>
                    <a:cxn ang="0">
                      <a:pos x="connsiteX376" y="connsiteY376"/>
                    </a:cxn>
                    <a:cxn ang="0">
                      <a:pos x="connsiteX377" y="connsiteY377"/>
                    </a:cxn>
                    <a:cxn ang="0">
                      <a:pos x="connsiteX378" y="connsiteY378"/>
                    </a:cxn>
                    <a:cxn ang="0">
                      <a:pos x="connsiteX379" y="connsiteY379"/>
                    </a:cxn>
                    <a:cxn ang="0">
                      <a:pos x="connsiteX380" y="connsiteY380"/>
                    </a:cxn>
                    <a:cxn ang="0">
                      <a:pos x="connsiteX381" y="connsiteY381"/>
                    </a:cxn>
                    <a:cxn ang="0">
                      <a:pos x="connsiteX382" y="connsiteY382"/>
                    </a:cxn>
                    <a:cxn ang="0">
                      <a:pos x="connsiteX383" y="connsiteY383"/>
                    </a:cxn>
                    <a:cxn ang="0">
                      <a:pos x="connsiteX384" y="connsiteY384"/>
                    </a:cxn>
                    <a:cxn ang="0">
                      <a:pos x="connsiteX385" y="connsiteY385"/>
                    </a:cxn>
                    <a:cxn ang="0">
                      <a:pos x="connsiteX386" y="connsiteY386"/>
                    </a:cxn>
                    <a:cxn ang="0">
                      <a:pos x="connsiteX387" y="connsiteY387"/>
                    </a:cxn>
                    <a:cxn ang="0">
                      <a:pos x="connsiteX388" y="connsiteY388"/>
                    </a:cxn>
                    <a:cxn ang="0">
                      <a:pos x="connsiteX389" y="connsiteY389"/>
                    </a:cxn>
                    <a:cxn ang="0">
                      <a:pos x="connsiteX390" y="connsiteY390"/>
                    </a:cxn>
                    <a:cxn ang="0">
                      <a:pos x="connsiteX391" y="connsiteY391"/>
                    </a:cxn>
                    <a:cxn ang="0">
                      <a:pos x="connsiteX392" y="connsiteY392"/>
                    </a:cxn>
                    <a:cxn ang="0">
                      <a:pos x="connsiteX393" y="connsiteY393"/>
                    </a:cxn>
                    <a:cxn ang="0">
                      <a:pos x="connsiteX394" y="connsiteY394"/>
                    </a:cxn>
                    <a:cxn ang="0">
                      <a:pos x="connsiteX395" y="connsiteY395"/>
                    </a:cxn>
                    <a:cxn ang="0">
                      <a:pos x="connsiteX396" y="connsiteY396"/>
                    </a:cxn>
                    <a:cxn ang="0">
                      <a:pos x="connsiteX397" y="connsiteY397"/>
                    </a:cxn>
                    <a:cxn ang="0">
                      <a:pos x="connsiteX398" y="connsiteY398"/>
                    </a:cxn>
                    <a:cxn ang="0">
                      <a:pos x="connsiteX399" y="connsiteY399"/>
                    </a:cxn>
                    <a:cxn ang="0">
                      <a:pos x="connsiteX400" y="connsiteY400"/>
                    </a:cxn>
                    <a:cxn ang="0">
                      <a:pos x="connsiteX401" y="connsiteY401"/>
                    </a:cxn>
                    <a:cxn ang="0">
                      <a:pos x="connsiteX402" y="connsiteY402"/>
                    </a:cxn>
                    <a:cxn ang="0">
                      <a:pos x="connsiteX403" y="connsiteY403"/>
                    </a:cxn>
                    <a:cxn ang="0">
                      <a:pos x="connsiteX404" y="connsiteY404"/>
                    </a:cxn>
                    <a:cxn ang="0">
                      <a:pos x="connsiteX405" y="connsiteY405"/>
                    </a:cxn>
                    <a:cxn ang="0">
                      <a:pos x="connsiteX406" y="connsiteY406"/>
                    </a:cxn>
                    <a:cxn ang="0">
                      <a:pos x="connsiteX407" y="connsiteY407"/>
                    </a:cxn>
                    <a:cxn ang="0">
                      <a:pos x="connsiteX408" y="connsiteY408"/>
                    </a:cxn>
                    <a:cxn ang="0">
                      <a:pos x="connsiteX409" y="connsiteY409"/>
                    </a:cxn>
                    <a:cxn ang="0">
                      <a:pos x="connsiteX410" y="connsiteY410"/>
                    </a:cxn>
                    <a:cxn ang="0">
                      <a:pos x="connsiteX411" y="connsiteY411"/>
                    </a:cxn>
                    <a:cxn ang="0">
                      <a:pos x="connsiteX412" y="connsiteY412"/>
                    </a:cxn>
                    <a:cxn ang="0">
                      <a:pos x="connsiteX413" y="connsiteY413"/>
                    </a:cxn>
                    <a:cxn ang="0">
                      <a:pos x="connsiteX414" y="connsiteY414"/>
                    </a:cxn>
                    <a:cxn ang="0">
                      <a:pos x="connsiteX415" y="connsiteY415"/>
                    </a:cxn>
                    <a:cxn ang="0">
                      <a:pos x="connsiteX416" y="connsiteY416"/>
                    </a:cxn>
                    <a:cxn ang="0">
                      <a:pos x="connsiteX417" y="connsiteY417"/>
                    </a:cxn>
                  </a:cxnLst>
                  <a:rect l="l" t="t" r="r" b="b"/>
                  <a:pathLst>
                    <a:path w="2211937" h="3899576">
                      <a:moveTo>
                        <a:pt x="2164645" y="3899577"/>
                      </a:moveTo>
                      <a:lnTo>
                        <a:pt x="23895" y="3899577"/>
                      </a:lnTo>
                      <a:lnTo>
                        <a:pt x="23895" y="3268449"/>
                      </a:lnTo>
                      <a:lnTo>
                        <a:pt x="0" y="3268449"/>
                      </a:lnTo>
                      <a:lnTo>
                        <a:pt x="0" y="3231162"/>
                      </a:lnTo>
                      <a:lnTo>
                        <a:pt x="23895" y="3231162"/>
                      </a:lnTo>
                      <a:lnTo>
                        <a:pt x="23895" y="3202339"/>
                      </a:lnTo>
                      <a:lnTo>
                        <a:pt x="92295" y="3202339"/>
                      </a:lnTo>
                      <a:cubicBezTo>
                        <a:pt x="97273" y="3163808"/>
                        <a:pt x="113800" y="3126621"/>
                        <a:pt x="140185" y="3094761"/>
                      </a:cubicBezTo>
                      <a:cubicBezTo>
                        <a:pt x="186481" y="3033928"/>
                        <a:pt x="263543" y="2994501"/>
                        <a:pt x="346628" y="2989075"/>
                      </a:cubicBezTo>
                      <a:cubicBezTo>
                        <a:pt x="348171" y="2985093"/>
                        <a:pt x="351158" y="2981708"/>
                        <a:pt x="355141" y="2979418"/>
                      </a:cubicBezTo>
                      <a:lnTo>
                        <a:pt x="355141" y="2974639"/>
                      </a:lnTo>
                      <a:lnTo>
                        <a:pt x="357331" y="2974639"/>
                      </a:lnTo>
                      <a:lnTo>
                        <a:pt x="357331" y="2962293"/>
                      </a:lnTo>
                      <a:lnTo>
                        <a:pt x="358824" y="2962293"/>
                      </a:lnTo>
                      <a:lnTo>
                        <a:pt x="358824" y="2949449"/>
                      </a:lnTo>
                      <a:cubicBezTo>
                        <a:pt x="352353" y="2946014"/>
                        <a:pt x="348171" y="2939244"/>
                        <a:pt x="348171" y="2931827"/>
                      </a:cubicBezTo>
                      <a:cubicBezTo>
                        <a:pt x="348171" y="2920725"/>
                        <a:pt x="357232" y="2911715"/>
                        <a:pt x="368333" y="2911715"/>
                      </a:cubicBezTo>
                      <a:cubicBezTo>
                        <a:pt x="372415" y="2911715"/>
                        <a:pt x="376347" y="2912910"/>
                        <a:pt x="379733" y="2915200"/>
                      </a:cubicBezTo>
                      <a:lnTo>
                        <a:pt x="389490" y="2921820"/>
                      </a:lnTo>
                      <a:lnTo>
                        <a:pt x="398301" y="2909972"/>
                      </a:lnTo>
                      <a:lnTo>
                        <a:pt x="398301" y="2845655"/>
                      </a:lnTo>
                      <a:lnTo>
                        <a:pt x="387299" y="2845655"/>
                      </a:lnTo>
                      <a:lnTo>
                        <a:pt x="387299" y="2809514"/>
                      </a:lnTo>
                      <a:lnTo>
                        <a:pt x="483178" y="2809514"/>
                      </a:lnTo>
                      <a:cubicBezTo>
                        <a:pt x="484523" y="2730361"/>
                        <a:pt x="513645" y="2654295"/>
                        <a:pt x="567508" y="2589181"/>
                      </a:cubicBezTo>
                      <a:cubicBezTo>
                        <a:pt x="642827" y="2490216"/>
                        <a:pt x="762850" y="2425102"/>
                        <a:pt x="896912" y="2410516"/>
                      </a:cubicBezTo>
                      <a:cubicBezTo>
                        <a:pt x="902437" y="2399166"/>
                        <a:pt x="912244" y="2390006"/>
                        <a:pt x="924939" y="2384231"/>
                      </a:cubicBezTo>
                      <a:lnTo>
                        <a:pt x="924939" y="2372184"/>
                      </a:lnTo>
                      <a:lnTo>
                        <a:pt x="932306" y="2372184"/>
                      </a:lnTo>
                      <a:lnTo>
                        <a:pt x="932306" y="2330766"/>
                      </a:lnTo>
                      <a:lnTo>
                        <a:pt x="937285" y="2330766"/>
                      </a:lnTo>
                      <a:lnTo>
                        <a:pt x="937285" y="2271675"/>
                      </a:lnTo>
                      <a:cubicBezTo>
                        <a:pt x="915879" y="2262764"/>
                        <a:pt x="901691" y="2241856"/>
                        <a:pt x="901691" y="2218708"/>
                      </a:cubicBezTo>
                      <a:cubicBezTo>
                        <a:pt x="901691" y="2186997"/>
                        <a:pt x="927527" y="2161210"/>
                        <a:pt x="959188" y="2161210"/>
                      </a:cubicBezTo>
                      <a:cubicBezTo>
                        <a:pt x="970738" y="2161210"/>
                        <a:pt x="982038" y="2164695"/>
                        <a:pt x="991745" y="2171366"/>
                      </a:cubicBezTo>
                      <a:lnTo>
                        <a:pt x="1017980" y="2189287"/>
                      </a:lnTo>
                      <a:lnTo>
                        <a:pt x="987912" y="2178833"/>
                      </a:lnTo>
                      <a:cubicBezTo>
                        <a:pt x="984427" y="2177638"/>
                        <a:pt x="980196" y="2176344"/>
                        <a:pt x="975666" y="2176344"/>
                      </a:cubicBezTo>
                      <a:cubicBezTo>
                        <a:pt x="954957" y="2176344"/>
                        <a:pt x="938131" y="2193170"/>
                        <a:pt x="938131" y="2213829"/>
                      </a:cubicBezTo>
                      <a:cubicBezTo>
                        <a:pt x="938131" y="2234489"/>
                        <a:pt x="954957" y="2251315"/>
                        <a:pt x="975666" y="2251315"/>
                      </a:cubicBezTo>
                      <a:cubicBezTo>
                        <a:pt x="987066" y="2251315"/>
                        <a:pt x="997868" y="2245590"/>
                        <a:pt x="1005236" y="2235584"/>
                      </a:cubicBezTo>
                      <a:lnTo>
                        <a:pt x="1024402" y="2209598"/>
                      </a:lnTo>
                      <a:lnTo>
                        <a:pt x="1012604" y="2239666"/>
                      </a:lnTo>
                      <a:cubicBezTo>
                        <a:pt x="1005784" y="2256990"/>
                        <a:pt x="990351" y="2269933"/>
                        <a:pt x="971783" y="2274164"/>
                      </a:cubicBezTo>
                      <a:lnTo>
                        <a:pt x="972181" y="2330716"/>
                      </a:lnTo>
                      <a:lnTo>
                        <a:pt x="976413" y="2330716"/>
                      </a:lnTo>
                      <a:lnTo>
                        <a:pt x="976413" y="2372134"/>
                      </a:lnTo>
                      <a:lnTo>
                        <a:pt x="983830" y="2372134"/>
                      </a:lnTo>
                      <a:lnTo>
                        <a:pt x="983830" y="2383982"/>
                      </a:lnTo>
                      <a:cubicBezTo>
                        <a:pt x="996673" y="2389807"/>
                        <a:pt x="1006580" y="2399066"/>
                        <a:pt x="1012156" y="2410516"/>
                      </a:cubicBezTo>
                      <a:cubicBezTo>
                        <a:pt x="1145022" y="2425102"/>
                        <a:pt x="1264249" y="2489320"/>
                        <a:pt x="1339618" y="2586991"/>
                      </a:cubicBezTo>
                      <a:cubicBezTo>
                        <a:pt x="1394676" y="2652503"/>
                        <a:pt x="1424545" y="2729366"/>
                        <a:pt x="1425889" y="2809464"/>
                      </a:cubicBezTo>
                      <a:lnTo>
                        <a:pt x="1513405" y="2809464"/>
                      </a:lnTo>
                      <a:lnTo>
                        <a:pt x="1513405" y="2845555"/>
                      </a:lnTo>
                      <a:lnTo>
                        <a:pt x="1502453" y="2845555"/>
                      </a:lnTo>
                      <a:lnTo>
                        <a:pt x="1502453" y="2966823"/>
                      </a:lnTo>
                      <a:lnTo>
                        <a:pt x="1522614" y="2966823"/>
                      </a:lnTo>
                      <a:lnTo>
                        <a:pt x="1522614" y="2989025"/>
                      </a:lnTo>
                      <a:cubicBezTo>
                        <a:pt x="1523411" y="2989025"/>
                        <a:pt x="1524108" y="2988975"/>
                        <a:pt x="1524904" y="2988975"/>
                      </a:cubicBezTo>
                      <a:cubicBezTo>
                        <a:pt x="1526447" y="2984993"/>
                        <a:pt x="1529484" y="2981658"/>
                        <a:pt x="1533417" y="2979368"/>
                      </a:cubicBezTo>
                      <a:lnTo>
                        <a:pt x="1533417" y="2974589"/>
                      </a:lnTo>
                      <a:lnTo>
                        <a:pt x="1535607" y="2974589"/>
                      </a:lnTo>
                      <a:lnTo>
                        <a:pt x="1535607" y="2962243"/>
                      </a:lnTo>
                      <a:lnTo>
                        <a:pt x="1537051" y="2962243"/>
                      </a:lnTo>
                      <a:lnTo>
                        <a:pt x="1537051" y="2949399"/>
                      </a:lnTo>
                      <a:cubicBezTo>
                        <a:pt x="1530579" y="2945964"/>
                        <a:pt x="1526447" y="2939194"/>
                        <a:pt x="1526447" y="2931777"/>
                      </a:cubicBezTo>
                      <a:cubicBezTo>
                        <a:pt x="1526447" y="2920676"/>
                        <a:pt x="1535508" y="2911665"/>
                        <a:pt x="1546559" y="2911665"/>
                      </a:cubicBezTo>
                      <a:cubicBezTo>
                        <a:pt x="1550641" y="2911665"/>
                        <a:pt x="1554624" y="2912860"/>
                        <a:pt x="1557959" y="2915150"/>
                      </a:cubicBezTo>
                      <a:lnTo>
                        <a:pt x="1567766" y="2921820"/>
                      </a:lnTo>
                      <a:lnTo>
                        <a:pt x="1576428" y="2910271"/>
                      </a:lnTo>
                      <a:lnTo>
                        <a:pt x="1571101" y="2924061"/>
                      </a:lnTo>
                      <a:lnTo>
                        <a:pt x="1583248" y="2932374"/>
                      </a:lnTo>
                      <a:lnTo>
                        <a:pt x="1569658" y="2927794"/>
                      </a:lnTo>
                      <a:lnTo>
                        <a:pt x="1565277" y="2939095"/>
                      </a:lnTo>
                      <a:cubicBezTo>
                        <a:pt x="1563186" y="2944521"/>
                        <a:pt x="1558806" y="2948653"/>
                        <a:pt x="1553279" y="2950594"/>
                      </a:cubicBezTo>
                      <a:lnTo>
                        <a:pt x="1553279" y="2962243"/>
                      </a:lnTo>
                      <a:lnTo>
                        <a:pt x="1554673" y="2962243"/>
                      </a:lnTo>
                      <a:lnTo>
                        <a:pt x="1554673" y="2974589"/>
                      </a:lnTo>
                      <a:lnTo>
                        <a:pt x="1556864" y="2974589"/>
                      </a:lnTo>
                      <a:lnTo>
                        <a:pt x="1556864" y="2979318"/>
                      </a:lnTo>
                      <a:cubicBezTo>
                        <a:pt x="1560896" y="2981608"/>
                        <a:pt x="1563933" y="2984993"/>
                        <a:pt x="1565476" y="2988975"/>
                      </a:cubicBezTo>
                      <a:cubicBezTo>
                        <a:pt x="1649308" y="2994352"/>
                        <a:pt x="1724179" y="3032385"/>
                        <a:pt x="1771422" y="3093567"/>
                      </a:cubicBezTo>
                      <a:lnTo>
                        <a:pt x="1772467" y="3094761"/>
                      </a:lnTo>
                      <a:lnTo>
                        <a:pt x="1772617" y="3094562"/>
                      </a:lnTo>
                      <a:lnTo>
                        <a:pt x="1776101" y="3098594"/>
                      </a:lnTo>
                      <a:lnTo>
                        <a:pt x="1856747" y="3202289"/>
                      </a:lnTo>
                      <a:lnTo>
                        <a:pt x="1868396" y="3202289"/>
                      </a:lnTo>
                      <a:lnTo>
                        <a:pt x="1868396" y="3161468"/>
                      </a:lnTo>
                      <a:lnTo>
                        <a:pt x="1902895" y="2949300"/>
                      </a:lnTo>
                      <a:lnTo>
                        <a:pt x="1902895" y="2595852"/>
                      </a:lnTo>
                      <a:lnTo>
                        <a:pt x="1889503" y="2595852"/>
                      </a:lnTo>
                      <a:lnTo>
                        <a:pt x="1889503" y="2572206"/>
                      </a:lnTo>
                      <a:lnTo>
                        <a:pt x="1880244" y="2572206"/>
                      </a:lnTo>
                      <a:lnTo>
                        <a:pt x="1880244" y="2537209"/>
                      </a:lnTo>
                      <a:lnTo>
                        <a:pt x="1902845" y="2537209"/>
                      </a:lnTo>
                      <a:lnTo>
                        <a:pt x="1902845" y="1389847"/>
                      </a:lnTo>
                      <a:lnTo>
                        <a:pt x="1889454" y="1389847"/>
                      </a:lnTo>
                      <a:lnTo>
                        <a:pt x="1889454" y="1366201"/>
                      </a:lnTo>
                      <a:lnTo>
                        <a:pt x="1880194" y="1366201"/>
                      </a:lnTo>
                      <a:lnTo>
                        <a:pt x="1880194" y="1331105"/>
                      </a:lnTo>
                      <a:lnTo>
                        <a:pt x="1902795" y="1331105"/>
                      </a:lnTo>
                      <a:lnTo>
                        <a:pt x="1902795" y="1179371"/>
                      </a:lnTo>
                      <a:lnTo>
                        <a:pt x="1926441" y="1179371"/>
                      </a:lnTo>
                      <a:lnTo>
                        <a:pt x="1926441" y="1176982"/>
                      </a:lnTo>
                      <a:lnTo>
                        <a:pt x="1913498" y="1176982"/>
                      </a:lnTo>
                      <a:lnTo>
                        <a:pt x="1913498" y="1150399"/>
                      </a:lnTo>
                      <a:lnTo>
                        <a:pt x="1880194" y="1150399"/>
                      </a:lnTo>
                      <a:lnTo>
                        <a:pt x="1880194" y="1123766"/>
                      </a:lnTo>
                      <a:lnTo>
                        <a:pt x="1846591" y="1123766"/>
                      </a:lnTo>
                      <a:lnTo>
                        <a:pt x="1846591" y="1097182"/>
                      </a:lnTo>
                      <a:lnTo>
                        <a:pt x="1820706" y="1097182"/>
                      </a:lnTo>
                      <a:lnTo>
                        <a:pt x="1820706" y="1062086"/>
                      </a:lnTo>
                      <a:lnTo>
                        <a:pt x="1825882" y="1062086"/>
                      </a:lnTo>
                      <a:lnTo>
                        <a:pt x="1825882" y="931609"/>
                      </a:lnTo>
                      <a:lnTo>
                        <a:pt x="1820706" y="931609"/>
                      </a:lnTo>
                      <a:lnTo>
                        <a:pt x="1820706" y="896513"/>
                      </a:lnTo>
                      <a:lnTo>
                        <a:pt x="1926392" y="896513"/>
                      </a:lnTo>
                      <a:lnTo>
                        <a:pt x="1926392" y="675882"/>
                      </a:lnTo>
                      <a:lnTo>
                        <a:pt x="1925844" y="671651"/>
                      </a:lnTo>
                      <a:lnTo>
                        <a:pt x="1925844" y="649996"/>
                      </a:lnTo>
                      <a:lnTo>
                        <a:pt x="1918476" y="649996"/>
                      </a:lnTo>
                      <a:lnTo>
                        <a:pt x="1918476" y="615696"/>
                      </a:lnTo>
                      <a:lnTo>
                        <a:pt x="1929129" y="615696"/>
                      </a:lnTo>
                      <a:lnTo>
                        <a:pt x="1946354" y="493334"/>
                      </a:lnTo>
                      <a:lnTo>
                        <a:pt x="1946304" y="493334"/>
                      </a:lnTo>
                      <a:lnTo>
                        <a:pt x="1946653" y="488455"/>
                      </a:lnTo>
                      <a:lnTo>
                        <a:pt x="1950635" y="462619"/>
                      </a:lnTo>
                      <a:lnTo>
                        <a:pt x="2008033" y="53465"/>
                      </a:lnTo>
                      <a:cubicBezTo>
                        <a:pt x="2003801" y="50578"/>
                        <a:pt x="2001213" y="45799"/>
                        <a:pt x="2001213" y="40572"/>
                      </a:cubicBezTo>
                      <a:cubicBezTo>
                        <a:pt x="2001213" y="36788"/>
                        <a:pt x="2002657" y="33204"/>
                        <a:pt x="2005195" y="30367"/>
                      </a:cubicBezTo>
                      <a:cubicBezTo>
                        <a:pt x="2004499" y="28823"/>
                        <a:pt x="2004150" y="27181"/>
                        <a:pt x="2004150" y="25438"/>
                      </a:cubicBezTo>
                      <a:cubicBezTo>
                        <a:pt x="2004150" y="23248"/>
                        <a:pt x="2004747" y="21107"/>
                        <a:pt x="2005842" y="19265"/>
                      </a:cubicBezTo>
                      <a:cubicBezTo>
                        <a:pt x="2004499" y="17274"/>
                        <a:pt x="2003702" y="14934"/>
                        <a:pt x="2003702" y="12445"/>
                      </a:cubicBezTo>
                      <a:cubicBezTo>
                        <a:pt x="2003702" y="5576"/>
                        <a:pt x="2009277" y="0"/>
                        <a:pt x="2016197" y="0"/>
                      </a:cubicBezTo>
                      <a:cubicBezTo>
                        <a:pt x="2023066" y="0"/>
                        <a:pt x="2028643" y="5576"/>
                        <a:pt x="2028643" y="12445"/>
                      </a:cubicBezTo>
                      <a:cubicBezTo>
                        <a:pt x="2028643" y="14636"/>
                        <a:pt x="2027995" y="16727"/>
                        <a:pt x="2026900" y="18618"/>
                      </a:cubicBezTo>
                      <a:cubicBezTo>
                        <a:pt x="2028294" y="20609"/>
                        <a:pt x="2029041" y="22949"/>
                        <a:pt x="2029041" y="25438"/>
                      </a:cubicBezTo>
                      <a:cubicBezTo>
                        <a:pt x="2029041" y="26982"/>
                        <a:pt x="2028742" y="28475"/>
                        <a:pt x="2028144" y="29869"/>
                      </a:cubicBezTo>
                      <a:cubicBezTo>
                        <a:pt x="2030932" y="32756"/>
                        <a:pt x="2032525" y="36490"/>
                        <a:pt x="2032525" y="40522"/>
                      </a:cubicBezTo>
                      <a:cubicBezTo>
                        <a:pt x="2032525" y="46147"/>
                        <a:pt x="2029439" y="51175"/>
                        <a:pt x="2024660" y="53963"/>
                      </a:cubicBezTo>
                      <a:lnTo>
                        <a:pt x="2057764" y="284202"/>
                      </a:lnTo>
                      <a:lnTo>
                        <a:pt x="2056968" y="284202"/>
                      </a:lnTo>
                      <a:lnTo>
                        <a:pt x="2086737" y="493334"/>
                      </a:lnTo>
                      <a:lnTo>
                        <a:pt x="2086289" y="493334"/>
                      </a:lnTo>
                      <a:lnTo>
                        <a:pt x="2103514" y="615696"/>
                      </a:lnTo>
                      <a:lnTo>
                        <a:pt x="2114167" y="615696"/>
                      </a:lnTo>
                      <a:lnTo>
                        <a:pt x="2114167" y="649996"/>
                      </a:lnTo>
                      <a:lnTo>
                        <a:pt x="2106749" y="649996"/>
                      </a:lnTo>
                      <a:lnTo>
                        <a:pt x="2106251" y="896513"/>
                      </a:lnTo>
                      <a:lnTo>
                        <a:pt x="2211937" y="896513"/>
                      </a:lnTo>
                      <a:lnTo>
                        <a:pt x="2211937" y="931609"/>
                      </a:lnTo>
                      <a:lnTo>
                        <a:pt x="2206760" y="931609"/>
                      </a:lnTo>
                      <a:lnTo>
                        <a:pt x="2206760" y="1062086"/>
                      </a:lnTo>
                      <a:lnTo>
                        <a:pt x="2211937" y="1062086"/>
                      </a:lnTo>
                      <a:lnTo>
                        <a:pt x="2211937" y="1097182"/>
                      </a:lnTo>
                      <a:lnTo>
                        <a:pt x="2186051" y="1097182"/>
                      </a:lnTo>
                      <a:lnTo>
                        <a:pt x="2186051" y="1123766"/>
                      </a:lnTo>
                      <a:lnTo>
                        <a:pt x="2152399" y="1123766"/>
                      </a:lnTo>
                      <a:lnTo>
                        <a:pt x="2152399" y="1150399"/>
                      </a:lnTo>
                      <a:lnTo>
                        <a:pt x="2119145" y="1150399"/>
                      </a:lnTo>
                      <a:lnTo>
                        <a:pt x="2119145" y="1176982"/>
                      </a:lnTo>
                      <a:lnTo>
                        <a:pt x="2106202" y="1176982"/>
                      </a:lnTo>
                      <a:lnTo>
                        <a:pt x="2106202" y="1179371"/>
                      </a:lnTo>
                      <a:lnTo>
                        <a:pt x="2129848" y="1179371"/>
                      </a:lnTo>
                      <a:lnTo>
                        <a:pt x="2129848" y="1331105"/>
                      </a:lnTo>
                      <a:lnTo>
                        <a:pt x="2152399" y="1331105"/>
                      </a:lnTo>
                      <a:lnTo>
                        <a:pt x="2152399" y="1366201"/>
                      </a:lnTo>
                      <a:lnTo>
                        <a:pt x="2143139" y="1366201"/>
                      </a:lnTo>
                      <a:lnTo>
                        <a:pt x="2143139" y="1389847"/>
                      </a:lnTo>
                      <a:lnTo>
                        <a:pt x="2129798" y="1389847"/>
                      </a:lnTo>
                      <a:lnTo>
                        <a:pt x="2129798" y="2537209"/>
                      </a:lnTo>
                      <a:lnTo>
                        <a:pt x="2152349" y="2537209"/>
                      </a:lnTo>
                      <a:lnTo>
                        <a:pt x="2152349" y="2572305"/>
                      </a:lnTo>
                      <a:lnTo>
                        <a:pt x="2143090" y="2572305"/>
                      </a:lnTo>
                      <a:lnTo>
                        <a:pt x="2143090" y="2595951"/>
                      </a:lnTo>
                      <a:lnTo>
                        <a:pt x="2129748" y="2595951"/>
                      </a:lnTo>
                      <a:lnTo>
                        <a:pt x="2129748" y="2949399"/>
                      </a:lnTo>
                      <a:lnTo>
                        <a:pt x="2164197" y="3160871"/>
                      </a:lnTo>
                      <a:lnTo>
                        <a:pt x="2164645" y="3899577"/>
                      </a:lnTo>
                      <a:close/>
                      <a:moveTo>
                        <a:pt x="32358" y="3891114"/>
                      </a:moveTo>
                      <a:lnTo>
                        <a:pt x="2156232" y="3891114"/>
                      </a:lnTo>
                      <a:lnTo>
                        <a:pt x="2156232" y="3161518"/>
                      </a:lnTo>
                      <a:lnTo>
                        <a:pt x="2120937" y="2945168"/>
                      </a:lnTo>
                      <a:lnTo>
                        <a:pt x="2121734" y="2945168"/>
                      </a:lnTo>
                      <a:lnTo>
                        <a:pt x="2121734" y="2587439"/>
                      </a:lnTo>
                      <a:lnTo>
                        <a:pt x="2135075" y="2587439"/>
                      </a:lnTo>
                      <a:lnTo>
                        <a:pt x="2135075" y="2563793"/>
                      </a:lnTo>
                      <a:lnTo>
                        <a:pt x="2144334" y="2563793"/>
                      </a:lnTo>
                      <a:lnTo>
                        <a:pt x="2144334" y="2545622"/>
                      </a:lnTo>
                      <a:lnTo>
                        <a:pt x="2121783" y="2545622"/>
                      </a:lnTo>
                      <a:lnTo>
                        <a:pt x="2121783" y="1381385"/>
                      </a:lnTo>
                      <a:lnTo>
                        <a:pt x="2135125" y="1381385"/>
                      </a:lnTo>
                      <a:lnTo>
                        <a:pt x="2135125" y="1357738"/>
                      </a:lnTo>
                      <a:lnTo>
                        <a:pt x="2144384" y="1357738"/>
                      </a:lnTo>
                      <a:lnTo>
                        <a:pt x="2144384" y="1339568"/>
                      </a:lnTo>
                      <a:lnTo>
                        <a:pt x="2121833" y="1339568"/>
                      </a:lnTo>
                      <a:lnTo>
                        <a:pt x="2121833" y="1187834"/>
                      </a:lnTo>
                      <a:lnTo>
                        <a:pt x="2098187" y="1187834"/>
                      </a:lnTo>
                      <a:lnTo>
                        <a:pt x="2098187" y="1168519"/>
                      </a:lnTo>
                      <a:lnTo>
                        <a:pt x="2111130" y="1168519"/>
                      </a:lnTo>
                      <a:lnTo>
                        <a:pt x="2111130" y="1141936"/>
                      </a:lnTo>
                      <a:lnTo>
                        <a:pt x="2144384" y="1141936"/>
                      </a:lnTo>
                      <a:lnTo>
                        <a:pt x="2144384" y="1115303"/>
                      </a:lnTo>
                      <a:lnTo>
                        <a:pt x="2178036" y="1115303"/>
                      </a:lnTo>
                      <a:lnTo>
                        <a:pt x="2178036" y="1088720"/>
                      </a:lnTo>
                      <a:lnTo>
                        <a:pt x="2203923" y="1088720"/>
                      </a:lnTo>
                      <a:lnTo>
                        <a:pt x="2203923" y="1070549"/>
                      </a:lnTo>
                      <a:lnTo>
                        <a:pt x="2198745" y="1070549"/>
                      </a:lnTo>
                      <a:lnTo>
                        <a:pt x="2198745" y="923196"/>
                      </a:lnTo>
                      <a:lnTo>
                        <a:pt x="2203923" y="923196"/>
                      </a:lnTo>
                      <a:lnTo>
                        <a:pt x="2203923" y="905026"/>
                      </a:lnTo>
                      <a:lnTo>
                        <a:pt x="2098237" y="905026"/>
                      </a:lnTo>
                      <a:lnTo>
                        <a:pt x="2098734" y="641583"/>
                      </a:lnTo>
                      <a:lnTo>
                        <a:pt x="2106152" y="641583"/>
                      </a:lnTo>
                      <a:lnTo>
                        <a:pt x="2106152" y="624159"/>
                      </a:lnTo>
                      <a:lnTo>
                        <a:pt x="2096594" y="624159"/>
                      </a:lnTo>
                      <a:lnTo>
                        <a:pt x="2096096" y="620525"/>
                      </a:lnTo>
                      <a:lnTo>
                        <a:pt x="2077030" y="484871"/>
                      </a:lnTo>
                      <a:lnTo>
                        <a:pt x="2077378" y="484871"/>
                      </a:lnTo>
                      <a:lnTo>
                        <a:pt x="2074142" y="463913"/>
                      </a:lnTo>
                      <a:lnTo>
                        <a:pt x="2047758" y="275739"/>
                      </a:lnTo>
                      <a:lnTo>
                        <a:pt x="2048455" y="275739"/>
                      </a:lnTo>
                      <a:lnTo>
                        <a:pt x="2044821" y="254682"/>
                      </a:lnTo>
                      <a:lnTo>
                        <a:pt x="2016794" y="55208"/>
                      </a:lnTo>
                      <a:lnTo>
                        <a:pt x="1936945" y="624159"/>
                      </a:lnTo>
                      <a:lnTo>
                        <a:pt x="1927387" y="624159"/>
                      </a:lnTo>
                      <a:lnTo>
                        <a:pt x="1927387" y="641583"/>
                      </a:lnTo>
                      <a:lnTo>
                        <a:pt x="1934755" y="641583"/>
                      </a:lnTo>
                      <a:lnTo>
                        <a:pt x="1934755" y="667469"/>
                      </a:lnTo>
                      <a:lnTo>
                        <a:pt x="1935303" y="671701"/>
                      </a:lnTo>
                      <a:lnTo>
                        <a:pt x="1935303" y="905026"/>
                      </a:lnTo>
                      <a:lnTo>
                        <a:pt x="1829617" y="905026"/>
                      </a:lnTo>
                      <a:lnTo>
                        <a:pt x="1829617" y="923196"/>
                      </a:lnTo>
                      <a:lnTo>
                        <a:pt x="1834793" y="923196"/>
                      </a:lnTo>
                      <a:lnTo>
                        <a:pt x="1834793" y="1070549"/>
                      </a:lnTo>
                      <a:lnTo>
                        <a:pt x="1829617" y="1070549"/>
                      </a:lnTo>
                      <a:lnTo>
                        <a:pt x="1829617" y="1088720"/>
                      </a:lnTo>
                      <a:lnTo>
                        <a:pt x="1855502" y="1088720"/>
                      </a:lnTo>
                      <a:lnTo>
                        <a:pt x="1855502" y="1115303"/>
                      </a:lnTo>
                      <a:lnTo>
                        <a:pt x="1889105" y="1115303"/>
                      </a:lnTo>
                      <a:lnTo>
                        <a:pt x="1889105" y="1141936"/>
                      </a:lnTo>
                      <a:lnTo>
                        <a:pt x="1922409" y="1141936"/>
                      </a:lnTo>
                      <a:lnTo>
                        <a:pt x="1922409" y="1168519"/>
                      </a:lnTo>
                      <a:lnTo>
                        <a:pt x="1935352" y="1168519"/>
                      </a:lnTo>
                      <a:lnTo>
                        <a:pt x="1935352" y="1187834"/>
                      </a:lnTo>
                      <a:lnTo>
                        <a:pt x="1911705" y="1187834"/>
                      </a:lnTo>
                      <a:lnTo>
                        <a:pt x="1911705" y="1339568"/>
                      </a:lnTo>
                      <a:lnTo>
                        <a:pt x="1889105" y="1339568"/>
                      </a:lnTo>
                      <a:lnTo>
                        <a:pt x="1889105" y="1357738"/>
                      </a:lnTo>
                      <a:lnTo>
                        <a:pt x="1898364" y="1357738"/>
                      </a:lnTo>
                      <a:lnTo>
                        <a:pt x="1898364" y="1381385"/>
                      </a:lnTo>
                      <a:lnTo>
                        <a:pt x="1911756" y="1381385"/>
                      </a:lnTo>
                      <a:lnTo>
                        <a:pt x="1911756" y="2545672"/>
                      </a:lnTo>
                      <a:lnTo>
                        <a:pt x="1889155" y="2545672"/>
                      </a:lnTo>
                      <a:lnTo>
                        <a:pt x="1889155" y="2563842"/>
                      </a:lnTo>
                      <a:lnTo>
                        <a:pt x="1898414" y="2563842"/>
                      </a:lnTo>
                      <a:lnTo>
                        <a:pt x="1898414" y="2587489"/>
                      </a:lnTo>
                      <a:lnTo>
                        <a:pt x="1911806" y="2587489"/>
                      </a:lnTo>
                      <a:lnTo>
                        <a:pt x="1911806" y="2945218"/>
                      </a:lnTo>
                      <a:lnTo>
                        <a:pt x="1912552" y="2945218"/>
                      </a:lnTo>
                      <a:lnTo>
                        <a:pt x="1911806" y="2950146"/>
                      </a:lnTo>
                      <a:lnTo>
                        <a:pt x="1877257" y="3162265"/>
                      </a:lnTo>
                      <a:lnTo>
                        <a:pt x="1877307" y="3229619"/>
                      </a:lnTo>
                      <a:lnTo>
                        <a:pt x="1867251" y="3229619"/>
                      </a:lnTo>
                      <a:lnTo>
                        <a:pt x="1867251" y="3210901"/>
                      </a:lnTo>
                      <a:lnTo>
                        <a:pt x="1853014" y="3210901"/>
                      </a:lnTo>
                      <a:lnTo>
                        <a:pt x="1851769" y="3209258"/>
                      </a:lnTo>
                      <a:lnTo>
                        <a:pt x="1769729" y="3104269"/>
                      </a:lnTo>
                      <a:cubicBezTo>
                        <a:pt x="1768833" y="3103224"/>
                        <a:pt x="1767987" y="3102129"/>
                        <a:pt x="1767090" y="3101133"/>
                      </a:cubicBezTo>
                      <a:lnTo>
                        <a:pt x="1765299" y="3099043"/>
                      </a:lnTo>
                      <a:cubicBezTo>
                        <a:pt x="1718952" y="3038956"/>
                        <a:pt x="1645077" y="3002018"/>
                        <a:pt x="1562489" y="2997439"/>
                      </a:cubicBezTo>
                      <a:lnTo>
                        <a:pt x="1559153" y="2997239"/>
                      </a:lnTo>
                      <a:lnTo>
                        <a:pt x="1558556" y="2993954"/>
                      </a:lnTo>
                      <a:cubicBezTo>
                        <a:pt x="1557959" y="2990569"/>
                        <a:pt x="1555371" y="2987582"/>
                        <a:pt x="1551537" y="2986088"/>
                      </a:cubicBezTo>
                      <a:lnTo>
                        <a:pt x="1548899" y="2985043"/>
                      </a:lnTo>
                      <a:lnTo>
                        <a:pt x="1548899" y="2983300"/>
                      </a:lnTo>
                      <a:lnTo>
                        <a:pt x="1546708" y="2983300"/>
                      </a:lnTo>
                      <a:lnTo>
                        <a:pt x="1546708" y="2970955"/>
                      </a:lnTo>
                      <a:lnTo>
                        <a:pt x="1544518" y="2970955"/>
                      </a:lnTo>
                      <a:lnTo>
                        <a:pt x="1544518" y="2983300"/>
                      </a:lnTo>
                      <a:lnTo>
                        <a:pt x="1542327" y="2983300"/>
                      </a:lnTo>
                      <a:lnTo>
                        <a:pt x="1542327" y="2985043"/>
                      </a:lnTo>
                      <a:lnTo>
                        <a:pt x="1539689" y="2986138"/>
                      </a:lnTo>
                      <a:cubicBezTo>
                        <a:pt x="1535956" y="2987631"/>
                        <a:pt x="1533317" y="2990619"/>
                        <a:pt x="1532720" y="2994004"/>
                      </a:cubicBezTo>
                      <a:lnTo>
                        <a:pt x="1532122" y="2997289"/>
                      </a:lnTo>
                      <a:lnTo>
                        <a:pt x="1528788" y="2997488"/>
                      </a:lnTo>
                      <a:cubicBezTo>
                        <a:pt x="1525651" y="2997687"/>
                        <a:pt x="1522415" y="2997588"/>
                        <a:pt x="1519229" y="2997936"/>
                      </a:cubicBezTo>
                      <a:lnTo>
                        <a:pt x="1514600" y="2998335"/>
                      </a:lnTo>
                      <a:lnTo>
                        <a:pt x="1514600" y="2975286"/>
                      </a:lnTo>
                      <a:lnTo>
                        <a:pt x="1494438" y="2975286"/>
                      </a:lnTo>
                      <a:lnTo>
                        <a:pt x="1494438" y="2837142"/>
                      </a:lnTo>
                      <a:lnTo>
                        <a:pt x="1505390" y="2837142"/>
                      </a:lnTo>
                      <a:lnTo>
                        <a:pt x="1505390" y="2817976"/>
                      </a:lnTo>
                      <a:lnTo>
                        <a:pt x="1417924" y="2817976"/>
                      </a:lnTo>
                      <a:lnTo>
                        <a:pt x="1417924" y="2813745"/>
                      </a:lnTo>
                      <a:cubicBezTo>
                        <a:pt x="1417526" y="2734194"/>
                        <a:pt x="1388304" y="2657631"/>
                        <a:pt x="1333445" y="2592367"/>
                      </a:cubicBezTo>
                      <a:cubicBezTo>
                        <a:pt x="1258922" y="2495841"/>
                        <a:pt x="1140841" y="2432569"/>
                        <a:pt x="1009268" y="2418779"/>
                      </a:cubicBezTo>
                      <a:lnTo>
                        <a:pt x="1006779" y="2418481"/>
                      </a:lnTo>
                      <a:lnTo>
                        <a:pt x="1005784" y="2416191"/>
                      </a:lnTo>
                      <a:cubicBezTo>
                        <a:pt x="1001005" y="2404990"/>
                        <a:pt x="991297" y="2395979"/>
                        <a:pt x="978404" y="2390802"/>
                      </a:cubicBezTo>
                      <a:lnTo>
                        <a:pt x="975716" y="2389757"/>
                      </a:lnTo>
                      <a:lnTo>
                        <a:pt x="975716" y="2380647"/>
                      </a:lnTo>
                      <a:lnTo>
                        <a:pt x="968298" y="2380647"/>
                      </a:lnTo>
                      <a:lnTo>
                        <a:pt x="967900" y="2339229"/>
                      </a:lnTo>
                      <a:lnTo>
                        <a:pt x="963669" y="2339229"/>
                      </a:lnTo>
                      <a:lnTo>
                        <a:pt x="963669" y="2267145"/>
                      </a:lnTo>
                      <a:lnTo>
                        <a:pt x="967203" y="2266548"/>
                      </a:lnTo>
                      <a:cubicBezTo>
                        <a:pt x="974820" y="2265303"/>
                        <a:pt x="981938" y="2262366"/>
                        <a:pt x="988012" y="2258085"/>
                      </a:cubicBezTo>
                      <a:cubicBezTo>
                        <a:pt x="984178" y="2259180"/>
                        <a:pt x="980146" y="2259777"/>
                        <a:pt x="976064" y="2259777"/>
                      </a:cubicBezTo>
                      <a:cubicBezTo>
                        <a:pt x="950676" y="2259777"/>
                        <a:pt x="930066" y="2239168"/>
                        <a:pt x="930066" y="2213829"/>
                      </a:cubicBezTo>
                      <a:cubicBezTo>
                        <a:pt x="930066" y="2193021"/>
                        <a:pt x="943955" y="2175398"/>
                        <a:pt x="963021" y="2169773"/>
                      </a:cubicBezTo>
                      <a:cubicBezTo>
                        <a:pt x="961876" y="2169673"/>
                        <a:pt x="960682" y="2169623"/>
                        <a:pt x="959537" y="2169623"/>
                      </a:cubicBezTo>
                      <a:cubicBezTo>
                        <a:pt x="932506" y="2169623"/>
                        <a:pt x="910502" y="2191627"/>
                        <a:pt x="910502" y="2218658"/>
                      </a:cubicBezTo>
                      <a:cubicBezTo>
                        <a:pt x="910502" y="2239268"/>
                        <a:pt x="923694" y="2257786"/>
                        <a:pt x="943258" y="2264756"/>
                      </a:cubicBezTo>
                      <a:lnTo>
                        <a:pt x="946096" y="2265801"/>
                      </a:lnTo>
                      <a:lnTo>
                        <a:pt x="946096" y="2339229"/>
                      </a:lnTo>
                      <a:lnTo>
                        <a:pt x="941118" y="2339229"/>
                      </a:lnTo>
                      <a:lnTo>
                        <a:pt x="941118" y="2380647"/>
                      </a:lnTo>
                      <a:lnTo>
                        <a:pt x="933750" y="2380647"/>
                      </a:lnTo>
                      <a:lnTo>
                        <a:pt x="933750" y="2389906"/>
                      </a:lnTo>
                      <a:lnTo>
                        <a:pt x="931112" y="2390952"/>
                      </a:lnTo>
                      <a:cubicBezTo>
                        <a:pt x="918367" y="2396129"/>
                        <a:pt x="908760" y="2405040"/>
                        <a:pt x="904030" y="2416141"/>
                      </a:cubicBezTo>
                      <a:lnTo>
                        <a:pt x="903035" y="2418431"/>
                      </a:lnTo>
                      <a:lnTo>
                        <a:pt x="900546" y="2418730"/>
                      </a:lnTo>
                      <a:cubicBezTo>
                        <a:pt x="767779" y="2432519"/>
                        <a:pt x="648901" y="2496588"/>
                        <a:pt x="574428" y="2594508"/>
                      </a:cubicBezTo>
                      <a:cubicBezTo>
                        <a:pt x="520763" y="2659323"/>
                        <a:pt x="492288" y="2735090"/>
                        <a:pt x="491890" y="2813745"/>
                      </a:cubicBezTo>
                      <a:lnTo>
                        <a:pt x="491890" y="2817976"/>
                      </a:lnTo>
                      <a:lnTo>
                        <a:pt x="396061" y="2817976"/>
                      </a:lnTo>
                      <a:lnTo>
                        <a:pt x="396061" y="2837142"/>
                      </a:lnTo>
                      <a:lnTo>
                        <a:pt x="407063" y="2837142"/>
                      </a:lnTo>
                      <a:lnTo>
                        <a:pt x="407063" y="2975286"/>
                      </a:lnTo>
                      <a:lnTo>
                        <a:pt x="386851" y="2975286"/>
                      </a:lnTo>
                      <a:lnTo>
                        <a:pt x="386851" y="3003512"/>
                      </a:lnTo>
                      <a:lnTo>
                        <a:pt x="379036" y="2990668"/>
                      </a:lnTo>
                      <a:cubicBezTo>
                        <a:pt x="377741" y="2988528"/>
                        <a:pt x="375700" y="2986885"/>
                        <a:pt x="373162" y="2985839"/>
                      </a:cubicBezTo>
                      <a:lnTo>
                        <a:pt x="370523" y="2984744"/>
                      </a:lnTo>
                      <a:lnTo>
                        <a:pt x="370523" y="2983052"/>
                      </a:lnTo>
                      <a:lnTo>
                        <a:pt x="368333" y="2983052"/>
                      </a:lnTo>
                      <a:lnTo>
                        <a:pt x="368333" y="2970706"/>
                      </a:lnTo>
                      <a:lnTo>
                        <a:pt x="366192" y="2970706"/>
                      </a:lnTo>
                      <a:lnTo>
                        <a:pt x="366192" y="2983052"/>
                      </a:lnTo>
                      <a:lnTo>
                        <a:pt x="364002" y="2983052"/>
                      </a:lnTo>
                      <a:lnTo>
                        <a:pt x="364002" y="2984794"/>
                      </a:lnTo>
                      <a:lnTo>
                        <a:pt x="361363" y="2985839"/>
                      </a:lnTo>
                      <a:cubicBezTo>
                        <a:pt x="357580" y="2987383"/>
                        <a:pt x="354991" y="2990369"/>
                        <a:pt x="354444" y="2993705"/>
                      </a:cubicBezTo>
                      <a:lnTo>
                        <a:pt x="353896" y="2997040"/>
                      </a:lnTo>
                      <a:lnTo>
                        <a:pt x="350511" y="2997239"/>
                      </a:lnTo>
                      <a:cubicBezTo>
                        <a:pt x="268670" y="3001770"/>
                        <a:pt x="192654" y="3040151"/>
                        <a:pt x="147204" y="3099938"/>
                      </a:cubicBezTo>
                      <a:cubicBezTo>
                        <a:pt x="120869" y="3131699"/>
                        <a:pt x="104790" y="3168637"/>
                        <a:pt x="100608" y="3206869"/>
                      </a:cubicBezTo>
                      <a:lnTo>
                        <a:pt x="100210" y="3210652"/>
                      </a:lnTo>
                      <a:lnTo>
                        <a:pt x="32706" y="3210652"/>
                      </a:lnTo>
                      <a:lnTo>
                        <a:pt x="32706" y="3239476"/>
                      </a:lnTo>
                      <a:lnTo>
                        <a:pt x="8811" y="3239476"/>
                      </a:lnTo>
                      <a:lnTo>
                        <a:pt x="8811" y="3259836"/>
                      </a:lnTo>
                      <a:lnTo>
                        <a:pt x="32706" y="3259836"/>
                      </a:lnTo>
                      <a:lnTo>
                        <a:pt x="32706" y="3891114"/>
                      </a:lnTo>
                      <a:close/>
                      <a:moveTo>
                        <a:pt x="376497" y="2974639"/>
                      </a:moveTo>
                      <a:lnTo>
                        <a:pt x="378140" y="2974639"/>
                      </a:lnTo>
                      <a:lnTo>
                        <a:pt x="378140" y="2966823"/>
                      </a:lnTo>
                      <a:lnTo>
                        <a:pt x="398351" y="2966823"/>
                      </a:lnTo>
                      <a:lnTo>
                        <a:pt x="398351" y="2930233"/>
                      </a:lnTo>
                      <a:lnTo>
                        <a:pt x="391481" y="2927894"/>
                      </a:lnTo>
                      <a:lnTo>
                        <a:pt x="387100" y="2939144"/>
                      </a:lnTo>
                      <a:cubicBezTo>
                        <a:pt x="384960" y="2944521"/>
                        <a:pt x="380628" y="2948653"/>
                        <a:pt x="375103" y="2950544"/>
                      </a:cubicBezTo>
                      <a:lnTo>
                        <a:pt x="375103" y="2962243"/>
                      </a:lnTo>
                      <a:lnTo>
                        <a:pt x="376447" y="2962243"/>
                      </a:lnTo>
                      <a:lnTo>
                        <a:pt x="376447" y="2974639"/>
                      </a:lnTo>
                      <a:close/>
                      <a:moveTo>
                        <a:pt x="1551587" y="2922070"/>
                      </a:moveTo>
                      <a:cubicBezTo>
                        <a:pt x="1547057" y="2922070"/>
                        <a:pt x="1543373" y="2925753"/>
                        <a:pt x="1543373" y="2930333"/>
                      </a:cubicBezTo>
                      <a:cubicBezTo>
                        <a:pt x="1543373" y="2934863"/>
                        <a:pt x="1547057" y="2938547"/>
                        <a:pt x="1551587" y="2938547"/>
                      </a:cubicBezTo>
                      <a:cubicBezTo>
                        <a:pt x="1554922" y="2938547"/>
                        <a:pt x="1557063" y="2936357"/>
                        <a:pt x="1558059" y="2935062"/>
                      </a:cubicBezTo>
                      <a:lnTo>
                        <a:pt x="1564730" y="2926102"/>
                      </a:lnTo>
                      <a:lnTo>
                        <a:pt x="1554375" y="2922717"/>
                      </a:lnTo>
                      <a:cubicBezTo>
                        <a:pt x="1553279" y="2922318"/>
                        <a:pt x="1552384" y="2922070"/>
                        <a:pt x="1551587" y="2922070"/>
                      </a:cubicBezTo>
                      <a:close/>
                      <a:moveTo>
                        <a:pt x="373311" y="2922070"/>
                      </a:moveTo>
                      <a:cubicBezTo>
                        <a:pt x="368781" y="2922070"/>
                        <a:pt x="365097" y="2925753"/>
                        <a:pt x="365097" y="2930333"/>
                      </a:cubicBezTo>
                      <a:cubicBezTo>
                        <a:pt x="365097" y="2934863"/>
                        <a:pt x="368781" y="2938547"/>
                        <a:pt x="373311" y="2938547"/>
                      </a:cubicBezTo>
                      <a:cubicBezTo>
                        <a:pt x="376696" y="2938547"/>
                        <a:pt x="378787" y="2936357"/>
                        <a:pt x="379733" y="2935062"/>
                      </a:cubicBezTo>
                      <a:lnTo>
                        <a:pt x="386304" y="2926152"/>
                      </a:lnTo>
                      <a:lnTo>
                        <a:pt x="375999" y="2922667"/>
                      </a:lnTo>
                      <a:cubicBezTo>
                        <a:pt x="375003" y="2922318"/>
                        <a:pt x="374107" y="2922070"/>
                        <a:pt x="373311" y="2922070"/>
                      </a:cubicBezTo>
                      <a:close/>
                      <a:moveTo>
                        <a:pt x="356684" y="2931677"/>
                      </a:moveTo>
                      <a:cubicBezTo>
                        <a:pt x="356684" y="2931677"/>
                        <a:pt x="356684" y="2931727"/>
                        <a:pt x="356684" y="2931777"/>
                      </a:cubicBezTo>
                      <a:cubicBezTo>
                        <a:pt x="356684" y="2933967"/>
                        <a:pt x="357331" y="2936008"/>
                        <a:pt x="358426" y="2937800"/>
                      </a:cubicBezTo>
                      <a:cubicBezTo>
                        <a:pt x="357480" y="2935909"/>
                        <a:pt x="356883" y="2933868"/>
                        <a:pt x="356684" y="2931677"/>
                      </a:cubicBezTo>
                      <a:close/>
                      <a:moveTo>
                        <a:pt x="1535010" y="2932274"/>
                      </a:moveTo>
                      <a:cubicBezTo>
                        <a:pt x="1535110" y="2934117"/>
                        <a:pt x="1535657" y="2935909"/>
                        <a:pt x="1536504" y="2937502"/>
                      </a:cubicBezTo>
                      <a:cubicBezTo>
                        <a:pt x="1535757" y="2935859"/>
                        <a:pt x="1535259" y="2934117"/>
                        <a:pt x="1535010" y="2932274"/>
                      </a:cubicBezTo>
                      <a:close/>
                      <a:moveTo>
                        <a:pt x="393024" y="2924111"/>
                      </a:moveTo>
                      <a:lnTo>
                        <a:pt x="398351" y="2927745"/>
                      </a:lnTo>
                      <a:lnTo>
                        <a:pt x="398351" y="2910421"/>
                      </a:lnTo>
                      <a:lnTo>
                        <a:pt x="393024" y="2924111"/>
                      </a:lnTo>
                      <a:close/>
                      <a:moveTo>
                        <a:pt x="2016993" y="32358"/>
                      </a:moveTo>
                      <a:lnTo>
                        <a:pt x="2013359" y="34747"/>
                      </a:lnTo>
                      <a:cubicBezTo>
                        <a:pt x="2011169" y="36141"/>
                        <a:pt x="2009975" y="38282"/>
                        <a:pt x="2009975" y="40622"/>
                      </a:cubicBezTo>
                      <a:cubicBezTo>
                        <a:pt x="2009975" y="43559"/>
                        <a:pt x="2011767" y="46197"/>
                        <a:pt x="2014504" y="47292"/>
                      </a:cubicBezTo>
                      <a:lnTo>
                        <a:pt x="2016595" y="48139"/>
                      </a:lnTo>
                      <a:lnTo>
                        <a:pt x="2019134" y="47392"/>
                      </a:lnTo>
                      <a:cubicBezTo>
                        <a:pt x="2022270" y="46446"/>
                        <a:pt x="2024361" y="43758"/>
                        <a:pt x="2024361" y="40622"/>
                      </a:cubicBezTo>
                      <a:cubicBezTo>
                        <a:pt x="2024361" y="38133"/>
                        <a:pt x="2023066" y="35942"/>
                        <a:pt x="2020777" y="34598"/>
                      </a:cubicBezTo>
                      <a:lnTo>
                        <a:pt x="2016993" y="32358"/>
                      </a:lnTo>
                      <a:close/>
                      <a:moveTo>
                        <a:pt x="2016695" y="20709"/>
                      </a:moveTo>
                      <a:lnTo>
                        <a:pt x="2014504" y="22451"/>
                      </a:lnTo>
                      <a:cubicBezTo>
                        <a:pt x="2013907" y="22949"/>
                        <a:pt x="2012911" y="23945"/>
                        <a:pt x="2012911" y="25538"/>
                      </a:cubicBezTo>
                      <a:cubicBezTo>
                        <a:pt x="2012911" y="26583"/>
                        <a:pt x="2013309" y="27529"/>
                        <a:pt x="2014007" y="28276"/>
                      </a:cubicBezTo>
                      <a:lnTo>
                        <a:pt x="2016993" y="31263"/>
                      </a:lnTo>
                      <a:lnTo>
                        <a:pt x="2019781" y="28126"/>
                      </a:lnTo>
                      <a:cubicBezTo>
                        <a:pt x="2020329" y="27579"/>
                        <a:pt x="2020876" y="26633"/>
                        <a:pt x="2020876" y="25488"/>
                      </a:cubicBezTo>
                      <a:cubicBezTo>
                        <a:pt x="2020876" y="23845"/>
                        <a:pt x="2019732" y="22800"/>
                        <a:pt x="2019034" y="22302"/>
                      </a:cubicBezTo>
                      <a:lnTo>
                        <a:pt x="2016695" y="20709"/>
                      </a:lnTo>
                      <a:close/>
                      <a:moveTo>
                        <a:pt x="2016496" y="8513"/>
                      </a:moveTo>
                      <a:cubicBezTo>
                        <a:pt x="2014256" y="8513"/>
                        <a:pt x="2012463" y="10305"/>
                        <a:pt x="2012463" y="12495"/>
                      </a:cubicBezTo>
                      <a:cubicBezTo>
                        <a:pt x="2012463" y="14138"/>
                        <a:pt x="2013609" y="15134"/>
                        <a:pt x="2014305" y="15631"/>
                      </a:cubicBezTo>
                      <a:lnTo>
                        <a:pt x="2016595" y="17224"/>
                      </a:lnTo>
                      <a:lnTo>
                        <a:pt x="2018885" y="15482"/>
                      </a:lnTo>
                      <a:cubicBezTo>
                        <a:pt x="2019631" y="14934"/>
                        <a:pt x="2020478" y="13939"/>
                        <a:pt x="2020478" y="12495"/>
                      </a:cubicBezTo>
                      <a:cubicBezTo>
                        <a:pt x="2020478" y="10305"/>
                        <a:pt x="2018686" y="8513"/>
                        <a:pt x="2016496" y="8513"/>
                      </a:cubicBezTo>
                      <a:close/>
                    </a:path>
                  </a:pathLst>
                </a:custGeom>
                <a:grpFill/>
                <a:ln w="4977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61" name="Freeform: Shape 60">
                <a:extLst>
                  <a:ext uri="{FF2B5EF4-FFF2-40B4-BE49-F238E27FC236}">
                    <a16:creationId xmlns:a16="http://schemas.microsoft.com/office/drawing/2014/main" id="{892EA08F-A4B8-00CE-E1D4-1A509E228C6D}"/>
                  </a:ext>
                </a:extLst>
              </p:cNvPr>
              <p:cNvSpPr/>
              <p:nvPr/>
            </p:nvSpPr>
            <p:spPr>
              <a:xfrm>
                <a:off x="1375963" y="4938563"/>
                <a:ext cx="379085" cy="181104"/>
              </a:xfrm>
              <a:custGeom>
                <a:avLst/>
                <a:gdLst>
                  <a:gd name="connsiteX0" fmla="*/ 379085 w 379085"/>
                  <a:gd name="connsiteY0" fmla="*/ 181105 h 181104"/>
                  <a:gd name="connsiteX1" fmla="*/ 0 w 379085"/>
                  <a:gd name="connsiteY1" fmla="*/ 181105 h 181104"/>
                  <a:gd name="connsiteX2" fmla="*/ 189418 w 379085"/>
                  <a:gd name="connsiteY2" fmla="*/ 0 h 181104"/>
                  <a:gd name="connsiteX3" fmla="*/ 379085 w 379085"/>
                  <a:gd name="connsiteY3" fmla="*/ 180955 h 181104"/>
                  <a:gd name="connsiteX4" fmla="*/ 379085 w 379085"/>
                  <a:gd name="connsiteY4" fmla="*/ 181105 h 181104"/>
                  <a:gd name="connsiteX5" fmla="*/ 189468 w 379085"/>
                  <a:gd name="connsiteY5" fmla="*/ 348 h 181104"/>
                  <a:gd name="connsiteX6" fmla="*/ 149 w 379085"/>
                  <a:gd name="connsiteY6" fmla="*/ 181005 h 181104"/>
                  <a:gd name="connsiteX7" fmla="*/ 378837 w 379085"/>
                  <a:gd name="connsiteY7" fmla="*/ 180856 h 181104"/>
                  <a:gd name="connsiteX8" fmla="*/ 189468 w 379085"/>
                  <a:gd name="connsiteY8" fmla="*/ 348 h 1811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79085" h="181104">
                    <a:moveTo>
                      <a:pt x="379085" y="181105"/>
                    </a:moveTo>
                    <a:lnTo>
                      <a:pt x="0" y="181105"/>
                    </a:lnTo>
                    <a:cubicBezTo>
                      <a:pt x="4679" y="79501"/>
                      <a:pt x="87964" y="0"/>
                      <a:pt x="189418" y="0"/>
                    </a:cubicBezTo>
                    <a:cubicBezTo>
                      <a:pt x="290873" y="0"/>
                      <a:pt x="374157" y="79501"/>
                      <a:pt x="379085" y="180955"/>
                    </a:cubicBezTo>
                    <a:lnTo>
                      <a:pt x="379085" y="181105"/>
                    </a:lnTo>
                    <a:close/>
                    <a:moveTo>
                      <a:pt x="189468" y="348"/>
                    </a:moveTo>
                    <a:cubicBezTo>
                      <a:pt x="88113" y="348"/>
                      <a:pt x="4978" y="79700"/>
                      <a:pt x="149" y="181005"/>
                    </a:cubicBezTo>
                    <a:lnTo>
                      <a:pt x="378837" y="180856"/>
                    </a:lnTo>
                    <a:cubicBezTo>
                      <a:pt x="373908" y="79600"/>
                      <a:pt x="290723" y="348"/>
                      <a:pt x="189468" y="348"/>
                    </a:cubicBezTo>
                    <a:close/>
                  </a:path>
                </a:pathLst>
              </a:custGeom>
              <a:grpFill/>
              <a:ln w="497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2" name="Freeform: Shape 61">
                <a:extLst>
                  <a:ext uri="{FF2B5EF4-FFF2-40B4-BE49-F238E27FC236}">
                    <a16:creationId xmlns:a16="http://schemas.microsoft.com/office/drawing/2014/main" id="{170F6969-98C9-D43F-9550-8EE0BA51EE50}"/>
                  </a:ext>
                </a:extLst>
              </p:cNvPr>
              <p:cNvSpPr/>
              <p:nvPr/>
            </p:nvSpPr>
            <p:spPr>
              <a:xfrm>
                <a:off x="1256936" y="5048281"/>
                <a:ext cx="308794" cy="66806"/>
              </a:xfrm>
              <a:custGeom>
                <a:avLst/>
                <a:gdLst>
                  <a:gd name="connsiteX0" fmla="*/ 308794 w 308794"/>
                  <a:gd name="connsiteY0" fmla="*/ 66807 h 66806"/>
                  <a:gd name="connsiteX1" fmla="*/ 0 w 308794"/>
                  <a:gd name="connsiteY1" fmla="*/ 66807 h 66806"/>
                  <a:gd name="connsiteX2" fmla="*/ 149 w 308794"/>
                  <a:gd name="connsiteY2" fmla="*/ 63422 h 66806"/>
                  <a:gd name="connsiteX3" fmla="*/ 66856 w 308794"/>
                  <a:gd name="connsiteY3" fmla="*/ 0 h 66806"/>
                  <a:gd name="connsiteX4" fmla="*/ 110316 w 308794"/>
                  <a:gd name="connsiteY4" fmla="*/ 16179 h 66806"/>
                  <a:gd name="connsiteX5" fmla="*/ 153825 w 308794"/>
                  <a:gd name="connsiteY5" fmla="*/ 0 h 66806"/>
                  <a:gd name="connsiteX6" fmla="*/ 197831 w 308794"/>
                  <a:gd name="connsiteY6" fmla="*/ 16577 h 66806"/>
                  <a:gd name="connsiteX7" fmla="*/ 241938 w 308794"/>
                  <a:gd name="connsiteY7" fmla="*/ 0 h 66806"/>
                  <a:gd name="connsiteX8" fmla="*/ 308595 w 308794"/>
                  <a:gd name="connsiteY8" fmla="*/ 63422 h 66806"/>
                  <a:gd name="connsiteX9" fmla="*/ 308794 w 308794"/>
                  <a:gd name="connsiteY9" fmla="*/ 66807 h 66806"/>
                  <a:gd name="connsiteX10" fmla="*/ 6920 w 308794"/>
                  <a:gd name="connsiteY10" fmla="*/ 60285 h 66806"/>
                  <a:gd name="connsiteX11" fmla="*/ 301924 w 308794"/>
                  <a:gd name="connsiteY11" fmla="*/ 60285 h 66806"/>
                  <a:gd name="connsiteX12" fmla="*/ 241987 w 308794"/>
                  <a:gd name="connsiteY12" fmla="*/ 6472 h 66806"/>
                  <a:gd name="connsiteX13" fmla="*/ 200121 w 308794"/>
                  <a:gd name="connsiteY13" fmla="*/ 23298 h 66806"/>
                  <a:gd name="connsiteX14" fmla="*/ 197831 w 308794"/>
                  <a:gd name="connsiteY14" fmla="*/ 25488 h 66806"/>
                  <a:gd name="connsiteX15" fmla="*/ 195591 w 308794"/>
                  <a:gd name="connsiteY15" fmla="*/ 23298 h 66806"/>
                  <a:gd name="connsiteX16" fmla="*/ 153825 w 308794"/>
                  <a:gd name="connsiteY16" fmla="*/ 6472 h 66806"/>
                  <a:gd name="connsiteX17" fmla="*/ 112556 w 308794"/>
                  <a:gd name="connsiteY17" fmla="*/ 22850 h 66806"/>
                  <a:gd name="connsiteX18" fmla="*/ 110316 w 308794"/>
                  <a:gd name="connsiteY18" fmla="*/ 24990 h 66806"/>
                  <a:gd name="connsiteX19" fmla="*/ 108075 w 308794"/>
                  <a:gd name="connsiteY19" fmla="*/ 22850 h 66806"/>
                  <a:gd name="connsiteX20" fmla="*/ 66856 w 308794"/>
                  <a:gd name="connsiteY20" fmla="*/ 6472 h 66806"/>
                  <a:gd name="connsiteX21" fmla="*/ 6920 w 308794"/>
                  <a:gd name="connsiteY21" fmla="*/ 60285 h 668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308794" h="66806">
                    <a:moveTo>
                      <a:pt x="308794" y="66807"/>
                    </a:moveTo>
                    <a:lnTo>
                      <a:pt x="0" y="66807"/>
                    </a:lnTo>
                    <a:lnTo>
                      <a:pt x="149" y="63422"/>
                    </a:lnTo>
                    <a:cubicBezTo>
                      <a:pt x="1941" y="27828"/>
                      <a:pt x="31213" y="0"/>
                      <a:pt x="66856" y="0"/>
                    </a:cubicBezTo>
                    <a:cubicBezTo>
                      <a:pt x="82936" y="0"/>
                      <a:pt x="98219" y="5725"/>
                      <a:pt x="110316" y="16179"/>
                    </a:cubicBezTo>
                    <a:cubicBezTo>
                      <a:pt x="122363" y="5725"/>
                      <a:pt x="137695" y="0"/>
                      <a:pt x="153825" y="0"/>
                    </a:cubicBezTo>
                    <a:cubicBezTo>
                      <a:pt x="170252" y="0"/>
                      <a:pt x="185784" y="5874"/>
                      <a:pt x="197831" y="16577"/>
                    </a:cubicBezTo>
                    <a:cubicBezTo>
                      <a:pt x="209928" y="5874"/>
                      <a:pt x="225510" y="0"/>
                      <a:pt x="241938" y="0"/>
                    </a:cubicBezTo>
                    <a:cubicBezTo>
                      <a:pt x="277581" y="0"/>
                      <a:pt x="306902" y="27878"/>
                      <a:pt x="308595" y="63422"/>
                    </a:cubicBezTo>
                    <a:lnTo>
                      <a:pt x="308794" y="66807"/>
                    </a:lnTo>
                    <a:close/>
                    <a:moveTo>
                      <a:pt x="6920" y="60285"/>
                    </a:moveTo>
                    <a:lnTo>
                      <a:pt x="301924" y="60285"/>
                    </a:lnTo>
                    <a:cubicBezTo>
                      <a:pt x="298738" y="29869"/>
                      <a:pt x="273051" y="6472"/>
                      <a:pt x="241987" y="6472"/>
                    </a:cubicBezTo>
                    <a:cubicBezTo>
                      <a:pt x="226207" y="6472"/>
                      <a:pt x="211322" y="12445"/>
                      <a:pt x="200121" y="23298"/>
                    </a:cubicBezTo>
                    <a:lnTo>
                      <a:pt x="197831" y="25488"/>
                    </a:lnTo>
                    <a:lnTo>
                      <a:pt x="195591" y="23298"/>
                    </a:lnTo>
                    <a:cubicBezTo>
                      <a:pt x="184440" y="12396"/>
                      <a:pt x="169655" y="6472"/>
                      <a:pt x="153825" y="6472"/>
                    </a:cubicBezTo>
                    <a:cubicBezTo>
                      <a:pt x="138343" y="6472"/>
                      <a:pt x="123657" y="12246"/>
                      <a:pt x="112556" y="22850"/>
                    </a:cubicBezTo>
                    <a:lnTo>
                      <a:pt x="110316" y="24990"/>
                    </a:lnTo>
                    <a:lnTo>
                      <a:pt x="108075" y="22850"/>
                    </a:lnTo>
                    <a:cubicBezTo>
                      <a:pt x="96924" y="12246"/>
                      <a:pt x="82289" y="6472"/>
                      <a:pt x="66856" y="6472"/>
                    </a:cubicBezTo>
                    <a:cubicBezTo>
                      <a:pt x="35843" y="6472"/>
                      <a:pt x="10106" y="29819"/>
                      <a:pt x="6920" y="60285"/>
                    </a:cubicBezTo>
                    <a:close/>
                  </a:path>
                </a:pathLst>
              </a:custGeom>
              <a:grpFill/>
              <a:ln w="497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3" name="Freeform: Shape 62">
                <a:extLst>
                  <a:ext uri="{FF2B5EF4-FFF2-40B4-BE49-F238E27FC236}">
                    <a16:creationId xmlns:a16="http://schemas.microsoft.com/office/drawing/2014/main" id="{3422C431-F27E-02A4-1B13-ACED28E68F63}"/>
                  </a:ext>
                </a:extLst>
              </p:cNvPr>
              <p:cNvSpPr/>
              <p:nvPr/>
            </p:nvSpPr>
            <p:spPr>
              <a:xfrm>
                <a:off x="1060797" y="5083328"/>
                <a:ext cx="147452" cy="34598"/>
              </a:xfrm>
              <a:custGeom>
                <a:avLst/>
                <a:gdLst>
                  <a:gd name="connsiteX0" fmla="*/ 147453 w 147452"/>
                  <a:gd name="connsiteY0" fmla="*/ 34598 h 34598"/>
                  <a:gd name="connsiteX1" fmla="*/ 0 w 147452"/>
                  <a:gd name="connsiteY1" fmla="*/ 34598 h 34598"/>
                  <a:gd name="connsiteX2" fmla="*/ 149 w 147452"/>
                  <a:gd name="connsiteY2" fmla="*/ 31213 h 34598"/>
                  <a:gd name="connsiteX3" fmla="*/ 32955 w 147452"/>
                  <a:gd name="connsiteY3" fmla="*/ 0 h 34598"/>
                  <a:gd name="connsiteX4" fmla="*/ 53167 w 147452"/>
                  <a:gd name="connsiteY4" fmla="*/ 7069 h 34598"/>
                  <a:gd name="connsiteX5" fmla="*/ 93938 w 147452"/>
                  <a:gd name="connsiteY5" fmla="*/ 7218 h 34598"/>
                  <a:gd name="connsiteX6" fmla="*/ 114497 w 147452"/>
                  <a:gd name="connsiteY6" fmla="*/ 0 h 34598"/>
                  <a:gd name="connsiteX7" fmla="*/ 147303 w 147452"/>
                  <a:gd name="connsiteY7" fmla="*/ 31213 h 34598"/>
                  <a:gd name="connsiteX8" fmla="*/ 147453 w 147452"/>
                  <a:gd name="connsiteY8" fmla="*/ 34598 h 34598"/>
                  <a:gd name="connsiteX9" fmla="*/ 7019 w 147452"/>
                  <a:gd name="connsiteY9" fmla="*/ 28077 h 34598"/>
                  <a:gd name="connsiteX10" fmla="*/ 140433 w 147452"/>
                  <a:gd name="connsiteY10" fmla="*/ 28077 h 34598"/>
                  <a:gd name="connsiteX11" fmla="*/ 114497 w 147452"/>
                  <a:gd name="connsiteY11" fmla="*/ 6471 h 34598"/>
                  <a:gd name="connsiteX12" fmla="*/ 96227 w 147452"/>
                  <a:gd name="connsiteY12" fmla="*/ 13789 h 34598"/>
                  <a:gd name="connsiteX13" fmla="*/ 93987 w 147452"/>
                  <a:gd name="connsiteY13" fmla="*/ 15980 h 34598"/>
                  <a:gd name="connsiteX14" fmla="*/ 91747 w 147452"/>
                  <a:gd name="connsiteY14" fmla="*/ 13789 h 34598"/>
                  <a:gd name="connsiteX15" fmla="*/ 55457 w 147452"/>
                  <a:gd name="connsiteY15" fmla="*/ 13590 h 34598"/>
                  <a:gd name="connsiteX16" fmla="*/ 53216 w 147452"/>
                  <a:gd name="connsiteY16" fmla="*/ 15731 h 34598"/>
                  <a:gd name="connsiteX17" fmla="*/ 50976 w 147452"/>
                  <a:gd name="connsiteY17" fmla="*/ 13590 h 34598"/>
                  <a:gd name="connsiteX18" fmla="*/ 33005 w 147452"/>
                  <a:gd name="connsiteY18" fmla="*/ 6422 h 34598"/>
                  <a:gd name="connsiteX19" fmla="*/ 7019 w 147452"/>
                  <a:gd name="connsiteY19" fmla="*/ 28077 h 345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47452" h="34598">
                    <a:moveTo>
                      <a:pt x="147453" y="34598"/>
                    </a:moveTo>
                    <a:lnTo>
                      <a:pt x="0" y="34598"/>
                    </a:lnTo>
                    <a:lnTo>
                      <a:pt x="149" y="31213"/>
                    </a:lnTo>
                    <a:cubicBezTo>
                      <a:pt x="1045" y="13690"/>
                      <a:pt x="15432" y="0"/>
                      <a:pt x="32955" y="0"/>
                    </a:cubicBezTo>
                    <a:cubicBezTo>
                      <a:pt x="40373" y="0"/>
                      <a:pt x="47442" y="2489"/>
                      <a:pt x="53167" y="7069"/>
                    </a:cubicBezTo>
                    <a:cubicBezTo>
                      <a:pt x="64766" y="-2141"/>
                      <a:pt x="82587" y="-1991"/>
                      <a:pt x="93938" y="7218"/>
                    </a:cubicBezTo>
                    <a:cubicBezTo>
                      <a:pt x="99712" y="2539"/>
                      <a:pt x="106881" y="0"/>
                      <a:pt x="114497" y="0"/>
                    </a:cubicBezTo>
                    <a:cubicBezTo>
                      <a:pt x="132020" y="0"/>
                      <a:pt x="146457" y="13690"/>
                      <a:pt x="147303" y="31213"/>
                    </a:cubicBezTo>
                    <a:lnTo>
                      <a:pt x="147453" y="34598"/>
                    </a:lnTo>
                    <a:close/>
                    <a:moveTo>
                      <a:pt x="7019" y="28077"/>
                    </a:moveTo>
                    <a:lnTo>
                      <a:pt x="140433" y="28077"/>
                    </a:lnTo>
                    <a:cubicBezTo>
                      <a:pt x="138193" y="15731"/>
                      <a:pt x="127440" y="6471"/>
                      <a:pt x="114497" y="6471"/>
                    </a:cubicBezTo>
                    <a:cubicBezTo>
                      <a:pt x="107578" y="6471"/>
                      <a:pt x="101056" y="9060"/>
                      <a:pt x="96227" y="13789"/>
                    </a:cubicBezTo>
                    <a:lnTo>
                      <a:pt x="93987" y="15980"/>
                    </a:lnTo>
                    <a:lnTo>
                      <a:pt x="91747" y="13789"/>
                    </a:lnTo>
                    <a:cubicBezTo>
                      <a:pt x="82189" y="4381"/>
                      <a:pt x="65263" y="4281"/>
                      <a:pt x="55457" y="13590"/>
                    </a:cubicBezTo>
                    <a:lnTo>
                      <a:pt x="53216" y="15731"/>
                    </a:lnTo>
                    <a:lnTo>
                      <a:pt x="50976" y="13590"/>
                    </a:lnTo>
                    <a:cubicBezTo>
                      <a:pt x="46147" y="8961"/>
                      <a:pt x="39726" y="6422"/>
                      <a:pt x="33005" y="6422"/>
                    </a:cubicBezTo>
                    <a:cubicBezTo>
                      <a:pt x="20062" y="6521"/>
                      <a:pt x="9259" y="15731"/>
                      <a:pt x="7019" y="28077"/>
                    </a:cubicBezTo>
                    <a:close/>
                  </a:path>
                </a:pathLst>
              </a:custGeom>
              <a:grpFill/>
              <a:ln w="497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4" name="Freeform: Shape 63">
                <a:extLst>
                  <a:ext uri="{FF2B5EF4-FFF2-40B4-BE49-F238E27FC236}">
                    <a16:creationId xmlns:a16="http://schemas.microsoft.com/office/drawing/2014/main" id="{6700C77B-BDA3-6E1B-5044-D2E863AAD49B}"/>
                  </a:ext>
                </a:extLst>
              </p:cNvPr>
              <p:cNvSpPr/>
              <p:nvPr/>
            </p:nvSpPr>
            <p:spPr>
              <a:xfrm>
                <a:off x="4492080" y="4910536"/>
                <a:ext cx="435089" cy="207737"/>
              </a:xfrm>
              <a:custGeom>
                <a:avLst/>
                <a:gdLst>
                  <a:gd name="connsiteX0" fmla="*/ 435089 w 435089"/>
                  <a:gd name="connsiteY0" fmla="*/ 207738 h 207737"/>
                  <a:gd name="connsiteX1" fmla="*/ 0 w 435089"/>
                  <a:gd name="connsiteY1" fmla="*/ 207738 h 207737"/>
                  <a:gd name="connsiteX2" fmla="*/ 217445 w 435089"/>
                  <a:gd name="connsiteY2" fmla="*/ 0 h 207737"/>
                  <a:gd name="connsiteX3" fmla="*/ 435089 w 435089"/>
                  <a:gd name="connsiteY3" fmla="*/ 207588 h 207737"/>
                  <a:gd name="connsiteX4" fmla="*/ 435089 w 435089"/>
                  <a:gd name="connsiteY4" fmla="*/ 207738 h 207737"/>
                  <a:gd name="connsiteX5" fmla="*/ 217445 w 435089"/>
                  <a:gd name="connsiteY5" fmla="*/ 299 h 207737"/>
                  <a:gd name="connsiteX6" fmla="*/ 100 w 435089"/>
                  <a:gd name="connsiteY6" fmla="*/ 207588 h 207737"/>
                  <a:gd name="connsiteX7" fmla="*/ 434791 w 435089"/>
                  <a:gd name="connsiteY7" fmla="*/ 207439 h 207737"/>
                  <a:gd name="connsiteX8" fmla="*/ 217445 w 435089"/>
                  <a:gd name="connsiteY8" fmla="*/ 299 h 2077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35089" h="207737">
                    <a:moveTo>
                      <a:pt x="435089" y="207738"/>
                    </a:moveTo>
                    <a:lnTo>
                      <a:pt x="0" y="207738"/>
                    </a:lnTo>
                    <a:cubicBezTo>
                      <a:pt x="5426" y="91200"/>
                      <a:pt x="100957" y="0"/>
                      <a:pt x="217445" y="0"/>
                    </a:cubicBezTo>
                    <a:cubicBezTo>
                      <a:pt x="333884" y="0"/>
                      <a:pt x="429464" y="91200"/>
                      <a:pt x="435089" y="207588"/>
                    </a:cubicBezTo>
                    <a:lnTo>
                      <a:pt x="435089" y="207738"/>
                    </a:lnTo>
                    <a:close/>
                    <a:moveTo>
                      <a:pt x="217445" y="299"/>
                    </a:moveTo>
                    <a:cubicBezTo>
                      <a:pt x="101106" y="299"/>
                      <a:pt x="5675" y="91349"/>
                      <a:pt x="100" y="207588"/>
                    </a:cubicBezTo>
                    <a:lnTo>
                      <a:pt x="434791" y="207439"/>
                    </a:lnTo>
                    <a:cubicBezTo>
                      <a:pt x="429166" y="91249"/>
                      <a:pt x="333685" y="299"/>
                      <a:pt x="217445" y="299"/>
                    </a:cubicBezTo>
                    <a:close/>
                  </a:path>
                </a:pathLst>
              </a:custGeom>
              <a:grpFill/>
              <a:ln w="497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5" name="Freeform: Shape 64">
                <a:extLst>
                  <a:ext uri="{FF2B5EF4-FFF2-40B4-BE49-F238E27FC236}">
                    <a16:creationId xmlns:a16="http://schemas.microsoft.com/office/drawing/2014/main" id="{EE0B29B9-4E67-8FC4-F35B-8ECA54FF6FA8}"/>
                  </a:ext>
                </a:extLst>
              </p:cNvPr>
              <p:cNvSpPr/>
              <p:nvPr/>
            </p:nvSpPr>
            <p:spPr>
              <a:xfrm>
                <a:off x="4709426" y="4910686"/>
                <a:ext cx="217743" cy="207588"/>
              </a:xfrm>
              <a:custGeom>
                <a:avLst/>
                <a:gdLst>
                  <a:gd name="connsiteX0" fmla="*/ 100 w 217743"/>
                  <a:gd name="connsiteY0" fmla="*/ 207588 h 207588"/>
                  <a:gd name="connsiteX1" fmla="*/ 0 w 217743"/>
                  <a:gd name="connsiteY1" fmla="*/ 207588 h 207588"/>
                  <a:gd name="connsiteX2" fmla="*/ 0 w 217743"/>
                  <a:gd name="connsiteY2" fmla="*/ 0 h 207588"/>
                  <a:gd name="connsiteX3" fmla="*/ 249 w 217743"/>
                  <a:gd name="connsiteY3" fmla="*/ 0 h 207588"/>
                  <a:gd name="connsiteX4" fmla="*/ 217744 w 217743"/>
                  <a:gd name="connsiteY4" fmla="*/ 207439 h 207588"/>
                  <a:gd name="connsiteX5" fmla="*/ 100 w 217743"/>
                  <a:gd name="connsiteY5" fmla="*/ 207588 h 207588"/>
                  <a:gd name="connsiteX6" fmla="*/ 199 w 217743"/>
                  <a:gd name="connsiteY6" fmla="*/ 207290 h 207588"/>
                  <a:gd name="connsiteX7" fmla="*/ 217595 w 217743"/>
                  <a:gd name="connsiteY7" fmla="*/ 207290 h 207588"/>
                  <a:gd name="connsiteX8" fmla="*/ 100 w 217743"/>
                  <a:gd name="connsiteY8" fmla="*/ 149 h 207588"/>
                  <a:gd name="connsiteX9" fmla="*/ 199 w 217743"/>
                  <a:gd name="connsiteY9" fmla="*/ 207290 h 2075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17743" h="207588">
                    <a:moveTo>
                      <a:pt x="100" y="207588"/>
                    </a:moveTo>
                    <a:lnTo>
                      <a:pt x="0" y="207588"/>
                    </a:lnTo>
                    <a:lnTo>
                      <a:pt x="0" y="0"/>
                    </a:lnTo>
                    <a:cubicBezTo>
                      <a:pt x="50" y="0"/>
                      <a:pt x="149" y="0"/>
                      <a:pt x="249" y="0"/>
                    </a:cubicBezTo>
                    <a:cubicBezTo>
                      <a:pt x="116688" y="0"/>
                      <a:pt x="212168" y="91100"/>
                      <a:pt x="217744" y="207439"/>
                    </a:cubicBezTo>
                    <a:lnTo>
                      <a:pt x="100" y="207588"/>
                    </a:lnTo>
                    <a:close/>
                    <a:moveTo>
                      <a:pt x="199" y="207290"/>
                    </a:moveTo>
                    <a:lnTo>
                      <a:pt x="217595" y="207290"/>
                    </a:lnTo>
                    <a:cubicBezTo>
                      <a:pt x="211870" y="91200"/>
                      <a:pt x="116389" y="149"/>
                      <a:pt x="100" y="149"/>
                    </a:cubicBezTo>
                    <a:lnTo>
                      <a:pt x="199" y="207290"/>
                    </a:lnTo>
                    <a:close/>
                  </a:path>
                </a:pathLst>
              </a:custGeom>
              <a:grpFill/>
              <a:ln w="497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6" name="Freeform: Shape 65">
                <a:extLst>
                  <a:ext uri="{FF2B5EF4-FFF2-40B4-BE49-F238E27FC236}">
                    <a16:creationId xmlns:a16="http://schemas.microsoft.com/office/drawing/2014/main" id="{47957F04-4CDD-C81C-0AF8-157D3E7982DD}"/>
                  </a:ext>
                </a:extLst>
              </p:cNvPr>
              <p:cNvSpPr/>
              <p:nvPr/>
            </p:nvSpPr>
            <p:spPr>
              <a:xfrm>
                <a:off x="7727872" y="4910536"/>
                <a:ext cx="435089" cy="207737"/>
              </a:xfrm>
              <a:custGeom>
                <a:avLst/>
                <a:gdLst>
                  <a:gd name="connsiteX0" fmla="*/ 435090 w 435089"/>
                  <a:gd name="connsiteY0" fmla="*/ 207738 h 207737"/>
                  <a:gd name="connsiteX1" fmla="*/ 0 w 435089"/>
                  <a:gd name="connsiteY1" fmla="*/ 207738 h 207737"/>
                  <a:gd name="connsiteX2" fmla="*/ 217445 w 435089"/>
                  <a:gd name="connsiteY2" fmla="*/ 0 h 207737"/>
                  <a:gd name="connsiteX3" fmla="*/ 435090 w 435089"/>
                  <a:gd name="connsiteY3" fmla="*/ 207588 h 207737"/>
                  <a:gd name="connsiteX4" fmla="*/ 435090 w 435089"/>
                  <a:gd name="connsiteY4" fmla="*/ 207738 h 207737"/>
                  <a:gd name="connsiteX5" fmla="*/ 217445 w 435089"/>
                  <a:gd name="connsiteY5" fmla="*/ 299 h 207737"/>
                  <a:gd name="connsiteX6" fmla="*/ 150 w 435089"/>
                  <a:gd name="connsiteY6" fmla="*/ 207588 h 207737"/>
                  <a:gd name="connsiteX7" fmla="*/ 434791 w 435089"/>
                  <a:gd name="connsiteY7" fmla="*/ 207439 h 207737"/>
                  <a:gd name="connsiteX8" fmla="*/ 217445 w 435089"/>
                  <a:gd name="connsiteY8" fmla="*/ 299 h 2077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35089" h="207737">
                    <a:moveTo>
                      <a:pt x="435090" y="207738"/>
                    </a:moveTo>
                    <a:lnTo>
                      <a:pt x="0" y="207738"/>
                    </a:lnTo>
                    <a:cubicBezTo>
                      <a:pt x="5376" y="91200"/>
                      <a:pt x="100957" y="0"/>
                      <a:pt x="217445" y="0"/>
                    </a:cubicBezTo>
                    <a:cubicBezTo>
                      <a:pt x="333884" y="0"/>
                      <a:pt x="429514" y="91200"/>
                      <a:pt x="435090" y="207588"/>
                    </a:cubicBezTo>
                    <a:lnTo>
                      <a:pt x="435090" y="207738"/>
                    </a:lnTo>
                    <a:close/>
                    <a:moveTo>
                      <a:pt x="217445" y="299"/>
                    </a:moveTo>
                    <a:cubicBezTo>
                      <a:pt x="101106" y="299"/>
                      <a:pt x="5625" y="91349"/>
                      <a:pt x="150" y="207588"/>
                    </a:cubicBezTo>
                    <a:lnTo>
                      <a:pt x="434791" y="207439"/>
                    </a:lnTo>
                    <a:cubicBezTo>
                      <a:pt x="429166" y="91249"/>
                      <a:pt x="333734" y="299"/>
                      <a:pt x="217445" y="299"/>
                    </a:cubicBezTo>
                    <a:close/>
                  </a:path>
                </a:pathLst>
              </a:custGeom>
              <a:grpFill/>
              <a:ln w="497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7" name="Freeform: Shape 66">
                <a:extLst>
                  <a:ext uri="{FF2B5EF4-FFF2-40B4-BE49-F238E27FC236}">
                    <a16:creationId xmlns:a16="http://schemas.microsoft.com/office/drawing/2014/main" id="{8E54CBDE-60FF-FD55-5EE6-666B18180A4C}"/>
                  </a:ext>
                </a:extLst>
              </p:cNvPr>
              <p:cNvSpPr/>
              <p:nvPr/>
            </p:nvSpPr>
            <p:spPr>
              <a:xfrm>
                <a:off x="7945168" y="4910686"/>
                <a:ext cx="217793" cy="207588"/>
              </a:xfrm>
              <a:custGeom>
                <a:avLst/>
                <a:gdLst>
                  <a:gd name="connsiteX0" fmla="*/ 149 w 217793"/>
                  <a:gd name="connsiteY0" fmla="*/ 207588 h 207588"/>
                  <a:gd name="connsiteX1" fmla="*/ 0 w 217793"/>
                  <a:gd name="connsiteY1" fmla="*/ 207588 h 207588"/>
                  <a:gd name="connsiteX2" fmla="*/ 0 w 217793"/>
                  <a:gd name="connsiteY2" fmla="*/ 0 h 207588"/>
                  <a:gd name="connsiteX3" fmla="*/ 248 w 217793"/>
                  <a:gd name="connsiteY3" fmla="*/ 0 h 207588"/>
                  <a:gd name="connsiteX4" fmla="*/ 217794 w 217793"/>
                  <a:gd name="connsiteY4" fmla="*/ 207439 h 207588"/>
                  <a:gd name="connsiteX5" fmla="*/ 149 w 217793"/>
                  <a:gd name="connsiteY5" fmla="*/ 207588 h 207588"/>
                  <a:gd name="connsiteX6" fmla="*/ 299 w 217793"/>
                  <a:gd name="connsiteY6" fmla="*/ 207290 h 207588"/>
                  <a:gd name="connsiteX7" fmla="*/ 217644 w 217793"/>
                  <a:gd name="connsiteY7" fmla="*/ 207290 h 207588"/>
                  <a:gd name="connsiteX8" fmla="*/ 149 w 217793"/>
                  <a:gd name="connsiteY8" fmla="*/ 149 h 207588"/>
                  <a:gd name="connsiteX9" fmla="*/ 299 w 217793"/>
                  <a:gd name="connsiteY9" fmla="*/ 207290 h 2075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17793" h="207588">
                    <a:moveTo>
                      <a:pt x="149" y="207588"/>
                    </a:moveTo>
                    <a:lnTo>
                      <a:pt x="0" y="207588"/>
                    </a:lnTo>
                    <a:lnTo>
                      <a:pt x="0" y="0"/>
                    </a:lnTo>
                    <a:cubicBezTo>
                      <a:pt x="100" y="0"/>
                      <a:pt x="199" y="0"/>
                      <a:pt x="248" y="0"/>
                    </a:cubicBezTo>
                    <a:cubicBezTo>
                      <a:pt x="116737" y="0"/>
                      <a:pt x="212218" y="91100"/>
                      <a:pt x="217794" y="207439"/>
                    </a:cubicBezTo>
                    <a:lnTo>
                      <a:pt x="149" y="207588"/>
                    </a:lnTo>
                    <a:close/>
                    <a:moveTo>
                      <a:pt x="299" y="207290"/>
                    </a:moveTo>
                    <a:lnTo>
                      <a:pt x="217644" y="207290"/>
                    </a:lnTo>
                    <a:cubicBezTo>
                      <a:pt x="211969" y="91200"/>
                      <a:pt x="116488" y="149"/>
                      <a:pt x="149" y="149"/>
                    </a:cubicBezTo>
                    <a:lnTo>
                      <a:pt x="299" y="207290"/>
                    </a:lnTo>
                    <a:close/>
                  </a:path>
                </a:pathLst>
              </a:custGeom>
              <a:grpFill/>
              <a:ln w="497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8" name="Freeform: Shape 67">
                <a:extLst>
                  <a:ext uri="{FF2B5EF4-FFF2-40B4-BE49-F238E27FC236}">
                    <a16:creationId xmlns:a16="http://schemas.microsoft.com/office/drawing/2014/main" id="{EC6A6B1B-7390-74F5-5B12-C6B6FEB117C0}"/>
                  </a:ext>
                </a:extLst>
              </p:cNvPr>
              <p:cNvSpPr/>
              <p:nvPr/>
            </p:nvSpPr>
            <p:spPr>
              <a:xfrm>
                <a:off x="4293950" y="5045793"/>
                <a:ext cx="330797" cy="71237"/>
              </a:xfrm>
              <a:custGeom>
                <a:avLst/>
                <a:gdLst>
                  <a:gd name="connsiteX0" fmla="*/ 330798 w 330797"/>
                  <a:gd name="connsiteY0" fmla="*/ 71237 h 71237"/>
                  <a:gd name="connsiteX1" fmla="*/ 0 w 330797"/>
                  <a:gd name="connsiteY1" fmla="*/ 71237 h 71237"/>
                  <a:gd name="connsiteX2" fmla="*/ 199 w 330797"/>
                  <a:gd name="connsiteY2" fmla="*/ 67852 h 71237"/>
                  <a:gd name="connsiteX3" fmla="*/ 71486 w 330797"/>
                  <a:gd name="connsiteY3" fmla="*/ 0 h 71237"/>
                  <a:gd name="connsiteX4" fmla="*/ 118082 w 330797"/>
                  <a:gd name="connsiteY4" fmla="*/ 17523 h 71237"/>
                  <a:gd name="connsiteX5" fmla="*/ 164777 w 330797"/>
                  <a:gd name="connsiteY5" fmla="*/ 0 h 71237"/>
                  <a:gd name="connsiteX6" fmla="*/ 212019 w 330797"/>
                  <a:gd name="connsiteY6" fmla="*/ 17872 h 71237"/>
                  <a:gd name="connsiteX7" fmla="*/ 259361 w 330797"/>
                  <a:gd name="connsiteY7" fmla="*/ 0 h 71237"/>
                  <a:gd name="connsiteX8" fmla="*/ 330648 w 330797"/>
                  <a:gd name="connsiteY8" fmla="*/ 67852 h 71237"/>
                  <a:gd name="connsiteX9" fmla="*/ 330798 w 330797"/>
                  <a:gd name="connsiteY9" fmla="*/ 71237 h 71237"/>
                  <a:gd name="connsiteX10" fmla="*/ 6920 w 330797"/>
                  <a:gd name="connsiteY10" fmla="*/ 64716 h 71237"/>
                  <a:gd name="connsiteX11" fmla="*/ 323928 w 330797"/>
                  <a:gd name="connsiteY11" fmla="*/ 64716 h 71237"/>
                  <a:gd name="connsiteX12" fmla="*/ 259361 w 330797"/>
                  <a:gd name="connsiteY12" fmla="*/ 6471 h 71237"/>
                  <a:gd name="connsiteX13" fmla="*/ 214309 w 330797"/>
                  <a:gd name="connsiteY13" fmla="*/ 24592 h 71237"/>
                  <a:gd name="connsiteX14" fmla="*/ 212069 w 330797"/>
                  <a:gd name="connsiteY14" fmla="*/ 26782 h 71237"/>
                  <a:gd name="connsiteX15" fmla="*/ 209829 w 330797"/>
                  <a:gd name="connsiteY15" fmla="*/ 24592 h 71237"/>
                  <a:gd name="connsiteX16" fmla="*/ 164826 w 330797"/>
                  <a:gd name="connsiteY16" fmla="*/ 6471 h 71237"/>
                  <a:gd name="connsiteX17" fmla="*/ 120371 w 330797"/>
                  <a:gd name="connsiteY17" fmla="*/ 24144 h 71237"/>
                  <a:gd name="connsiteX18" fmla="*/ 118131 w 330797"/>
                  <a:gd name="connsiteY18" fmla="*/ 26285 h 71237"/>
                  <a:gd name="connsiteX19" fmla="*/ 115891 w 330797"/>
                  <a:gd name="connsiteY19" fmla="*/ 24144 h 71237"/>
                  <a:gd name="connsiteX20" fmla="*/ 71536 w 330797"/>
                  <a:gd name="connsiteY20" fmla="*/ 6471 h 71237"/>
                  <a:gd name="connsiteX21" fmla="*/ 6920 w 330797"/>
                  <a:gd name="connsiteY21" fmla="*/ 64716 h 712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330797" h="71237">
                    <a:moveTo>
                      <a:pt x="330798" y="71237"/>
                    </a:moveTo>
                    <a:lnTo>
                      <a:pt x="0" y="71237"/>
                    </a:lnTo>
                    <a:lnTo>
                      <a:pt x="199" y="67852"/>
                    </a:lnTo>
                    <a:cubicBezTo>
                      <a:pt x="2091" y="29769"/>
                      <a:pt x="33404" y="0"/>
                      <a:pt x="71486" y="0"/>
                    </a:cubicBezTo>
                    <a:cubicBezTo>
                      <a:pt x="88760" y="0"/>
                      <a:pt x="105188" y="6223"/>
                      <a:pt x="118082" y="17523"/>
                    </a:cubicBezTo>
                    <a:cubicBezTo>
                      <a:pt x="130925" y="6223"/>
                      <a:pt x="147403" y="0"/>
                      <a:pt x="164777" y="0"/>
                    </a:cubicBezTo>
                    <a:cubicBezTo>
                      <a:pt x="182399" y="0"/>
                      <a:pt x="199076" y="6372"/>
                      <a:pt x="212019" y="17872"/>
                    </a:cubicBezTo>
                    <a:cubicBezTo>
                      <a:pt x="225012" y="6372"/>
                      <a:pt x="241689" y="0"/>
                      <a:pt x="259361" y="0"/>
                    </a:cubicBezTo>
                    <a:cubicBezTo>
                      <a:pt x="297444" y="0"/>
                      <a:pt x="328806" y="29819"/>
                      <a:pt x="330648" y="67852"/>
                    </a:cubicBezTo>
                    <a:lnTo>
                      <a:pt x="330798" y="71237"/>
                    </a:lnTo>
                    <a:close/>
                    <a:moveTo>
                      <a:pt x="6920" y="64716"/>
                    </a:moveTo>
                    <a:lnTo>
                      <a:pt x="323928" y="64716"/>
                    </a:lnTo>
                    <a:cubicBezTo>
                      <a:pt x="320592" y="31810"/>
                      <a:pt x="292864" y="6471"/>
                      <a:pt x="259361" y="6471"/>
                    </a:cubicBezTo>
                    <a:cubicBezTo>
                      <a:pt x="242336" y="6471"/>
                      <a:pt x="226356" y="12893"/>
                      <a:pt x="214309" y="24592"/>
                    </a:cubicBezTo>
                    <a:lnTo>
                      <a:pt x="212069" y="26782"/>
                    </a:lnTo>
                    <a:lnTo>
                      <a:pt x="209829" y="24592"/>
                    </a:lnTo>
                    <a:cubicBezTo>
                      <a:pt x="197782" y="12893"/>
                      <a:pt x="181802" y="6471"/>
                      <a:pt x="164826" y="6471"/>
                    </a:cubicBezTo>
                    <a:cubicBezTo>
                      <a:pt x="148150" y="6471"/>
                      <a:pt x="132369" y="12744"/>
                      <a:pt x="120371" y="24144"/>
                    </a:cubicBezTo>
                    <a:lnTo>
                      <a:pt x="118131" y="26285"/>
                    </a:lnTo>
                    <a:lnTo>
                      <a:pt x="115891" y="24144"/>
                    </a:lnTo>
                    <a:cubicBezTo>
                      <a:pt x="103894" y="12744"/>
                      <a:pt x="88113" y="6471"/>
                      <a:pt x="71536" y="6471"/>
                    </a:cubicBezTo>
                    <a:cubicBezTo>
                      <a:pt x="37983" y="6471"/>
                      <a:pt x="10255" y="31810"/>
                      <a:pt x="6920" y="64716"/>
                    </a:cubicBezTo>
                    <a:close/>
                  </a:path>
                </a:pathLst>
              </a:custGeom>
              <a:grpFill/>
              <a:ln w="497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9" name="Freeform: Shape 68">
                <a:extLst>
                  <a:ext uri="{FF2B5EF4-FFF2-40B4-BE49-F238E27FC236}">
                    <a16:creationId xmlns:a16="http://schemas.microsoft.com/office/drawing/2014/main" id="{4B2FDADF-CB81-DBA5-209C-1E2FA073C147}"/>
                  </a:ext>
                </a:extLst>
              </p:cNvPr>
              <p:cNvSpPr/>
              <p:nvPr/>
            </p:nvSpPr>
            <p:spPr>
              <a:xfrm>
                <a:off x="4814913" y="4968133"/>
                <a:ext cx="739801" cy="148299"/>
              </a:xfrm>
              <a:custGeom>
                <a:avLst/>
                <a:gdLst>
                  <a:gd name="connsiteX0" fmla="*/ 523700 w 739801"/>
                  <a:gd name="connsiteY0" fmla="*/ 148299 h 148299"/>
                  <a:gd name="connsiteX1" fmla="*/ 0 w 739801"/>
                  <a:gd name="connsiteY1" fmla="*/ 148299 h 148299"/>
                  <a:gd name="connsiteX2" fmla="*/ 155318 w 739801"/>
                  <a:gd name="connsiteY2" fmla="*/ 0 h 148299"/>
                  <a:gd name="connsiteX3" fmla="*/ 262000 w 739801"/>
                  <a:gd name="connsiteY3" fmla="*/ 42414 h 148299"/>
                  <a:gd name="connsiteX4" fmla="*/ 368383 w 739801"/>
                  <a:gd name="connsiteY4" fmla="*/ 0 h 148299"/>
                  <a:gd name="connsiteX5" fmla="*/ 476408 w 739801"/>
                  <a:gd name="connsiteY5" fmla="*/ 43708 h 148299"/>
                  <a:gd name="connsiteX6" fmla="*/ 584284 w 739801"/>
                  <a:gd name="connsiteY6" fmla="*/ 0 h 148299"/>
                  <a:gd name="connsiteX7" fmla="*/ 739802 w 739801"/>
                  <a:gd name="connsiteY7" fmla="*/ 148200 h 148299"/>
                  <a:gd name="connsiteX8" fmla="*/ 523700 w 739801"/>
                  <a:gd name="connsiteY8" fmla="*/ 148299 h 148299"/>
                  <a:gd name="connsiteX9" fmla="*/ 155318 w 739801"/>
                  <a:gd name="connsiteY9" fmla="*/ 249 h 148299"/>
                  <a:gd name="connsiteX10" fmla="*/ 100 w 739801"/>
                  <a:gd name="connsiteY10" fmla="*/ 148150 h 148299"/>
                  <a:gd name="connsiteX11" fmla="*/ 523700 w 739801"/>
                  <a:gd name="connsiteY11" fmla="*/ 148000 h 148299"/>
                  <a:gd name="connsiteX12" fmla="*/ 739602 w 739801"/>
                  <a:gd name="connsiteY12" fmla="*/ 148000 h 148299"/>
                  <a:gd name="connsiteX13" fmla="*/ 584235 w 739801"/>
                  <a:gd name="connsiteY13" fmla="*/ 249 h 148299"/>
                  <a:gd name="connsiteX14" fmla="*/ 476358 w 739801"/>
                  <a:gd name="connsiteY14" fmla="*/ 43858 h 148299"/>
                  <a:gd name="connsiteX15" fmla="*/ 368332 w 739801"/>
                  <a:gd name="connsiteY15" fmla="*/ 249 h 148299"/>
                  <a:gd name="connsiteX16" fmla="*/ 261950 w 739801"/>
                  <a:gd name="connsiteY16" fmla="*/ 42563 h 148299"/>
                  <a:gd name="connsiteX17" fmla="*/ 155318 w 739801"/>
                  <a:gd name="connsiteY17" fmla="*/ 249 h 1482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739801" h="148299">
                    <a:moveTo>
                      <a:pt x="523700" y="148299"/>
                    </a:moveTo>
                    <a:lnTo>
                      <a:pt x="0" y="148299"/>
                    </a:lnTo>
                    <a:cubicBezTo>
                      <a:pt x="3883" y="65064"/>
                      <a:pt x="72183" y="0"/>
                      <a:pt x="155318" y="0"/>
                    </a:cubicBezTo>
                    <a:cubicBezTo>
                      <a:pt x="195093" y="0"/>
                      <a:pt x="232977" y="15084"/>
                      <a:pt x="262000" y="42414"/>
                    </a:cubicBezTo>
                    <a:cubicBezTo>
                      <a:pt x="290773" y="15084"/>
                      <a:pt x="328607" y="0"/>
                      <a:pt x="368383" y="0"/>
                    </a:cubicBezTo>
                    <a:cubicBezTo>
                      <a:pt x="409054" y="0"/>
                      <a:pt x="447435" y="15582"/>
                      <a:pt x="476408" y="43708"/>
                    </a:cubicBezTo>
                    <a:cubicBezTo>
                      <a:pt x="505281" y="15582"/>
                      <a:pt x="543663" y="0"/>
                      <a:pt x="584284" y="0"/>
                    </a:cubicBezTo>
                    <a:cubicBezTo>
                      <a:pt x="667469" y="0"/>
                      <a:pt x="735769" y="65114"/>
                      <a:pt x="739802" y="148200"/>
                    </a:cubicBezTo>
                    <a:lnTo>
                      <a:pt x="523700" y="148299"/>
                    </a:lnTo>
                    <a:close/>
                    <a:moveTo>
                      <a:pt x="155318" y="249"/>
                    </a:moveTo>
                    <a:cubicBezTo>
                      <a:pt x="72282" y="249"/>
                      <a:pt x="4132" y="65214"/>
                      <a:pt x="100" y="148150"/>
                    </a:cubicBezTo>
                    <a:lnTo>
                      <a:pt x="523700" y="148000"/>
                    </a:lnTo>
                    <a:lnTo>
                      <a:pt x="739602" y="148000"/>
                    </a:lnTo>
                    <a:cubicBezTo>
                      <a:pt x="735470" y="65214"/>
                      <a:pt x="667270" y="249"/>
                      <a:pt x="584235" y="249"/>
                    </a:cubicBezTo>
                    <a:cubicBezTo>
                      <a:pt x="543663" y="249"/>
                      <a:pt x="505381" y="15731"/>
                      <a:pt x="476358" y="43858"/>
                    </a:cubicBezTo>
                    <a:cubicBezTo>
                      <a:pt x="447286" y="15731"/>
                      <a:pt x="408954" y="249"/>
                      <a:pt x="368332" y="249"/>
                    </a:cubicBezTo>
                    <a:cubicBezTo>
                      <a:pt x="328657" y="249"/>
                      <a:pt x="290873" y="15283"/>
                      <a:pt x="261950" y="42563"/>
                    </a:cubicBezTo>
                    <a:cubicBezTo>
                      <a:pt x="232827" y="15283"/>
                      <a:pt x="195044" y="249"/>
                      <a:pt x="155318" y="249"/>
                    </a:cubicBezTo>
                    <a:close/>
                  </a:path>
                </a:pathLst>
              </a:custGeom>
              <a:grpFill/>
              <a:ln w="497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0" name="Freeform: Shape 69">
                <a:extLst>
                  <a:ext uri="{FF2B5EF4-FFF2-40B4-BE49-F238E27FC236}">
                    <a16:creationId xmlns:a16="http://schemas.microsoft.com/office/drawing/2014/main" id="{7E24282B-F56A-08F0-4DD3-AC5E54E4B2A3}"/>
                  </a:ext>
                </a:extLst>
              </p:cNvPr>
              <p:cNvSpPr/>
              <p:nvPr/>
            </p:nvSpPr>
            <p:spPr>
              <a:xfrm>
                <a:off x="4901184" y="4356270"/>
                <a:ext cx="735199" cy="783758"/>
              </a:xfrm>
              <a:custGeom>
                <a:avLst/>
                <a:gdLst>
                  <a:gd name="connsiteX0" fmla="*/ 410348 w 735199"/>
                  <a:gd name="connsiteY0" fmla="*/ 783759 h 783758"/>
                  <a:gd name="connsiteX1" fmla="*/ 317008 w 735199"/>
                  <a:gd name="connsiteY1" fmla="*/ 768476 h 783758"/>
                  <a:gd name="connsiteX2" fmla="*/ 317008 w 735199"/>
                  <a:gd name="connsiteY2" fmla="*/ 765688 h 783758"/>
                  <a:gd name="connsiteX3" fmla="*/ 326865 w 735199"/>
                  <a:gd name="connsiteY3" fmla="*/ 382122 h 783758"/>
                  <a:gd name="connsiteX4" fmla="*/ 155617 w 735199"/>
                  <a:gd name="connsiteY4" fmla="*/ 580999 h 783758"/>
                  <a:gd name="connsiteX5" fmla="*/ 149842 w 735199"/>
                  <a:gd name="connsiteY5" fmla="*/ 577713 h 783758"/>
                  <a:gd name="connsiteX6" fmla="*/ 267974 w 735199"/>
                  <a:gd name="connsiteY6" fmla="*/ 263344 h 783758"/>
                  <a:gd name="connsiteX7" fmla="*/ 262149 w 735199"/>
                  <a:gd name="connsiteY7" fmla="*/ 263244 h 783758"/>
                  <a:gd name="connsiteX8" fmla="*/ 39128 w 735199"/>
                  <a:gd name="connsiteY8" fmla="*/ 303766 h 783758"/>
                  <a:gd name="connsiteX9" fmla="*/ 1245 w 735199"/>
                  <a:gd name="connsiteY9" fmla="*/ 310835 h 783758"/>
                  <a:gd name="connsiteX10" fmla="*/ 0 w 735199"/>
                  <a:gd name="connsiteY10" fmla="*/ 309690 h 783758"/>
                  <a:gd name="connsiteX11" fmla="*/ 199 w 735199"/>
                  <a:gd name="connsiteY11" fmla="*/ 307948 h 783758"/>
                  <a:gd name="connsiteX12" fmla="*/ 66558 w 735199"/>
                  <a:gd name="connsiteY12" fmla="*/ 187228 h 783758"/>
                  <a:gd name="connsiteX13" fmla="*/ 266729 w 735199"/>
                  <a:gd name="connsiteY13" fmla="*/ 160396 h 783758"/>
                  <a:gd name="connsiteX14" fmla="*/ 274744 w 735199"/>
                  <a:gd name="connsiteY14" fmla="*/ 161591 h 783758"/>
                  <a:gd name="connsiteX15" fmla="*/ 155965 w 735199"/>
                  <a:gd name="connsiteY15" fmla="*/ 113800 h 783758"/>
                  <a:gd name="connsiteX16" fmla="*/ 84579 w 735199"/>
                  <a:gd name="connsiteY16" fmla="*/ 83235 h 783758"/>
                  <a:gd name="connsiteX17" fmla="*/ 84330 w 735199"/>
                  <a:gd name="connsiteY17" fmla="*/ 81293 h 783758"/>
                  <a:gd name="connsiteX18" fmla="*/ 85973 w 735199"/>
                  <a:gd name="connsiteY18" fmla="*/ 80098 h 783758"/>
                  <a:gd name="connsiteX19" fmla="*/ 258167 w 735199"/>
                  <a:gd name="connsiteY19" fmla="*/ 25986 h 783758"/>
                  <a:gd name="connsiteX20" fmla="*/ 361612 w 735199"/>
                  <a:gd name="connsiteY20" fmla="*/ 120521 h 783758"/>
                  <a:gd name="connsiteX21" fmla="*/ 364550 w 735199"/>
                  <a:gd name="connsiteY21" fmla="*/ 125897 h 783758"/>
                  <a:gd name="connsiteX22" fmla="*/ 540427 w 735199"/>
                  <a:gd name="connsiteY22" fmla="*/ 0 h 783758"/>
                  <a:gd name="connsiteX23" fmla="*/ 547795 w 735199"/>
                  <a:gd name="connsiteY23" fmla="*/ 0 h 783758"/>
                  <a:gd name="connsiteX24" fmla="*/ 542867 w 735199"/>
                  <a:gd name="connsiteY24" fmla="*/ 5426 h 783758"/>
                  <a:gd name="connsiteX25" fmla="*/ 444299 w 735199"/>
                  <a:gd name="connsiteY25" fmla="*/ 127640 h 783758"/>
                  <a:gd name="connsiteX26" fmla="*/ 446938 w 735199"/>
                  <a:gd name="connsiteY26" fmla="*/ 126594 h 783758"/>
                  <a:gd name="connsiteX27" fmla="*/ 446938 w 735199"/>
                  <a:gd name="connsiteY27" fmla="*/ 126594 h 783758"/>
                  <a:gd name="connsiteX28" fmla="*/ 702914 w 735199"/>
                  <a:gd name="connsiteY28" fmla="*/ 169904 h 783758"/>
                  <a:gd name="connsiteX29" fmla="*/ 733778 w 735199"/>
                  <a:gd name="connsiteY29" fmla="*/ 243531 h 783758"/>
                  <a:gd name="connsiteX30" fmla="*/ 727506 w 735199"/>
                  <a:gd name="connsiteY30" fmla="*/ 244477 h 783758"/>
                  <a:gd name="connsiteX31" fmla="*/ 465257 w 735199"/>
                  <a:gd name="connsiteY31" fmla="*/ 229642 h 783758"/>
                  <a:gd name="connsiteX32" fmla="*/ 639442 w 735199"/>
                  <a:gd name="connsiteY32" fmla="*/ 502643 h 783758"/>
                  <a:gd name="connsiteX33" fmla="*/ 639442 w 735199"/>
                  <a:gd name="connsiteY33" fmla="*/ 506974 h 783758"/>
                  <a:gd name="connsiteX34" fmla="*/ 635310 w 735199"/>
                  <a:gd name="connsiteY34" fmla="*/ 505730 h 783758"/>
                  <a:gd name="connsiteX35" fmla="*/ 387648 w 735199"/>
                  <a:gd name="connsiteY35" fmla="*/ 324973 h 783758"/>
                  <a:gd name="connsiteX36" fmla="*/ 410348 w 735199"/>
                  <a:gd name="connsiteY36" fmla="*/ 783759 h 783758"/>
                  <a:gd name="connsiteX37" fmla="*/ 323480 w 735199"/>
                  <a:gd name="connsiteY37" fmla="*/ 763000 h 783758"/>
                  <a:gd name="connsiteX38" fmla="*/ 403479 w 735199"/>
                  <a:gd name="connsiteY38" fmla="*/ 776142 h 783758"/>
                  <a:gd name="connsiteX39" fmla="*/ 379882 w 735199"/>
                  <a:gd name="connsiteY39" fmla="*/ 301028 h 783758"/>
                  <a:gd name="connsiteX40" fmla="*/ 386453 w 735199"/>
                  <a:gd name="connsiteY40" fmla="*/ 311532 h 783758"/>
                  <a:gd name="connsiteX41" fmla="*/ 632772 w 735199"/>
                  <a:gd name="connsiteY41" fmla="*/ 498362 h 783758"/>
                  <a:gd name="connsiteX42" fmla="*/ 453111 w 735199"/>
                  <a:gd name="connsiteY42" fmla="*/ 232828 h 783758"/>
                  <a:gd name="connsiteX43" fmla="*/ 451169 w 735199"/>
                  <a:gd name="connsiteY43" fmla="*/ 232280 h 783758"/>
                  <a:gd name="connsiteX44" fmla="*/ 449925 w 735199"/>
                  <a:gd name="connsiteY44" fmla="*/ 227949 h 783758"/>
                  <a:gd name="connsiteX45" fmla="*/ 451717 w 735199"/>
                  <a:gd name="connsiteY45" fmla="*/ 226506 h 783758"/>
                  <a:gd name="connsiteX46" fmla="*/ 728900 w 735199"/>
                  <a:gd name="connsiteY46" fmla="*/ 238005 h 783758"/>
                  <a:gd name="connsiteX47" fmla="*/ 678521 w 735199"/>
                  <a:gd name="connsiteY47" fmla="*/ 152381 h 783758"/>
                  <a:gd name="connsiteX48" fmla="*/ 449676 w 735199"/>
                  <a:gd name="connsiteY48" fmla="*/ 132468 h 783758"/>
                  <a:gd name="connsiteX49" fmla="*/ 449676 w 735199"/>
                  <a:gd name="connsiteY49" fmla="*/ 132468 h 783758"/>
                  <a:gd name="connsiteX50" fmla="*/ 438574 w 735199"/>
                  <a:gd name="connsiteY50" fmla="*/ 132518 h 783758"/>
                  <a:gd name="connsiteX51" fmla="*/ 532761 w 735199"/>
                  <a:gd name="connsiteY51" fmla="*/ 6969 h 783758"/>
                  <a:gd name="connsiteX52" fmla="*/ 369876 w 735199"/>
                  <a:gd name="connsiteY52" fmla="*/ 132269 h 783758"/>
                  <a:gd name="connsiteX53" fmla="*/ 366391 w 735199"/>
                  <a:gd name="connsiteY53" fmla="*/ 136302 h 783758"/>
                  <a:gd name="connsiteX54" fmla="*/ 355937 w 735199"/>
                  <a:gd name="connsiteY54" fmla="*/ 123607 h 783758"/>
                  <a:gd name="connsiteX55" fmla="*/ 256723 w 735199"/>
                  <a:gd name="connsiteY55" fmla="*/ 32358 h 783758"/>
                  <a:gd name="connsiteX56" fmla="*/ 93788 w 735199"/>
                  <a:gd name="connsiteY56" fmla="*/ 82538 h 783758"/>
                  <a:gd name="connsiteX57" fmla="*/ 158305 w 735199"/>
                  <a:gd name="connsiteY57" fmla="*/ 107876 h 783758"/>
                  <a:gd name="connsiteX58" fmla="*/ 288284 w 735199"/>
                  <a:gd name="connsiteY58" fmla="*/ 163831 h 783758"/>
                  <a:gd name="connsiteX59" fmla="*/ 288782 w 735199"/>
                  <a:gd name="connsiteY59" fmla="*/ 165225 h 783758"/>
                  <a:gd name="connsiteX60" fmla="*/ 287936 w 735199"/>
                  <a:gd name="connsiteY60" fmla="*/ 167067 h 783758"/>
                  <a:gd name="connsiteX61" fmla="*/ 265733 w 735199"/>
                  <a:gd name="connsiteY61" fmla="*/ 166818 h 783758"/>
                  <a:gd name="connsiteX62" fmla="*/ 70441 w 735199"/>
                  <a:gd name="connsiteY62" fmla="*/ 192555 h 783758"/>
                  <a:gd name="connsiteX63" fmla="*/ 7368 w 735199"/>
                  <a:gd name="connsiteY63" fmla="*/ 304712 h 783758"/>
                  <a:gd name="connsiteX64" fmla="*/ 37685 w 735199"/>
                  <a:gd name="connsiteY64" fmla="*/ 297594 h 783758"/>
                  <a:gd name="connsiteX65" fmla="*/ 279124 w 735199"/>
                  <a:gd name="connsiteY65" fmla="*/ 257967 h 783758"/>
                  <a:gd name="connsiteX66" fmla="*/ 281464 w 735199"/>
                  <a:gd name="connsiteY66" fmla="*/ 258316 h 783758"/>
                  <a:gd name="connsiteX67" fmla="*/ 281962 w 735199"/>
                  <a:gd name="connsiteY67" fmla="*/ 260755 h 783758"/>
                  <a:gd name="connsiteX68" fmla="*/ 275491 w 735199"/>
                  <a:gd name="connsiteY68" fmla="*/ 266878 h 783758"/>
                  <a:gd name="connsiteX69" fmla="*/ 155717 w 735199"/>
                  <a:gd name="connsiteY69" fmla="*/ 574727 h 783758"/>
                  <a:gd name="connsiteX70" fmla="*/ 326865 w 735199"/>
                  <a:gd name="connsiteY70" fmla="*/ 359472 h 783758"/>
                  <a:gd name="connsiteX71" fmla="*/ 328508 w 735199"/>
                  <a:gd name="connsiteY71" fmla="*/ 352502 h 783758"/>
                  <a:gd name="connsiteX72" fmla="*/ 334880 w 735199"/>
                  <a:gd name="connsiteY72" fmla="*/ 353448 h 783758"/>
                  <a:gd name="connsiteX73" fmla="*/ 323480 w 735199"/>
                  <a:gd name="connsiteY73" fmla="*/ 763000 h 7837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</a:cxnLst>
                <a:rect l="l" t="t" r="r" b="b"/>
                <a:pathLst>
                  <a:path w="735199" h="783758">
                    <a:moveTo>
                      <a:pt x="410348" y="783759"/>
                    </a:moveTo>
                    <a:lnTo>
                      <a:pt x="317008" y="768476"/>
                    </a:lnTo>
                    <a:lnTo>
                      <a:pt x="317008" y="765688"/>
                    </a:lnTo>
                    <a:cubicBezTo>
                      <a:pt x="316560" y="625404"/>
                      <a:pt x="321837" y="484174"/>
                      <a:pt x="326865" y="382122"/>
                    </a:cubicBezTo>
                    <a:cubicBezTo>
                      <a:pt x="287637" y="499507"/>
                      <a:pt x="178267" y="579954"/>
                      <a:pt x="155617" y="580999"/>
                    </a:cubicBezTo>
                    <a:cubicBezTo>
                      <a:pt x="151684" y="581347"/>
                      <a:pt x="150241" y="578759"/>
                      <a:pt x="149842" y="577713"/>
                    </a:cubicBezTo>
                    <a:cubicBezTo>
                      <a:pt x="89358" y="393970"/>
                      <a:pt x="195741" y="302522"/>
                      <a:pt x="267974" y="263344"/>
                    </a:cubicBezTo>
                    <a:cubicBezTo>
                      <a:pt x="266082" y="263294"/>
                      <a:pt x="264141" y="263244"/>
                      <a:pt x="262149" y="263244"/>
                    </a:cubicBezTo>
                    <a:cubicBezTo>
                      <a:pt x="206842" y="263244"/>
                      <a:pt x="95481" y="290176"/>
                      <a:pt x="39128" y="303766"/>
                    </a:cubicBezTo>
                    <a:cubicBezTo>
                      <a:pt x="3186" y="312428"/>
                      <a:pt x="3136" y="312478"/>
                      <a:pt x="1245" y="310835"/>
                    </a:cubicBezTo>
                    <a:lnTo>
                      <a:pt x="0" y="309690"/>
                    </a:lnTo>
                    <a:lnTo>
                      <a:pt x="199" y="307948"/>
                    </a:lnTo>
                    <a:cubicBezTo>
                      <a:pt x="8662" y="253686"/>
                      <a:pt x="31014" y="213115"/>
                      <a:pt x="66558" y="187228"/>
                    </a:cubicBezTo>
                    <a:cubicBezTo>
                      <a:pt x="132568" y="139090"/>
                      <a:pt x="226555" y="153924"/>
                      <a:pt x="266729" y="160396"/>
                    </a:cubicBezTo>
                    <a:cubicBezTo>
                      <a:pt x="269467" y="160844"/>
                      <a:pt x="272255" y="161292"/>
                      <a:pt x="274744" y="161591"/>
                    </a:cubicBezTo>
                    <a:cubicBezTo>
                      <a:pt x="253935" y="151236"/>
                      <a:pt x="196338" y="129233"/>
                      <a:pt x="155965" y="113800"/>
                    </a:cubicBezTo>
                    <a:cubicBezTo>
                      <a:pt x="85027" y="86719"/>
                      <a:pt x="84977" y="86321"/>
                      <a:pt x="84579" y="83235"/>
                    </a:cubicBezTo>
                    <a:lnTo>
                      <a:pt x="84330" y="81293"/>
                    </a:lnTo>
                    <a:lnTo>
                      <a:pt x="85973" y="80098"/>
                    </a:lnTo>
                    <a:cubicBezTo>
                      <a:pt x="151485" y="32856"/>
                      <a:pt x="209381" y="14686"/>
                      <a:pt x="258167" y="25986"/>
                    </a:cubicBezTo>
                    <a:cubicBezTo>
                      <a:pt x="319049" y="40174"/>
                      <a:pt x="348868" y="96526"/>
                      <a:pt x="361612" y="120521"/>
                    </a:cubicBezTo>
                    <a:cubicBezTo>
                      <a:pt x="362608" y="122412"/>
                      <a:pt x="363603" y="124304"/>
                      <a:pt x="364550" y="125897"/>
                    </a:cubicBezTo>
                    <a:cubicBezTo>
                      <a:pt x="391979" y="2290"/>
                      <a:pt x="538884" y="50"/>
                      <a:pt x="540427" y="0"/>
                    </a:cubicBezTo>
                    <a:lnTo>
                      <a:pt x="547795" y="0"/>
                    </a:lnTo>
                    <a:lnTo>
                      <a:pt x="542867" y="5426"/>
                    </a:lnTo>
                    <a:cubicBezTo>
                      <a:pt x="496072" y="56900"/>
                      <a:pt x="448133" y="114796"/>
                      <a:pt x="444299" y="127640"/>
                    </a:cubicBezTo>
                    <a:cubicBezTo>
                      <a:pt x="444946" y="127441"/>
                      <a:pt x="445793" y="127092"/>
                      <a:pt x="446938" y="126594"/>
                    </a:cubicBezTo>
                    <a:lnTo>
                      <a:pt x="446938" y="126594"/>
                    </a:lnTo>
                    <a:cubicBezTo>
                      <a:pt x="588466" y="59190"/>
                      <a:pt x="668117" y="124852"/>
                      <a:pt x="702914" y="169904"/>
                    </a:cubicBezTo>
                    <a:cubicBezTo>
                      <a:pt x="726411" y="200321"/>
                      <a:pt x="739752" y="236412"/>
                      <a:pt x="733778" y="243531"/>
                    </a:cubicBezTo>
                    <a:cubicBezTo>
                      <a:pt x="732583" y="244975"/>
                      <a:pt x="730294" y="246020"/>
                      <a:pt x="727506" y="244477"/>
                    </a:cubicBezTo>
                    <a:cubicBezTo>
                      <a:pt x="663786" y="211322"/>
                      <a:pt x="506775" y="223120"/>
                      <a:pt x="465257" y="229642"/>
                    </a:cubicBezTo>
                    <a:cubicBezTo>
                      <a:pt x="638646" y="286243"/>
                      <a:pt x="639442" y="500453"/>
                      <a:pt x="639442" y="502643"/>
                    </a:cubicBezTo>
                    <a:lnTo>
                      <a:pt x="639442" y="506974"/>
                    </a:lnTo>
                    <a:lnTo>
                      <a:pt x="635310" y="505730"/>
                    </a:lnTo>
                    <a:cubicBezTo>
                      <a:pt x="506028" y="467746"/>
                      <a:pt x="429912" y="388544"/>
                      <a:pt x="387648" y="324973"/>
                    </a:cubicBezTo>
                    <a:lnTo>
                      <a:pt x="410348" y="783759"/>
                    </a:lnTo>
                    <a:close/>
                    <a:moveTo>
                      <a:pt x="323480" y="763000"/>
                    </a:moveTo>
                    <a:lnTo>
                      <a:pt x="403479" y="776142"/>
                    </a:lnTo>
                    <a:lnTo>
                      <a:pt x="379882" y="301028"/>
                    </a:lnTo>
                    <a:lnTo>
                      <a:pt x="386453" y="311532"/>
                    </a:lnTo>
                    <a:cubicBezTo>
                      <a:pt x="426179" y="374854"/>
                      <a:pt x="501100" y="458387"/>
                      <a:pt x="632772" y="498362"/>
                    </a:cubicBezTo>
                    <a:cubicBezTo>
                      <a:pt x="631627" y="467199"/>
                      <a:pt x="617887" y="278876"/>
                      <a:pt x="453111" y="232828"/>
                    </a:cubicBezTo>
                    <a:lnTo>
                      <a:pt x="451169" y="232280"/>
                    </a:lnTo>
                    <a:lnTo>
                      <a:pt x="449925" y="227949"/>
                    </a:lnTo>
                    <a:lnTo>
                      <a:pt x="451717" y="226506"/>
                    </a:lnTo>
                    <a:cubicBezTo>
                      <a:pt x="460528" y="219984"/>
                      <a:pt x="653630" y="200420"/>
                      <a:pt x="728900" y="238005"/>
                    </a:cubicBezTo>
                    <a:cubicBezTo>
                      <a:pt x="729149" y="228148"/>
                      <a:pt x="714662" y="187178"/>
                      <a:pt x="678521" y="152381"/>
                    </a:cubicBezTo>
                    <a:cubicBezTo>
                      <a:pt x="637700" y="113104"/>
                      <a:pt x="564820" y="77809"/>
                      <a:pt x="449676" y="132468"/>
                    </a:cubicBezTo>
                    <a:lnTo>
                      <a:pt x="449676" y="132468"/>
                    </a:lnTo>
                    <a:cubicBezTo>
                      <a:pt x="447436" y="133514"/>
                      <a:pt x="441412" y="136302"/>
                      <a:pt x="438574" y="132518"/>
                    </a:cubicBezTo>
                    <a:cubicBezTo>
                      <a:pt x="431456" y="122910"/>
                      <a:pt x="484622" y="60236"/>
                      <a:pt x="532761" y="6969"/>
                    </a:cubicBezTo>
                    <a:cubicBezTo>
                      <a:pt x="502195" y="9359"/>
                      <a:pt x="390038" y="25389"/>
                      <a:pt x="369876" y="132269"/>
                    </a:cubicBezTo>
                    <a:cubicBezTo>
                      <a:pt x="369279" y="135406"/>
                      <a:pt x="367437" y="136152"/>
                      <a:pt x="366391" y="136302"/>
                    </a:cubicBezTo>
                    <a:cubicBezTo>
                      <a:pt x="363255" y="137098"/>
                      <a:pt x="361314" y="133813"/>
                      <a:pt x="355937" y="123607"/>
                    </a:cubicBezTo>
                    <a:cubicBezTo>
                      <a:pt x="343591" y="100360"/>
                      <a:pt x="314718" y="45849"/>
                      <a:pt x="256723" y="32358"/>
                    </a:cubicBezTo>
                    <a:cubicBezTo>
                      <a:pt x="210924" y="21556"/>
                      <a:pt x="156115" y="38581"/>
                      <a:pt x="93788" y="82538"/>
                    </a:cubicBezTo>
                    <a:cubicBezTo>
                      <a:pt x="103795" y="87068"/>
                      <a:pt x="131423" y="97622"/>
                      <a:pt x="158305" y="107876"/>
                    </a:cubicBezTo>
                    <a:cubicBezTo>
                      <a:pt x="259660" y="146556"/>
                      <a:pt x="286393" y="158106"/>
                      <a:pt x="288284" y="163831"/>
                    </a:cubicBezTo>
                    <a:lnTo>
                      <a:pt x="288782" y="165225"/>
                    </a:lnTo>
                    <a:lnTo>
                      <a:pt x="287936" y="167067"/>
                    </a:lnTo>
                    <a:cubicBezTo>
                      <a:pt x="285945" y="170004"/>
                      <a:pt x="282012" y="169456"/>
                      <a:pt x="265733" y="166818"/>
                    </a:cubicBezTo>
                    <a:cubicBezTo>
                      <a:pt x="226406" y="160595"/>
                      <a:pt x="134360" y="146009"/>
                      <a:pt x="70441" y="192555"/>
                    </a:cubicBezTo>
                    <a:cubicBezTo>
                      <a:pt x="37237" y="216649"/>
                      <a:pt x="16080" y="254383"/>
                      <a:pt x="7368" y="304712"/>
                    </a:cubicBezTo>
                    <a:cubicBezTo>
                      <a:pt x="13142" y="303567"/>
                      <a:pt x="24741" y="300730"/>
                      <a:pt x="37685" y="297594"/>
                    </a:cubicBezTo>
                    <a:cubicBezTo>
                      <a:pt x="100559" y="282410"/>
                      <a:pt x="231235" y="250600"/>
                      <a:pt x="279124" y="257967"/>
                    </a:cubicBezTo>
                    <a:lnTo>
                      <a:pt x="281464" y="258316"/>
                    </a:lnTo>
                    <a:lnTo>
                      <a:pt x="281962" y="260755"/>
                    </a:lnTo>
                    <a:cubicBezTo>
                      <a:pt x="282360" y="263294"/>
                      <a:pt x="281016" y="263941"/>
                      <a:pt x="275491" y="266878"/>
                    </a:cubicBezTo>
                    <a:cubicBezTo>
                      <a:pt x="205149" y="303667"/>
                      <a:pt x="96278" y="392527"/>
                      <a:pt x="155717" y="574727"/>
                    </a:cubicBezTo>
                    <a:cubicBezTo>
                      <a:pt x="171746" y="574478"/>
                      <a:pt x="294457" y="489351"/>
                      <a:pt x="326865" y="359472"/>
                    </a:cubicBezTo>
                    <a:lnTo>
                      <a:pt x="328508" y="352502"/>
                    </a:lnTo>
                    <a:lnTo>
                      <a:pt x="334880" y="353448"/>
                    </a:lnTo>
                    <a:cubicBezTo>
                      <a:pt x="329404" y="455849"/>
                      <a:pt x="323032" y="609773"/>
                      <a:pt x="323480" y="763000"/>
                    </a:cubicBezTo>
                    <a:close/>
                  </a:path>
                </a:pathLst>
              </a:custGeom>
              <a:grpFill/>
              <a:ln w="497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1" name="Freeform: Shape 70">
                <a:extLst>
                  <a:ext uri="{FF2B5EF4-FFF2-40B4-BE49-F238E27FC236}">
                    <a16:creationId xmlns:a16="http://schemas.microsoft.com/office/drawing/2014/main" id="{D55719C8-9BCA-8EA3-7899-04A6943BF242}"/>
                  </a:ext>
                </a:extLst>
              </p:cNvPr>
              <p:cNvSpPr/>
              <p:nvPr/>
            </p:nvSpPr>
            <p:spPr>
              <a:xfrm>
                <a:off x="4742829" y="5047784"/>
                <a:ext cx="301725" cy="65412"/>
              </a:xfrm>
              <a:custGeom>
                <a:avLst/>
                <a:gdLst>
                  <a:gd name="connsiteX0" fmla="*/ 301725 w 301725"/>
                  <a:gd name="connsiteY0" fmla="*/ 65413 h 65412"/>
                  <a:gd name="connsiteX1" fmla="*/ 0 w 301725"/>
                  <a:gd name="connsiteY1" fmla="*/ 65413 h 65412"/>
                  <a:gd name="connsiteX2" fmla="*/ 199 w 301725"/>
                  <a:gd name="connsiteY2" fmla="*/ 62027 h 65412"/>
                  <a:gd name="connsiteX3" fmla="*/ 65363 w 301725"/>
                  <a:gd name="connsiteY3" fmla="*/ 0 h 65412"/>
                  <a:gd name="connsiteX4" fmla="*/ 107827 w 301725"/>
                  <a:gd name="connsiteY4" fmla="*/ 15731 h 65412"/>
                  <a:gd name="connsiteX5" fmla="*/ 150340 w 301725"/>
                  <a:gd name="connsiteY5" fmla="*/ 0 h 65412"/>
                  <a:gd name="connsiteX6" fmla="*/ 193351 w 301725"/>
                  <a:gd name="connsiteY6" fmla="*/ 16129 h 65412"/>
                  <a:gd name="connsiteX7" fmla="*/ 236412 w 301725"/>
                  <a:gd name="connsiteY7" fmla="*/ 0 h 65412"/>
                  <a:gd name="connsiteX8" fmla="*/ 301576 w 301725"/>
                  <a:gd name="connsiteY8" fmla="*/ 62027 h 65412"/>
                  <a:gd name="connsiteX9" fmla="*/ 301725 w 301725"/>
                  <a:gd name="connsiteY9" fmla="*/ 65413 h 65412"/>
                  <a:gd name="connsiteX10" fmla="*/ 6920 w 301725"/>
                  <a:gd name="connsiteY10" fmla="*/ 58891 h 65412"/>
                  <a:gd name="connsiteX11" fmla="*/ 294806 w 301725"/>
                  <a:gd name="connsiteY11" fmla="*/ 58891 h 65412"/>
                  <a:gd name="connsiteX12" fmla="*/ 236362 w 301725"/>
                  <a:gd name="connsiteY12" fmla="*/ 6471 h 65412"/>
                  <a:gd name="connsiteX13" fmla="*/ 195541 w 301725"/>
                  <a:gd name="connsiteY13" fmla="*/ 22850 h 65412"/>
                  <a:gd name="connsiteX14" fmla="*/ 193301 w 301725"/>
                  <a:gd name="connsiteY14" fmla="*/ 25040 h 65412"/>
                  <a:gd name="connsiteX15" fmla="*/ 191012 w 301725"/>
                  <a:gd name="connsiteY15" fmla="*/ 22850 h 65412"/>
                  <a:gd name="connsiteX16" fmla="*/ 150290 w 301725"/>
                  <a:gd name="connsiteY16" fmla="*/ 6471 h 65412"/>
                  <a:gd name="connsiteX17" fmla="*/ 110017 w 301725"/>
                  <a:gd name="connsiteY17" fmla="*/ 22401 h 65412"/>
                  <a:gd name="connsiteX18" fmla="*/ 107827 w 301725"/>
                  <a:gd name="connsiteY18" fmla="*/ 24492 h 65412"/>
                  <a:gd name="connsiteX19" fmla="*/ 105636 w 301725"/>
                  <a:gd name="connsiteY19" fmla="*/ 22401 h 65412"/>
                  <a:gd name="connsiteX20" fmla="*/ 65413 w 301725"/>
                  <a:gd name="connsiteY20" fmla="*/ 6471 h 65412"/>
                  <a:gd name="connsiteX21" fmla="*/ 6920 w 301725"/>
                  <a:gd name="connsiteY21" fmla="*/ 58891 h 654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301725" h="65412">
                    <a:moveTo>
                      <a:pt x="301725" y="65413"/>
                    </a:moveTo>
                    <a:lnTo>
                      <a:pt x="0" y="65413"/>
                    </a:lnTo>
                    <a:lnTo>
                      <a:pt x="199" y="62027"/>
                    </a:lnTo>
                    <a:cubicBezTo>
                      <a:pt x="1942" y="27280"/>
                      <a:pt x="30566" y="0"/>
                      <a:pt x="65363" y="0"/>
                    </a:cubicBezTo>
                    <a:cubicBezTo>
                      <a:pt x="80995" y="0"/>
                      <a:pt x="95979" y="5575"/>
                      <a:pt x="107827" y="15731"/>
                    </a:cubicBezTo>
                    <a:cubicBezTo>
                      <a:pt x="119625" y="5575"/>
                      <a:pt x="134609" y="0"/>
                      <a:pt x="150340" y="0"/>
                    </a:cubicBezTo>
                    <a:cubicBezTo>
                      <a:pt x="166320" y="0"/>
                      <a:pt x="181503" y="5725"/>
                      <a:pt x="193351" y="16129"/>
                    </a:cubicBezTo>
                    <a:cubicBezTo>
                      <a:pt x="205199" y="5725"/>
                      <a:pt x="220382" y="0"/>
                      <a:pt x="236412" y="0"/>
                    </a:cubicBezTo>
                    <a:cubicBezTo>
                      <a:pt x="271259" y="0"/>
                      <a:pt x="299883" y="27280"/>
                      <a:pt x="301576" y="62027"/>
                    </a:cubicBezTo>
                    <a:lnTo>
                      <a:pt x="301725" y="65413"/>
                    </a:lnTo>
                    <a:close/>
                    <a:moveTo>
                      <a:pt x="6920" y="58891"/>
                    </a:moveTo>
                    <a:lnTo>
                      <a:pt x="294806" y="58891"/>
                    </a:lnTo>
                    <a:cubicBezTo>
                      <a:pt x="291669" y="29222"/>
                      <a:pt x="266629" y="6471"/>
                      <a:pt x="236362" y="6471"/>
                    </a:cubicBezTo>
                    <a:cubicBezTo>
                      <a:pt x="220980" y="6471"/>
                      <a:pt x="206444" y="12246"/>
                      <a:pt x="195541" y="22850"/>
                    </a:cubicBezTo>
                    <a:lnTo>
                      <a:pt x="193301" y="25040"/>
                    </a:lnTo>
                    <a:lnTo>
                      <a:pt x="191012" y="22850"/>
                    </a:lnTo>
                    <a:cubicBezTo>
                      <a:pt x="180109" y="12246"/>
                      <a:pt x="165623" y="6471"/>
                      <a:pt x="150290" y="6471"/>
                    </a:cubicBezTo>
                    <a:cubicBezTo>
                      <a:pt x="135206" y="6471"/>
                      <a:pt x="120919" y="12097"/>
                      <a:pt x="110017" y="22401"/>
                    </a:cubicBezTo>
                    <a:lnTo>
                      <a:pt x="107827" y="24492"/>
                    </a:lnTo>
                    <a:lnTo>
                      <a:pt x="105636" y="22401"/>
                    </a:lnTo>
                    <a:cubicBezTo>
                      <a:pt x="94684" y="12097"/>
                      <a:pt x="80397" y="6471"/>
                      <a:pt x="65413" y="6471"/>
                    </a:cubicBezTo>
                    <a:cubicBezTo>
                      <a:pt x="35146" y="6471"/>
                      <a:pt x="10106" y="29222"/>
                      <a:pt x="6920" y="58891"/>
                    </a:cubicBezTo>
                    <a:close/>
                  </a:path>
                </a:pathLst>
              </a:custGeom>
              <a:grpFill/>
              <a:ln w="497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2" name="Freeform: Shape 71">
                <a:extLst>
                  <a:ext uri="{FF2B5EF4-FFF2-40B4-BE49-F238E27FC236}">
                    <a16:creationId xmlns:a16="http://schemas.microsoft.com/office/drawing/2014/main" id="{AAA8D6CB-E45D-7490-5C3E-FFEB0450C81D}"/>
                  </a:ext>
                </a:extLst>
              </p:cNvPr>
              <p:cNvSpPr/>
              <p:nvPr/>
            </p:nvSpPr>
            <p:spPr>
              <a:xfrm>
                <a:off x="5330847" y="5046838"/>
                <a:ext cx="293013" cy="63670"/>
              </a:xfrm>
              <a:custGeom>
                <a:avLst/>
                <a:gdLst>
                  <a:gd name="connsiteX0" fmla="*/ 293013 w 293013"/>
                  <a:gd name="connsiteY0" fmla="*/ 63670 h 63670"/>
                  <a:gd name="connsiteX1" fmla="*/ 0 w 293013"/>
                  <a:gd name="connsiteY1" fmla="*/ 63670 h 63670"/>
                  <a:gd name="connsiteX2" fmla="*/ 149 w 293013"/>
                  <a:gd name="connsiteY2" fmla="*/ 60285 h 63670"/>
                  <a:gd name="connsiteX3" fmla="*/ 63471 w 293013"/>
                  <a:gd name="connsiteY3" fmla="*/ 0 h 63670"/>
                  <a:gd name="connsiteX4" fmla="*/ 104690 w 293013"/>
                  <a:gd name="connsiteY4" fmla="*/ 15283 h 63670"/>
                  <a:gd name="connsiteX5" fmla="*/ 145959 w 293013"/>
                  <a:gd name="connsiteY5" fmla="*/ 0 h 63670"/>
                  <a:gd name="connsiteX6" fmla="*/ 187676 w 293013"/>
                  <a:gd name="connsiteY6" fmla="*/ 15632 h 63670"/>
                  <a:gd name="connsiteX7" fmla="*/ 229492 w 293013"/>
                  <a:gd name="connsiteY7" fmla="*/ 0 h 63670"/>
                  <a:gd name="connsiteX8" fmla="*/ 292814 w 293013"/>
                  <a:gd name="connsiteY8" fmla="*/ 60285 h 63670"/>
                  <a:gd name="connsiteX9" fmla="*/ 293013 w 293013"/>
                  <a:gd name="connsiteY9" fmla="*/ 63670 h 63670"/>
                  <a:gd name="connsiteX10" fmla="*/ 6870 w 293013"/>
                  <a:gd name="connsiteY10" fmla="*/ 57149 h 63670"/>
                  <a:gd name="connsiteX11" fmla="*/ 286044 w 293013"/>
                  <a:gd name="connsiteY11" fmla="*/ 57149 h 63670"/>
                  <a:gd name="connsiteX12" fmla="*/ 229443 w 293013"/>
                  <a:gd name="connsiteY12" fmla="*/ 6472 h 63670"/>
                  <a:gd name="connsiteX13" fmla="*/ 189916 w 293013"/>
                  <a:gd name="connsiteY13" fmla="*/ 22352 h 63670"/>
                  <a:gd name="connsiteX14" fmla="*/ 187676 w 293013"/>
                  <a:gd name="connsiteY14" fmla="*/ 24542 h 63670"/>
                  <a:gd name="connsiteX15" fmla="*/ 185436 w 293013"/>
                  <a:gd name="connsiteY15" fmla="*/ 22352 h 63670"/>
                  <a:gd name="connsiteX16" fmla="*/ 145959 w 293013"/>
                  <a:gd name="connsiteY16" fmla="*/ 6472 h 63670"/>
                  <a:gd name="connsiteX17" fmla="*/ 106931 w 293013"/>
                  <a:gd name="connsiteY17" fmla="*/ 21954 h 63670"/>
                  <a:gd name="connsiteX18" fmla="*/ 104740 w 293013"/>
                  <a:gd name="connsiteY18" fmla="*/ 24094 h 63670"/>
                  <a:gd name="connsiteX19" fmla="*/ 102500 w 293013"/>
                  <a:gd name="connsiteY19" fmla="*/ 21954 h 63670"/>
                  <a:gd name="connsiteX20" fmla="*/ 63521 w 293013"/>
                  <a:gd name="connsiteY20" fmla="*/ 6472 h 63670"/>
                  <a:gd name="connsiteX21" fmla="*/ 6870 w 293013"/>
                  <a:gd name="connsiteY21" fmla="*/ 57149 h 636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93013" h="63670">
                    <a:moveTo>
                      <a:pt x="293013" y="63670"/>
                    </a:moveTo>
                    <a:lnTo>
                      <a:pt x="0" y="63670"/>
                    </a:lnTo>
                    <a:lnTo>
                      <a:pt x="149" y="60285"/>
                    </a:lnTo>
                    <a:cubicBezTo>
                      <a:pt x="1842" y="26484"/>
                      <a:pt x="29670" y="0"/>
                      <a:pt x="63471" y="0"/>
                    </a:cubicBezTo>
                    <a:cubicBezTo>
                      <a:pt x="78655" y="0"/>
                      <a:pt x="93191" y="5376"/>
                      <a:pt x="104690" y="15283"/>
                    </a:cubicBezTo>
                    <a:cubicBezTo>
                      <a:pt x="116140" y="5426"/>
                      <a:pt x="130676" y="0"/>
                      <a:pt x="145959" y="0"/>
                    </a:cubicBezTo>
                    <a:cubicBezTo>
                      <a:pt x="161491" y="0"/>
                      <a:pt x="176176" y="5526"/>
                      <a:pt x="187676" y="15632"/>
                    </a:cubicBezTo>
                    <a:cubicBezTo>
                      <a:pt x="199175" y="5526"/>
                      <a:pt x="213911" y="0"/>
                      <a:pt x="229492" y="0"/>
                    </a:cubicBezTo>
                    <a:cubicBezTo>
                      <a:pt x="263344" y="0"/>
                      <a:pt x="291171" y="26484"/>
                      <a:pt x="292814" y="60285"/>
                    </a:cubicBezTo>
                    <a:lnTo>
                      <a:pt x="293013" y="63670"/>
                    </a:lnTo>
                    <a:close/>
                    <a:moveTo>
                      <a:pt x="6870" y="57149"/>
                    </a:moveTo>
                    <a:lnTo>
                      <a:pt x="286044" y="57149"/>
                    </a:lnTo>
                    <a:cubicBezTo>
                      <a:pt x="282908" y="28475"/>
                      <a:pt x="258664" y="6472"/>
                      <a:pt x="229443" y="6472"/>
                    </a:cubicBezTo>
                    <a:cubicBezTo>
                      <a:pt x="214508" y="6472"/>
                      <a:pt x="200470" y="12097"/>
                      <a:pt x="189916" y="22352"/>
                    </a:cubicBezTo>
                    <a:lnTo>
                      <a:pt x="187676" y="24542"/>
                    </a:lnTo>
                    <a:lnTo>
                      <a:pt x="185436" y="22352"/>
                    </a:lnTo>
                    <a:cubicBezTo>
                      <a:pt x="174882" y="12097"/>
                      <a:pt x="160844" y="6472"/>
                      <a:pt x="145959" y="6472"/>
                    </a:cubicBezTo>
                    <a:cubicBezTo>
                      <a:pt x="131323" y="6472"/>
                      <a:pt x="117484" y="11947"/>
                      <a:pt x="106931" y="21954"/>
                    </a:cubicBezTo>
                    <a:lnTo>
                      <a:pt x="104740" y="24094"/>
                    </a:lnTo>
                    <a:lnTo>
                      <a:pt x="102500" y="21954"/>
                    </a:lnTo>
                    <a:cubicBezTo>
                      <a:pt x="91897" y="11998"/>
                      <a:pt x="78057" y="6472"/>
                      <a:pt x="63521" y="6472"/>
                    </a:cubicBezTo>
                    <a:cubicBezTo>
                      <a:pt x="34249" y="6472"/>
                      <a:pt x="10056" y="28475"/>
                      <a:pt x="6870" y="57149"/>
                    </a:cubicBezTo>
                    <a:close/>
                  </a:path>
                </a:pathLst>
              </a:custGeom>
              <a:grpFill/>
              <a:ln w="497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3" name="Freeform: Shape 72">
                <a:extLst>
                  <a:ext uri="{FF2B5EF4-FFF2-40B4-BE49-F238E27FC236}">
                    <a16:creationId xmlns:a16="http://schemas.microsoft.com/office/drawing/2014/main" id="{56525171-D3E6-C382-9811-417AAEFEBBD0}"/>
                  </a:ext>
                </a:extLst>
              </p:cNvPr>
              <p:cNvSpPr/>
              <p:nvPr/>
            </p:nvSpPr>
            <p:spPr>
              <a:xfrm>
                <a:off x="9310572" y="5053608"/>
                <a:ext cx="293013" cy="63670"/>
              </a:xfrm>
              <a:custGeom>
                <a:avLst/>
                <a:gdLst>
                  <a:gd name="connsiteX0" fmla="*/ 293013 w 293013"/>
                  <a:gd name="connsiteY0" fmla="*/ 63670 h 63670"/>
                  <a:gd name="connsiteX1" fmla="*/ 0 w 293013"/>
                  <a:gd name="connsiteY1" fmla="*/ 63670 h 63670"/>
                  <a:gd name="connsiteX2" fmla="*/ 199 w 293013"/>
                  <a:gd name="connsiteY2" fmla="*/ 60285 h 63670"/>
                  <a:gd name="connsiteX3" fmla="*/ 63471 w 293013"/>
                  <a:gd name="connsiteY3" fmla="*/ 0 h 63670"/>
                  <a:gd name="connsiteX4" fmla="*/ 104641 w 293013"/>
                  <a:gd name="connsiteY4" fmla="*/ 15283 h 63670"/>
                  <a:gd name="connsiteX5" fmla="*/ 145909 w 293013"/>
                  <a:gd name="connsiteY5" fmla="*/ 0 h 63670"/>
                  <a:gd name="connsiteX6" fmla="*/ 187626 w 293013"/>
                  <a:gd name="connsiteY6" fmla="*/ 15632 h 63670"/>
                  <a:gd name="connsiteX7" fmla="*/ 229442 w 293013"/>
                  <a:gd name="connsiteY7" fmla="*/ 0 h 63670"/>
                  <a:gd name="connsiteX8" fmla="*/ 292764 w 293013"/>
                  <a:gd name="connsiteY8" fmla="*/ 60285 h 63670"/>
                  <a:gd name="connsiteX9" fmla="*/ 293013 w 293013"/>
                  <a:gd name="connsiteY9" fmla="*/ 63670 h 63670"/>
                  <a:gd name="connsiteX10" fmla="*/ 6919 w 293013"/>
                  <a:gd name="connsiteY10" fmla="*/ 57149 h 63670"/>
                  <a:gd name="connsiteX11" fmla="*/ 286093 w 293013"/>
                  <a:gd name="connsiteY11" fmla="*/ 57149 h 63670"/>
                  <a:gd name="connsiteX12" fmla="*/ 229442 w 293013"/>
                  <a:gd name="connsiteY12" fmla="*/ 6471 h 63670"/>
                  <a:gd name="connsiteX13" fmla="*/ 189866 w 293013"/>
                  <a:gd name="connsiteY13" fmla="*/ 22352 h 63670"/>
                  <a:gd name="connsiteX14" fmla="*/ 187626 w 293013"/>
                  <a:gd name="connsiteY14" fmla="*/ 24542 h 63670"/>
                  <a:gd name="connsiteX15" fmla="*/ 185386 w 293013"/>
                  <a:gd name="connsiteY15" fmla="*/ 22352 h 63670"/>
                  <a:gd name="connsiteX16" fmla="*/ 145909 w 293013"/>
                  <a:gd name="connsiteY16" fmla="*/ 6471 h 63670"/>
                  <a:gd name="connsiteX17" fmla="*/ 106881 w 293013"/>
                  <a:gd name="connsiteY17" fmla="*/ 21954 h 63670"/>
                  <a:gd name="connsiteX18" fmla="*/ 104641 w 293013"/>
                  <a:gd name="connsiteY18" fmla="*/ 24094 h 63670"/>
                  <a:gd name="connsiteX19" fmla="*/ 102400 w 293013"/>
                  <a:gd name="connsiteY19" fmla="*/ 21954 h 63670"/>
                  <a:gd name="connsiteX20" fmla="*/ 63471 w 293013"/>
                  <a:gd name="connsiteY20" fmla="*/ 6471 h 63670"/>
                  <a:gd name="connsiteX21" fmla="*/ 6919 w 293013"/>
                  <a:gd name="connsiteY21" fmla="*/ 57149 h 636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93013" h="63670">
                    <a:moveTo>
                      <a:pt x="293013" y="63670"/>
                    </a:moveTo>
                    <a:lnTo>
                      <a:pt x="0" y="63670"/>
                    </a:lnTo>
                    <a:lnTo>
                      <a:pt x="199" y="60285"/>
                    </a:lnTo>
                    <a:cubicBezTo>
                      <a:pt x="1842" y="26484"/>
                      <a:pt x="29669" y="0"/>
                      <a:pt x="63471" y="0"/>
                    </a:cubicBezTo>
                    <a:cubicBezTo>
                      <a:pt x="78704" y="0"/>
                      <a:pt x="93191" y="5376"/>
                      <a:pt x="104641" y="15283"/>
                    </a:cubicBezTo>
                    <a:cubicBezTo>
                      <a:pt x="116090" y="5426"/>
                      <a:pt x="130676" y="0"/>
                      <a:pt x="145909" y="0"/>
                    </a:cubicBezTo>
                    <a:cubicBezTo>
                      <a:pt x="161441" y="0"/>
                      <a:pt x="176126" y="5526"/>
                      <a:pt x="187626" y="15632"/>
                    </a:cubicBezTo>
                    <a:cubicBezTo>
                      <a:pt x="199126" y="5526"/>
                      <a:pt x="213861" y="0"/>
                      <a:pt x="229442" y="0"/>
                    </a:cubicBezTo>
                    <a:cubicBezTo>
                      <a:pt x="263294" y="0"/>
                      <a:pt x="291072" y="26484"/>
                      <a:pt x="292764" y="60285"/>
                    </a:cubicBezTo>
                    <a:lnTo>
                      <a:pt x="293013" y="63670"/>
                    </a:lnTo>
                    <a:close/>
                    <a:moveTo>
                      <a:pt x="6919" y="57149"/>
                    </a:moveTo>
                    <a:lnTo>
                      <a:pt x="286093" y="57149"/>
                    </a:lnTo>
                    <a:cubicBezTo>
                      <a:pt x="282908" y="28475"/>
                      <a:pt x="258664" y="6471"/>
                      <a:pt x="229442" y="6471"/>
                    </a:cubicBezTo>
                    <a:cubicBezTo>
                      <a:pt x="214508" y="6471"/>
                      <a:pt x="200469" y="12097"/>
                      <a:pt x="189866" y="22352"/>
                    </a:cubicBezTo>
                    <a:lnTo>
                      <a:pt x="187626" y="24542"/>
                    </a:lnTo>
                    <a:lnTo>
                      <a:pt x="185386" y="22352"/>
                    </a:lnTo>
                    <a:cubicBezTo>
                      <a:pt x="174783" y="12097"/>
                      <a:pt x="160794" y="6471"/>
                      <a:pt x="145909" y="6471"/>
                    </a:cubicBezTo>
                    <a:cubicBezTo>
                      <a:pt x="131273" y="6471"/>
                      <a:pt x="117434" y="11947"/>
                      <a:pt x="106881" y="21954"/>
                    </a:cubicBezTo>
                    <a:lnTo>
                      <a:pt x="104641" y="24094"/>
                    </a:lnTo>
                    <a:lnTo>
                      <a:pt x="102400" y="21954"/>
                    </a:lnTo>
                    <a:cubicBezTo>
                      <a:pt x="91847" y="11997"/>
                      <a:pt x="78008" y="6471"/>
                      <a:pt x="63471" y="6471"/>
                    </a:cubicBezTo>
                    <a:cubicBezTo>
                      <a:pt x="34250" y="6471"/>
                      <a:pt x="10056" y="28475"/>
                      <a:pt x="6919" y="57149"/>
                    </a:cubicBezTo>
                    <a:close/>
                  </a:path>
                </a:pathLst>
              </a:custGeom>
              <a:grpFill/>
              <a:ln w="497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4" name="Freeform: Shape 73">
                <a:extLst>
                  <a:ext uri="{FF2B5EF4-FFF2-40B4-BE49-F238E27FC236}">
                    <a16:creationId xmlns:a16="http://schemas.microsoft.com/office/drawing/2014/main" id="{E82CF772-AFF1-2C20-18D2-6119900D1902}"/>
                  </a:ext>
                </a:extLst>
              </p:cNvPr>
              <p:cNvSpPr/>
              <p:nvPr/>
            </p:nvSpPr>
            <p:spPr>
              <a:xfrm>
                <a:off x="8303892" y="5070384"/>
                <a:ext cx="204950" cy="41219"/>
              </a:xfrm>
              <a:custGeom>
                <a:avLst/>
                <a:gdLst>
                  <a:gd name="connsiteX0" fmla="*/ 145013 w 204950"/>
                  <a:gd name="connsiteY0" fmla="*/ 41219 h 41219"/>
                  <a:gd name="connsiteX1" fmla="*/ 0 w 204950"/>
                  <a:gd name="connsiteY1" fmla="*/ 41219 h 41219"/>
                  <a:gd name="connsiteX2" fmla="*/ 43061 w 204950"/>
                  <a:gd name="connsiteY2" fmla="*/ 0 h 41219"/>
                  <a:gd name="connsiteX3" fmla="*/ 72581 w 204950"/>
                  <a:gd name="connsiteY3" fmla="*/ 11748 h 41219"/>
                  <a:gd name="connsiteX4" fmla="*/ 102002 w 204950"/>
                  <a:gd name="connsiteY4" fmla="*/ 0 h 41219"/>
                  <a:gd name="connsiteX5" fmla="*/ 131971 w 204950"/>
                  <a:gd name="connsiteY5" fmla="*/ 12097 h 41219"/>
                  <a:gd name="connsiteX6" fmla="*/ 161790 w 204950"/>
                  <a:gd name="connsiteY6" fmla="*/ 0 h 41219"/>
                  <a:gd name="connsiteX7" fmla="*/ 204950 w 204950"/>
                  <a:gd name="connsiteY7" fmla="*/ 41070 h 41219"/>
                  <a:gd name="connsiteX8" fmla="*/ 145013 w 204950"/>
                  <a:gd name="connsiteY8" fmla="*/ 41219 h 41219"/>
                  <a:gd name="connsiteX9" fmla="*/ 43061 w 204950"/>
                  <a:gd name="connsiteY9" fmla="*/ 299 h 41219"/>
                  <a:gd name="connsiteX10" fmla="*/ 150 w 204950"/>
                  <a:gd name="connsiteY10" fmla="*/ 41070 h 41219"/>
                  <a:gd name="connsiteX11" fmla="*/ 145013 w 204950"/>
                  <a:gd name="connsiteY11" fmla="*/ 40920 h 41219"/>
                  <a:gd name="connsiteX12" fmla="*/ 204751 w 204950"/>
                  <a:gd name="connsiteY12" fmla="*/ 40920 h 41219"/>
                  <a:gd name="connsiteX13" fmla="*/ 161739 w 204950"/>
                  <a:gd name="connsiteY13" fmla="*/ 299 h 41219"/>
                  <a:gd name="connsiteX14" fmla="*/ 131920 w 204950"/>
                  <a:gd name="connsiteY14" fmla="*/ 12296 h 41219"/>
                  <a:gd name="connsiteX15" fmla="*/ 101953 w 204950"/>
                  <a:gd name="connsiteY15" fmla="*/ 299 h 41219"/>
                  <a:gd name="connsiteX16" fmla="*/ 72532 w 204950"/>
                  <a:gd name="connsiteY16" fmla="*/ 11948 h 41219"/>
                  <a:gd name="connsiteX17" fmla="*/ 43061 w 204950"/>
                  <a:gd name="connsiteY17" fmla="*/ 299 h 412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204950" h="41219">
                    <a:moveTo>
                      <a:pt x="145013" y="41219"/>
                    </a:moveTo>
                    <a:lnTo>
                      <a:pt x="0" y="41219"/>
                    </a:lnTo>
                    <a:cubicBezTo>
                      <a:pt x="996" y="18021"/>
                      <a:pt x="19962" y="0"/>
                      <a:pt x="43061" y="0"/>
                    </a:cubicBezTo>
                    <a:cubicBezTo>
                      <a:pt x="54063" y="0"/>
                      <a:pt x="64517" y="4182"/>
                      <a:pt x="72581" y="11748"/>
                    </a:cubicBezTo>
                    <a:cubicBezTo>
                      <a:pt x="80497" y="4182"/>
                      <a:pt x="91001" y="0"/>
                      <a:pt x="102002" y="0"/>
                    </a:cubicBezTo>
                    <a:cubicBezTo>
                      <a:pt x="113352" y="0"/>
                      <a:pt x="123906" y="4331"/>
                      <a:pt x="131971" y="12097"/>
                    </a:cubicBezTo>
                    <a:cubicBezTo>
                      <a:pt x="139836" y="4331"/>
                      <a:pt x="150489" y="0"/>
                      <a:pt x="161790" y="0"/>
                    </a:cubicBezTo>
                    <a:cubicBezTo>
                      <a:pt x="184838" y="0"/>
                      <a:pt x="203805" y="18021"/>
                      <a:pt x="204950" y="41070"/>
                    </a:cubicBezTo>
                    <a:lnTo>
                      <a:pt x="145013" y="41219"/>
                    </a:lnTo>
                    <a:close/>
                    <a:moveTo>
                      <a:pt x="43061" y="299"/>
                    </a:moveTo>
                    <a:cubicBezTo>
                      <a:pt x="20111" y="299"/>
                      <a:pt x="1244" y="18170"/>
                      <a:pt x="150" y="41070"/>
                    </a:cubicBezTo>
                    <a:lnTo>
                      <a:pt x="145013" y="40920"/>
                    </a:lnTo>
                    <a:lnTo>
                      <a:pt x="204751" y="40920"/>
                    </a:lnTo>
                    <a:cubicBezTo>
                      <a:pt x="203506" y="18170"/>
                      <a:pt x="184689" y="299"/>
                      <a:pt x="161739" y="299"/>
                    </a:cubicBezTo>
                    <a:cubicBezTo>
                      <a:pt x="150489" y="299"/>
                      <a:pt x="139886" y="4530"/>
                      <a:pt x="131920" y="12296"/>
                    </a:cubicBezTo>
                    <a:cubicBezTo>
                      <a:pt x="123806" y="4530"/>
                      <a:pt x="113203" y="299"/>
                      <a:pt x="101953" y="299"/>
                    </a:cubicBezTo>
                    <a:cubicBezTo>
                      <a:pt x="91001" y="299"/>
                      <a:pt x="80546" y="4431"/>
                      <a:pt x="72532" y="11948"/>
                    </a:cubicBezTo>
                    <a:cubicBezTo>
                      <a:pt x="64417" y="4431"/>
                      <a:pt x="54013" y="299"/>
                      <a:pt x="43061" y="299"/>
                    </a:cubicBezTo>
                    <a:close/>
                  </a:path>
                </a:pathLst>
              </a:custGeom>
              <a:grpFill/>
              <a:ln w="497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5" name="Freeform: Shape 74">
                <a:extLst>
                  <a:ext uri="{FF2B5EF4-FFF2-40B4-BE49-F238E27FC236}">
                    <a16:creationId xmlns:a16="http://schemas.microsoft.com/office/drawing/2014/main" id="{FE64D47C-9343-E0A7-8E07-AFC79CF6F8C6}"/>
                  </a:ext>
                </a:extLst>
              </p:cNvPr>
              <p:cNvSpPr/>
              <p:nvPr/>
            </p:nvSpPr>
            <p:spPr>
              <a:xfrm>
                <a:off x="7917854" y="4661032"/>
                <a:ext cx="472409" cy="448132"/>
              </a:xfrm>
              <a:custGeom>
                <a:avLst/>
                <a:gdLst>
                  <a:gd name="connsiteX0" fmla="*/ 257353 w 472409"/>
                  <a:gd name="connsiteY0" fmla="*/ 448132 h 448132"/>
                  <a:gd name="connsiteX1" fmla="*/ 200752 w 472409"/>
                  <a:gd name="connsiteY1" fmla="*/ 447137 h 448132"/>
                  <a:gd name="connsiteX2" fmla="*/ 201249 w 472409"/>
                  <a:gd name="connsiteY2" fmla="*/ 443553 h 448132"/>
                  <a:gd name="connsiteX3" fmla="*/ 227584 w 472409"/>
                  <a:gd name="connsiteY3" fmla="*/ 203158 h 448132"/>
                  <a:gd name="connsiteX4" fmla="*/ 68632 w 472409"/>
                  <a:gd name="connsiteY4" fmla="*/ 326218 h 448132"/>
                  <a:gd name="connsiteX5" fmla="*/ 64550 w 472409"/>
                  <a:gd name="connsiteY5" fmla="*/ 327512 h 448132"/>
                  <a:gd name="connsiteX6" fmla="*/ 64401 w 472409"/>
                  <a:gd name="connsiteY6" fmla="*/ 323231 h 448132"/>
                  <a:gd name="connsiteX7" fmla="*/ 168245 w 472409"/>
                  <a:gd name="connsiteY7" fmla="*/ 147353 h 448132"/>
                  <a:gd name="connsiteX8" fmla="*/ 6754 w 472409"/>
                  <a:gd name="connsiteY8" fmla="*/ 160595 h 448132"/>
                  <a:gd name="connsiteX9" fmla="*/ 1278 w 472409"/>
                  <a:gd name="connsiteY9" fmla="*/ 159798 h 448132"/>
                  <a:gd name="connsiteX10" fmla="*/ 20244 w 472409"/>
                  <a:gd name="connsiteY10" fmla="*/ 110565 h 448132"/>
                  <a:gd name="connsiteX11" fmla="*/ 183030 w 472409"/>
                  <a:gd name="connsiteY11" fmla="*/ 79153 h 448132"/>
                  <a:gd name="connsiteX12" fmla="*/ 120206 w 472409"/>
                  <a:gd name="connsiteY12" fmla="*/ 5476 h 448132"/>
                  <a:gd name="connsiteX13" fmla="*/ 115128 w 472409"/>
                  <a:gd name="connsiteY13" fmla="*/ 149 h 448132"/>
                  <a:gd name="connsiteX14" fmla="*/ 122446 w 472409"/>
                  <a:gd name="connsiteY14" fmla="*/ 0 h 448132"/>
                  <a:gd name="connsiteX15" fmla="*/ 122645 w 472409"/>
                  <a:gd name="connsiteY15" fmla="*/ 0 h 448132"/>
                  <a:gd name="connsiteX16" fmla="*/ 236595 w 472409"/>
                  <a:gd name="connsiteY16" fmla="*/ 75917 h 448132"/>
                  <a:gd name="connsiteX17" fmla="*/ 236893 w 472409"/>
                  <a:gd name="connsiteY17" fmla="*/ 75319 h 448132"/>
                  <a:gd name="connsiteX18" fmla="*/ 302455 w 472409"/>
                  <a:gd name="connsiteY18" fmla="*/ 12993 h 448132"/>
                  <a:gd name="connsiteX19" fmla="*/ 414165 w 472409"/>
                  <a:gd name="connsiteY19" fmla="*/ 45500 h 448132"/>
                  <a:gd name="connsiteX20" fmla="*/ 415758 w 472409"/>
                  <a:gd name="connsiteY20" fmla="*/ 46596 h 448132"/>
                  <a:gd name="connsiteX21" fmla="*/ 415559 w 472409"/>
                  <a:gd name="connsiteY21" fmla="*/ 48587 h 448132"/>
                  <a:gd name="connsiteX22" fmla="*/ 370108 w 472409"/>
                  <a:gd name="connsiteY22" fmla="*/ 69744 h 448132"/>
                  <a:gd name="connsiteX23" fmla="*/ 302057 w 472409"/>
                  <a:gd name="connsiteY23" fmla="*/ 98268 h 448132"/>
                  <a:gd name="connsiteX24" fmla="*/ 427805 w 472409"/>
                  <a:gd name="connsiteY24" fmla="*/ 113551 h 448132"/>
                  <a:gd name="connsiteX25" fmla="*/ 472111 w 472409"/>
                  <a:gd name="connsiteY25" fmla="*/ 190314 h 448132"/>
                  <a:gd name="connsiteX26" fmla="*/ 472409 w 472409"/>
                  <a:gd name="connsiteY26" fmla="*/ 192007 h 448132"/>
                  <a:gd name="connsiteX27" fmla="*/ 471165 w 472409"/>
                  <a:gd name="connsiteY27" fmla="*/ 193252 h 448132"/>
                  <a:gd name="connsiteX28" fmla="*/ 444731 w 472409"/>
                  <a:gd name="connsiteY28" fmla="*/ 189369 h 448132"/>
                  <a:gd name="connsiteX29" fmla="*/ 305592 w 472409"/>
                  <a:gd name="connsiteY29" fmla="*/ 166618 h 448132"/>
                  <a:gd name="connsiteX30" fmla="*/ 303949 w 472409"/>
                  <a:gd name="connsiteY30" fmla="*/ 166618 h 448132"/>
                  <a:gd name="connsiteX31" fmla="*/ 380164 w 472409"/>
                  <a:gd name="connsiteY31" fmla="*/ 365196 h 448132"/>
                  <a:gd name="connsiteX32" fmla="*/ 375584 w 472409"/>
                  <a:gd name="connsiteY32" fmla="*/ 368283 h 448132"/>
                  <a:gd name="connsiteX33" fmla="*/ 375385 w 472409"/>
                  <a:gd name="connsiteY33" fmla="*/ 368283 h 448132"/>
                  <a:gd name="connsiteX34" fmla="*/ 258200 w 472409"/>
                  <a:gd name="connsiteY34" fmla="*/ 229044 h 448132"/>
                  <a:gd name="connsiteX35" fmla="*/ 256308 w 472409"/>
                  <a:gd name="connsiteY35" fmla="*/ 221876 h 448132"/>
                  <a:gd name="connsiteX36" fmla="*/ 257353 w 472409"/>
                  <a:gd name="connsiteY36" fmla="*/ 448132 h 448132"/>
                  <a:gd name="connsiteX37" fmla="*/ 208169 w 472409"/>
                  <a:gd name="connsiteY37" fmla="*/ 440864 h 448132"/>
                  <a:gd name="connsiteX38" fmla="*/ 250832 w 472409"/>
                  <a:gd name="connsiteY38" fmla="*/ 441561 h 448132"/>
                  <a:gd name="connsiteX39" fmla="*/ 249588 w 472409"/>
                  <a:gd name="connsiteY39" fmla="*/ 162935 h 448132"/>
                  <a:gd name="connsiteX40" fmla="*/ 256109 w 472409"/>
                  <a:gd name="connsiteY40" fmla="*/ 193002 h 448132"/>
                  <a:gd name="connsiteX41" fmla="*/ 264423 w 472409"/>
                  <a:gd name="connsiteY41" fmla="*/ 227402 h 448132"/>
                  <a:gd name="connsiteX42" fmla="*/ 374489 w 472409"/>
                  <a:gd name="connsiteY42" fmla="*/ 361662 h 448132"/>
                  <a:gd name="connsiteX43" fmla="*/ 294540 w 472409"/>
                  <a:gd name="connsiteY43" fmla="*/ 169008 h 448132"/>
                  <a:gd name="connsiteX44" fmla="*/ 289562 w 472409"/>
                  <a:gd name="connsiteY44" fmla="*/ 163880 h 448132"/>
                  <a:gd name="connsiteX45" fmla="*/ 289860 w 472409"/>
                  <a:gd name="connsiteY45" fmla="*/ 161640 h 448132"/>
                  <a:gd name="connsiteX46" fmla="*/ 292300 w 472409"/>
                  <a:gd name="connsiteY46" fmla="*/ 161043 h 448132"/>
                  <a:gd name="connsiteX47" fmla="*/ 446174 w 472409"/>
                  <a:gd name="connsiteY47" fmla="*/ 182997 h 448132"/>
                  <a:gd name="connsiteX48" fmla="*/ 464992 w 472409"/>
                  <a:gd name="connsiteY48" fmla="*/ 187029 h 448132"/>
                  <a:gd name="connsiteX49" fmla="*/ 424221 w 472409"/>
                  <a:gd name="connsiteY49" fmla="*/ 118779 h 448132"/>
                  <a:gd name="connsiteX50" fmla="*/ 299966 w 472409"/>
                  <a:gd name="connsiteY50" fmla="*/ 105188 h 448132"/>
                  <a:gd name="connsiteX51" fmla="*/ 284733 w 472409"/>
                  <a:gd name="connsiteY51" fmla="*/ 105138 h 448132"/>
                  <a:gd name="connsiteX52" fmla="*/ 283837 w 472409"/>
                  <a:gd name="connsiteY52" fmla="*/ 103844 h 448132"/>
                  <a:gd name="connsiteX53" fmla="*/ 284285 w 472409"/>
                  <a:gd name="connsiteY53" fmla="*/ 102052 h 448132"/>
                  <a:gd name="connsiteX54" fmla="*/ 367768 w 472409"/>
                  <a:gd name="connsiteY54" fmla="*/ 63720 h 448132"/>
                  <a:gd name="connsiteX55" fmla="*/ 406200 w 472409"/>
                  <a:gd name="connsiteY55" fmla="*/ 47840 h 448132"/>
                  <a:gd name="connsiteX56" fmla="*/ 304048 w 472409"/>
                  <a:gd name="connsiteY56" fmla="*/ 19216 h 448132"/>
                  <a:gd name="connsiteX57" fmla="*/ 242718 w 472409"/>
                  <a:gd name="connsiteY57" fmla="*/ 78207 h 448132"/>
                  <a:gd name="connsiteX58" fmla="*/ 235051 w 472409"/>
                  <a:gd name="connsiteY58" fmla="*/ 86968 h 448132"/>
                  <a:gd name="connsiteX59" fmla="*/ 231865 w 472409"/>
                  <a:gd name="connsiteY59" fmla="*/ 83533 h 448132"/>
                  <a:gd name="connsiteX60" fmla="*/ 130411 w 472409"/>
                  <a:gd name="connsiteY60" fmla="*/ 6820 h 448132"/>
                  <a:gd name="connsiteX61" fmla="*/ 190049 w 472409"/>
                  <a:gd name="connsiteY61" fmla="*/ 85027 h 448132"/>
                  <a:gd name="connsiteX62" fmla="*/ 181536 w 472409"/>
                  <a:gd name="connsiteY62" fmla="*/ 85574 h 448132"/>
                  <a:gd name="connsiteX63" fmla="*/ 43393 w 472409"/>
                  <a:gd name="connsiteY63" fmla="*/ 95033 h 448132"/>
                  <a:gd name="connsiteX64" fmla="*/ 6555 w 472409"/>
                  <a:gd name="connsiteY64" fmla="*/ 153426 h 448132"/>
                  <a:gd name="connsiteX65" fmla="*/ 182632 w 472409"/>
                  <a:gd name="connsiteY65" fmla="*/ 143520 h 448132"/>
                  <a:gd name="connsiteX66" fmla="*/ 184275 w 472409"/>
                  <a:gd name="connsiteY66" fmla="*/ 144665 h 448132"/>
                  <a:gd name="connsiteX67" fmla="*/ 183727 w 472409"/>
                  <a:gd name="connsiteY67" fmla="*/ 148846 h 448132"/>
                  <a:gd name="connsiteX68" fmla="*/ 181437 w 472409"/>
                  <a:gd name="connsiteY68" fmla="*/ 149693 h 448132"/>
                  <a:gd name="connsiteX69" fmla="*/ 70972 w 472409"/>
                  <a:gd name="connsiteY69" fmla="*/ 318701 h 448132"/>
                  <a:gd name="connsiteX70" fmla="*/ 229327 w 472409"/>
                  <a:gd name="connsiteY70" fmla="*/ 187228 h 448132"/>
                  <a:gd name="connsiteX71" fmla="*/ 236844 w 472409"/>
                  <a:gd name="connsiteY71" fmla="*/ 173389 h 448132"/>
                  <a:gd name="connsiteX72" fmla="*/ 235400 w 472409"/>
                  <a:gd name="connsiteY72" fmla="*/ 189070 h 448132"/>
                  <a:gd name="connsiteX73" fmla="*/ 208169 w 472409"/>
                  <a:gd name="connsiteY73" fmla="*/ 440864 h 4481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</a:cxnLst>
                <a:rect l="l" t="t" r="r" b="b"/>
                <a:pathLst>
                  <a:path w="472409" h="448132">
                    <a:moveTo>
                      <a:pt x="257353" y="448132"/>
                    </a:moveTo>
                    <a:lnTo>
                      <a:pt x="200752" y="447137"/>
                    </a:lnTo>
                    <a:lnTo>
                      <a:pt x="201249" y="443553"/>
                    </a:lnTo>
                    <a:cubicBezTo>
                      <a:pt x="211803" y="365246"/>
                      <a:pt x="221162" y="272155"/>
                      <a:pt x="227584" y="203158"/>
                    </a:cubicBezTo>
                    <a:cubicBezTo>
                      <a:pt x="203838" y="241788"/>
                      <a:pt x="155749" y="298788"/>
                      <a:pt x="68632" y="326218"/>
                    </a:cubicBezTo>
                    <a:lnTo>
                      <a:pt x="64550" y="327512"/>
                    </a:lnTo>
                    <a:lnTo>
                      <a:pt x="64401" y="323231"/>
                    </a:lnTo>
                    <a:cubicBezTo>
                      <a:pt x="64401" y="321837"/>
                      <a:pt x="62260" y="188074"/>
                      <a:pt x="168245" y="147353"/>
                    </a:cubicBezTo>
                    <a:cubicBezTo>
                      <a:pt x="136334" y="143868"/>
                      <a:pt x="44936" y="139786"/>
                      <a:pt x="6754" y="160595"/>
                    </a:cubicBezTo>
                    <a:cubicBezTo>
                      <a:pt x="4763" y="161640"/>
                      <a:pt x="2622" y="161392"/>
                      <a:pt x="1278" y="159798"/>
                    </a:cubicBezTo>
                    <a:cubicBezTo>
                      <a:pt x="-3551" y="154223"/>
                      <a:pt x="5858" y="129830"/>
                      <a:pt x="20244" y="110565"/>
                    </a:cubicBezTo>
                    <a:cubicBezTo>
                      <a:pt x="41999" y="81393"/>
                      <a:pt x="92029" y="38531"/>
                      <a:pt x="183030" y="79153"/>
                    </a:cubicBezTo>
                    <a:cubicBezTo>
                      <a:pt x="176508" y="67703"/>
                      <a:pt x="147785" y="34648"/>
                      <a:pt x="120206" y="5476"/>
                    </a:cubicBezTo>
                    <a:lnTo>
                      <a:pt x="115128" y="149"/>
                    </a:lnTo>
                    <a:lnTo>
                      <a:pt x="122446" y="0"/>
                    </a:lnTo>
                    <a:cubicBezTo>
                      <a:pt x="122446" y="0"/>
                      <a:pt x="122545" y="0"/>
                      <a:pt x="122645" y="0"/>
                    </a:cubicBezTo>
                    <a:cubicBezTo>
                      <a:pt x="127125" y="0"/>
                      <a:pt x="216184" y="1095"/>
                      <a:pt x="236595" y="75917"/>
                    </a:cubicBezTo>
                    <a:cubicBezTo>
                      <a:pt x="236694" y="75718"/>
                      <a:pt x="236794" y="75518"/>
                      <a:pt x="236893" y="75319"/>
                    </a:cubicBezTo>
                    <a:cubicBezTo>
                      <a:pt x="244759" y="59688"/>
                      <a:pt x="263178" y="22999"/>
                      <a:pt x="302455" y="12993"/>
                    </a:cubicBezTo>
                    <a:cubicBezTo>
                      <a:pt x="333818" y="4928"/>
                      <a:pt x="371353" y="15930"/>
                      <a:pt x="414165" y="45500"/>
                    </a:cubicBezTo>
                    <a:lnTo>
                      <a:pt x="415758" y="46596"/>
                    </a:lnTo>
                    <a:lnTo>
                      <a:pt x="415559" y="48587"/>
                    </a:lnTo>
                    <a:cubicBezTo>
                      <a:pt x="415210" y="51474"/>
                      <a:pt x="415210" y="51524"/>
                      <a:pt x="370108" y="69744"/>
                    </a:cubicBezTo>
                    <a:cubicBezTo>
                      <a:pt x="349548" y="78107"/>
                      <a:pt x="318933" y="90453"/>
                      <a:pt x="302057" y="98268"/>
                    </a:cubicBezTo>
                    <a:cubicBezTo>
                      <a:pt x="329337" y="93340"/>
                      <a:pt x="386337" y="84629"/>
                      <a:pt x="427805" y="113551"/>
                    </a:cubicBezTo>
                    <a:cubicBezTo>
                      <a:pt x="451053" y="129731"/>
                      <a:pt x="465937" y="155617"/>
                      <a:pt x="472111" y="190314"/>
                    </a:cubicBezTo>
                    <a:lnTo>
                      <a:pt x="472409" y="192007"/>
                    </a:lnTo>
                    <a:lnTo>
                      <a:pt x="471165" y="193252"/>
                    </a:lnTo>
                    <a:cubicBezTo>
                      <a:pt x="469522" y="194695"/>
                      <a:pt x="469820" y="194845"/>
                      <a:pt x="444731" y="189369"/>
                    </a:cubicBezTo>
                    <a:cubicBezTo>
                      <a:pt x="409685" y="181702"/>
                      <a:pt x="341135" y="166618"/>
                      <a:pt x="305592" y="166618"/>
                    </a:cubicBezTo>
                    <a:cubicBezTo>
                      <a:pt x="304994" y="166618"/>
                      <a:pt x="304496" y="166618"/>
                      <a:pt x="303949" y="166618"/>
                    </a:cubicBezTo>
                    <a:cubicBezTo>
                      <a:pt x="350644" y="192057"/>
                      <a:pt x="415559" y="249654"/>
                      <a:pt x="380164" y="365196"/>
                    </a:cubicBezTo>
                    <a:cubicBezTo>
                      <a:pt x="379915" y="365993"/>
                      <a:pt x="378919" y="368283"/>
                      <a:pt x="375584" y="368283"/>
                    </a:cubicBezTo>
                    <a:cubicBezTo>
                      <a:pt x="375484" y="368283"/>
                      <a:pt x="375435" y="368283"/>
                      <a:pt x="375385" y="368283"/>
                    </a:cubicBezTo>
                    <a:cubicBezTo>
                      <a:pt x="359853" y="367885"/>
                      <a:pt x="280452" y="311482"/>
                      <a:pt x="258200" y="229044"/>
                    </a:cubicBezTo>
                    <a:cubicBezTo>
                      <a:pt x="257553" y="226655"/>
                      <a:pt x="256955" y="224266"/>
                      <a:pt x="256308" y="221876"/>
                    </a:cubicBezTo>
                    <a:lnTo>
                      <a:pt x="257353" y="448132"/>
                    </a:lnTo>
                    <a:close/>
                    <a:moveTo>
                      <a:pt x="208169" y="440864"/>
                    </a:moveTo>
                    <a:lnTo>
                      <a:pt x="250832" y="441561"/>
                    </a:lnTo>
                    <a:lnTo>
                      <a:pt x="249588" y="162935"/>
                    </a:lnTo>
                    <a:lnTo>
                      <a:pt x="256109" y="193002"/>
                    </a:lnTo>
                    <a:cubicBezTo>
                      <a:pt x="258698" y="204701"/>
                      <a:pt x="261336" y="215653"/>
                      <a:pt x="264423" y="227402"/>
                    </a:cubicBezTo>
                    <a:cubicBezTo>
                      <a:pt x="286027" y="307351"/>
                      <a:pt x="361197" y="358874"/>
                      <a:pt x="374489" y="361662"/>
                    </a:cubicBezTo>
                    <a:cubicBezTo>
                      <a:pt x="408988" y="246318"/>
                      <a:pt x="339294" y="191459"/>
                      <a:pt x="294540" y="169008"/>
                    </a:cubicBezTo>
                    <a:cubicBezTo>
                      <a:pt x="290807" y="167166"/>
                      <a:pt x="289263" y="166370"/>
                      <a:pt x="289562" y="163880"/>
                    </a:cubicBezTo>
                    <a:lnTo>
                      <a:pt x="289860" y="161640"/>
                    </a:lnTo>
                    <a:lnTo>
                      <a:pt x="292300" y="161043"/>
                    </a:lnTo>
                    <a:cubicBezTo>
                      <a:pt x="322617" y="155965"/>
                      <a:pt x="402964" y="173538"/>
                      <a:pt x="446174" y="182997"/>
                    </a:cubicBezTo>
                    <a:cubicBezTo>
                      <a:pt x="453841" y="184689"/>
                      <a:pt x="460810" y="186182"/>
                      <a:pt x="464992" y="187029"/>
                    </a:cubicBezTo>
                    <a:cubicBezTo>
                      <a:pt x="458720" y="156214"/>
                      <a:pt x="445029" y="133265"/>
                      <a:pt x="424221" y="118779"/>
                    </a:cubicBezTo>
                    <a:cubicBezTo>
                      <a:pt x="383151" y="90104"/>
                      <a:pt x="324807" y="100758"/>
                      <a:pt x="299966" y="105188"/>
                    </a:cubicBezTo>
                    <a:cubicBezTo>
                      <a:pt x="288815" y="107229"/>
                      <a:pt x="286425" y="107727"/>
                      <a:pt x="284733" y="105138"/>
                    </a:cubicBezTo>
                    <a:lnTo>
                      <a:pt x="283837" y="103844"/>
                    </a:lnTo>
                    <a:lnTo>
                      <a:pt x="284285" y="102052"/>
                    </a:lnTo>
                    <a:cubicBezTo>
                      <a:pt x="285530" y="98069"/>
                      <a:pt x="297228" y="92295"/>
                      <a:pt x="367768" y="63720"/>
                    </a:cubicBezTo>
                    <a:cubicBezTo>
                      <a:pt x="383151" y="57497"/>
                      <a:pt x="398882" y="51126"/>
                      <a:pt x="406200" y="47840"/>
                    </a:cubicBezTo>
                    <a:cubicBezTo>
                      <a:pt x="366773" y="21605"/>
                      <a:pt x="332523" y="11748"/>
                      <a:pt x="304048" y="19216"/>
                    </a:cubicBezTo>
                    <a:cubicBezTo>
                      <a:pt x="267708" y="28525"/>
                      <a:pt x="250185" y="63322"/>
                      <a:pt x="242718" y="78207"/>
                    </a:cubicBezTo>
                    <a:cubicBezTo>
                      <a:pt x="239233" y="85226"/>
                      <a:pt x="237889" y="87516"/>
                      <a:pt x="235051" y="86968"/>
                    </a:cubicBezTo>
                    <a:cubicBezTo>
                      <a:pt x="234255" y="86869"/>
                      <a:pt x="232363" y="86321"/>
                      <a:pt x="231865" y="83533"/>
                    </a:cubicBezTo>
                    <a:cubicBezTo>
                      <a:pt x="218424" y="19464"/>
                      <a:pt x="153111" y="8612"/>
                      <a:pt x="130411" y="6820"/>
                    </a:cubicBezTo>
                    <a:cubicBezTo>
                      <a:pt x="195973" y="76763"/>
                      <a:pt x="191742" y="82737"/>
                      <a:pt x="190049" y="85027"/>
                    </a:cubicBezTo>
                    <a:cubicBezTo>
                      <a:pt x="187659" y="88362"/>
                      <a:pt x="183030" y="86222"/>
                      <a:pt x="181536" y="85574"/>
                    </a:cubicBezTo>
                    <a:cubicBezTo>
                      <a:pt x="112490" y="54312"/>
                      <a:pt x="68383" y="73477"/>
                      <a:pt x="43393" y="95033"/>
                    </a:cubicBezTo>
                    <a:cubicBezTo>
                      <a:pt x="17905" y="117036"/>
                      <a:pt x="7849" y="144416"/>
                      <a:pt x="6555" y="153426"/>
                    </a:cubicBezTo>
                    <a:cubicBezTo>
                      <a:pt x="55689" y="129581"/>
                      <a:pt x="176957" y="139587"/>
                      <a:pt x="182632" y="143520"/>
                    </a:cubicBezTo>
                    <a:lnTo>
                      <a:pt x="184275" y="144665"/>
                    </a:lnTo>
                    <a:lnTo>
                      <a:pt x="183727" y="148846"/>
                    </a:lnTo>
                    <a:lnTo>
                      <a:pt x="181437" y="149693"/>
                    </a:lnTo>
                    <a:cubicBezTo>
                      <a:pt x="80182" y="180060"/>
                      <a:pt x="71619" y="294756"/>
                      <a:pt x="70972" y="318701"/>
                    </a:cubicBezTo>
                    <a:cubicBezTo>
                      <a:pt x="163366" y="288135"/>
                      <a:pt x="209762" y="223419"/>
                      <a:pt x="229327" y="187228"/>
                    </a:cubicBezTo>
                    <a:lnTo>
                      <a:pt x="236844" y="173389"/>
                    </a:lnTo>
                    <a:lnTo>
                      <a:pt x="235400" y="189070"/>
                    </a:lnTo>
                    <a:cubicBezTo>
                      <a:pt x="229127" y="258167"/>
                      <a:pt x="219270" y="357431"/>
                      <a:pt x="208169" y="440864"/>
                    </a:cubicBezTo>
                    <a:close/>
                  </a:path>
                </a:pathLst>
              </a:custGeom>
              <a:grpFill/>
              <a:ln w="497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6" name="Freeform: Shape 75">
                <a:extLst>
                  <a:ext uri="{FF2B5EF4-FFF2-40B4-BE49-F238E27FC236}">
                    <a16:creationId xmlns:a16="http://schemas.microsoft.com/office/drawing/2014/main" id="{A170606F-73B1-1136-50B9-AF0E56B135E7}"/>
                  </a:ext>
                </a:extLst>
              </p:cNvPr>
              <p:cNvSpPr/>
              <p:nvPr/>
            </p:nvSpPr>
            <p:spPr>
              <a:xfrm>
                <a:off x="1446316" y="4661032"/>
                <a:ext cx="472363" cy="448132"/>
              </a:xfrm>
              <a:custGeom>
                <a:avLst/>
                <a:gdLst>
                  <a:gd name="connsiteX0" fmla="*/ 257357 w 472363"/>
                  <a:gd name="connsiteY0" fmla="*/ 448132 h 448132"/>
                  <a:gd name="connsiteX1" fmla="*/ 200756 w 472363"/>
                  <a:gd name="connsiteY1" fmla="*/ 447137 h 448132"/>
                  <a:gd name="connsiteX2" fmla="*/ 201254 w 472363"/>
                  <a:gd name="connsiteY2" fmla="*/ 443553 h 448132"/>
                  <a:gd name="connsiteX3" fmla="*/ 227638 w 472363"/>
                  <a:gd name="connsiteY3" fmla="*/ 203108 h 448132"/>
                  <a:gd name="connsiteX4" fmla="*/ 68686 w 472363"/>
                  <a:gd name="connsiteY4" fmla="*/ 326218 h 448132"/>
                  <a:gd name="connsiteX5" fmla="*/ 64604 w 472363"/>
                  <a:gd name="connsiteY5" fmla="*/ 327512 h 448132"/>
                  <a:gd name="connsiteX6" fmla="*/ 64504 w 472363"/>
                  <a:gd name="connsiteY6" fmla="*/ 323231 h 448132"/>
                  <a:gd name="connsiteX7" fmla="*/ 168249 w 472363"/>
                  <a:gd name="connsiteY7" fmla="*/ 147353 h 448132"/>
                  <a:gd name="connsiteX8" fmla="*/ 6758 w 472363"/>
                  <a:gd name="connsiteY8" fmla="*/ 160595 h 448132"/>
                  <a:gd name="connsiteX9" fmla="*/ 1282 w 472363"/>
                  <a:gd name="connsiteY9" fmla="*/ 159798 h 448132"/>
                  <a:gd name="connsiteX10" fmla="*/ 20199 w 472363"/>
                  <a:gd name="connsiteY10" fmla="*/ 110614 h 448132"/>
                  <a:gd name="connsiteX11" fmla="*/ 182984 w 472363"/>
                  <a:gd name="connsiteY11" fmla="*/ 79153 h 448132"/>
                  <a:gd name="connsiteX12" fmla="*/ 120110 w 472363"/>
                  <a:gd name="connsiteY12" fmla="*/ 5476 h 448132"/>
                  <a:gd name="connsiteX13" fmla="*/ 115082 w 472363"/>
                  <a:gd name="connsiteY13" fmla="*/ 149 h 448132"/>
                  <a:gd name="connsiteX14" fmla="*/ 122450 w 472363"/>
                  <a:gd name="connsiteY14" fmla="*/ 0 h 448132"/>
                  <a:gd name="connsiteX15" fmla="*/ 122599 w 472363"/>
                  <a:gd name="connsiteY15" fmla="*/ 0 h 448132"/>
                  <a:gd name="connsiteX16" fmla="*/ 236599 w 472363"/>
                  <a:gd name="connsiteY16" fmla="*/ 75917 h 448132"/>
                  <a:gd name="connsiteX17" fmla="*/ 236897 w 472363"/>
                  <a:gd name="connsiteY17" fmla="*/ 75319 h 448132"/>
                  <a:gd name="connsiteX18" fmla="*/ 302459 w 472363"/>
                  <a:gd name="connsiteY18" fmla="*/ 12943 h 448132"/>
                  <a:gd name="connsiteX19" fmla="*/ 414169 w 472363"/>
                  <a:gd name="connsiteY19" fmla="*/ 45500 h 448132"/>
                  <a:gd name="connsiteX20" fmla="*/ 415762 w 472363"/>
                  <a:gd name="connsiteY20" fmla="*/ 46596 h 448132"/>
                  <a:gd name="connsiteX21" fmla="*/ 415613 w 472363"/>
                  <a:gd name="connsiteY21" fmla="*/ 48587 h 448132"/>
                  <a:gd name="connsiteX22" fmla="*/ 370162 w 472363"/>
                  <a:gd name="connsiteY22" fmla="*/ 69744 h 448132"/>
                  <a:gd name="connsiteX23" fmla="*/ 302061 w 472363"/>
                  <a:gd name="connsiteY23" fmla="*/ 98268 h 448132"/>
                  <a:gd name="connsiteX24" fmla="*/ 427809 w 472363"/>
                  <a:gd name="connsiteY24" fmla="*/ 113502 h 448132"/>
                  <a:gd name="connsiteX25" fmla="*/ 472065 w 472363"/>
                  <a:gd name="connsiteY25" fmla="*/ 190314 h 448132"/>
                  <a:gd name="connsiteX26" fmla="*/ 472363 w 472363"/>
                  <a:gd name="connsiteY26" fmla="*/ 192007 h 448132"/>
                  <a:gd name="connsiteX27" fmla="*/ 471169 w 472363"/>
                  <a:gd name="connsiteY27" fmla="*/ 193202 h 448132"/>
                  <a:gd name="connsiteX28" fmla="*/ 444785 w 472363"/>
                  <a:gd name="connsiteY28" fmla="*/ 189418 h 448132"/>
                  <a:gd name="connsiteX29" fmla="*/ 305596 w 472363"/>
                  <a:gd name="connsiteY29" fmla="*/ 166618 h 448132"/>
                  <a:gd name="connsiteX30" fmla="*/ 303953 w 472363"/>
                  <a:gd name="connsiteY30" fmla="*/ 166618 h 448132"/>
                  <a:gd name="connsiteX31" fmla="*/ 380218 w 472363"/>
                  <a:gd name="connsiteY31" fmla="*/ 365196 h 448132"/>
                  <a:gd name="connsiteX32" fmla="*/ 375638 w 472363"/>
                  <a:gd name="connsiteY32" fmla="*/ 368283 h 448132"/>
                  <a:gd name="connsiteX33" fmla="*/ 375439 w 472363"/>
                  <a:gd name="connsiteY33" fmla="*/ 368283 h 448132"/>
                  <a:gd name="connsiteX34" fmla="*/ 258254 w 472363"/>
                  <a:gd name="connsiteY34" fmla="*/ 229044 h 448132"/>
                  <a:gd name="connsiteX35" fmla="*/ 256412 w 472363"/>
                  <a:gd name="connsiteY35" fmla="*/ 221975 h 448132"/>
                  <a:gd name="connsiteX36" fmla="*/ 257357 w 472363"/>
                  <a:gd name="connsiteY36" fmla="*/ 448132 h 448132"/>
                  <a:gd name="connsiteX37" fmla="*/ 208124 w 472363"/>
                  <a:gd name="connsiteY37" fmla="*/ 440864 h 448132"/>
                  <a:gd name="connsiteX38" fmla="*/ 250836 w 472363"/>
                  <a:gd name="connsiteY38" fmla="*/ 441561 h 448132"/>
                  <a:gd name="connsiteX39" fmla="*/ 249542 w 472363"/>
                  <a:gd name="connsiteY39" fmla="*/ 162935 h 448132"/>
                  <a:gd name="connsiteX40" fmla="*/ 256063 w 472363"/>
                  <a:gd name="connsiteY40" fmla="*/ 193002 h 448132"/>
                  <a:gd name="connsiteX41" fmla="*/ 264377 w 472363"/>
                  <a:gd name="connsiteY41" fmla="*/ 227402 h 448132"/>
                  <a:gd name="connsiteX42" fmla="*/ 374443 w 472363"/>
                  <a:gd name="connsiteY42" fmla="*/ 361662 h 448132"/>
                  <a:gd name="connsiteX43" fmla="*/ 294445 w 472363"/>
                  <a:gd name="connsiteY43" fmla="*/ 169008 h 448132"/>
                  <a:gd name="connsiteX44" fmla="*/ 289467 w 472363"/>
                  <a:gd name="connsiteY44" fmla="*/ 163880 h 448132"/>
                  <a:gd name="connsiteX45" fmla="*/ 289765 w 472363"/>
                  <a:gd name="connsiteY45" fmla="*/ 161640 h 448132"/>
                  <a:gd name="connsiteX46" fmla="*/ 292205 w 472363"/>
                  <a:gd name="connsiteY46" fmla="*/ 161043 h 448132"/>
                  <a:gd name="connsiteX47" fmla="*/ 446129 w 472363"/>
                  <a:gd name="connsiteY47" fmla="*/ 183046 h 448132"/>
                  <a:gd name="connsiteX48" fmla="*/ 464846 w 472363"/>
                  <a:gd name="connsiteY48" fmla="*/ 187029 h 448132"/>
                  <a:gd name="connsiteX49" fmla="*/ 424075 w 472363"/>
                  <a:gd name="connsiteY49" fmla="*/ 118779 h 448132"/>
                  <a:gd name="connsiteX50" fmla="*/ 299821 w 472363"/>
                  <a:gd name="connsiteY50" fmla="*/ 105188 h 448132"/>
                  <a:gd name="connsiteX51" fmla="*/ 284588 w 472363"/>
                  <a:gd name="connsiteY51" fmla="*/ 105138 h 448132"/>
                  <a:gd name="connsiteX52" fmla="*/ 283742 w 472363"/>
                  <a:gd name="connsiteY52" fmla="*/ 103844 h 448132"/>
                  <a:gd name="connsiteX53" fmla="*/ 284190 w 472363"/>
                  <a:gd name="connsiteY53" fmla="*/ 102052 h 448132"/>
                  <a:gd name="connsiteX54" fmla="*/ 367673 w 472363"/>
                  <a:gd name="connsiteY54" fmla="*/ 63720 h 448132"/>
                  <a:gd name="connsiteX55" fmla="*/ 406104 w 472363"/>
                  <a:gd name="connsiteY55" fmla="*/ 47840 h 448132"/>
                  <a:gd name="connsiteX56" fmla="*/ 304003 w 472363"/>
                  <a:gd name="connsiteY56" fmla="*/ 19166 h 448132"/>
                  <a:gd name="connsiteX57" fmla="*/ 242622 w 472363"/>
                  <a:gd name="connsiteY57" fmla="*/ 78207 h 448132"/>
                  <a:gd name="connsiteX58" fmla="*/ 234956 w 472363"/>
                  <a:gd name="connsiteY58" fmla="*/ 86968 h 448132"/>
                  <a:gd name="connsiteX59" fmla="*/ 231720 w 472363"/>
                  <a:gd name="connsiteY59" fmla="*/ 83533 h 448132"/>
                  <a:gd name="connsiteX60" fmla="*/ 130266 w 472363"/>
                  <a:gd name="connsiteY60" fmla="*/ 6820 h 448132"/>
                  <a:gd name="connsiteX61" fmla="*/ 189953 w 472363"/>
                  <a:gd name="connsiteY61" fmla="*/ 85027 h 448132"/>
                  <a:gd name="connsiteX62" fmla="*/ 181441 w 472363"/>
                  <a:gd name="connsiteY62" fmla="*/ 85574 h 448132"/>
                  <a:gd name="connsiteX63" fmla="*/ 43397 w 472363"/>
                  <a:gd name="connsiteY63" fmla="*/ 94983 h 448132"/>
                  <a:gd name="connsiteX64" fmla="*/ 6459 w 472363"/>
                  <a:gd name="connsiteY64" fmla="*/ 153426 h 448132"/>
                  <a:gd name="connsiteX65" fmla="*/ 182536 w 472363"/>
                  <a:gd name="connsiteY65" fmla="*/ 143520 h 448132"/>
                  <a:gd name="connsiteX66" fmla="*/ 184179 w 472363"/>
                  <a:gd name="connsiteY66" fmla="*/ 144665 h 448132"/>
                  <a:gd name="connsiteX67" fmla="*/ 183631 w 472363"/>
                  <a:gd name="connsiteY67" fmla="*/ 148846 h 448132"/>
                  <a:gd name="connsiteX68" fmla="*/ 181391 w 472363"/>
                  <a:gd name="connsiteY68" fmla="*/ 149693 h 448132"/>
                  <a:gd name="connsiteX69" fmla="*/ 70926 w 472363"/>
                  <a:gd name="connsiteY69" fmla="*/ 318701 h 448132"/>
                  <a:gd name="connsiteX70" fmla="*/ 229331 w 472363"/>
                  <a:gd name="connsiteY70" fmla="*/ 187228 h 448132"/>
                  <a:gd name="connsiteX71" fmla="*/ 236798 w 472363"/>
                  <a:gd name="connsiteY71" fmla="*/ 173439 h 448132"/>
                  <a:gd name="connsiteX72" fmla="*/ 235404 w 472363"/>
                  <a:gd name="connsiteY72" fmla="*/ 189070 h 448132"/>
                  <a:gd name="connsiteX73" fmla="*/ 208124 w 472363"/>
                  <a:gd name="connsiteY73" fmla="*/ 440864 h 4481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</a:cxnLst>
                <a:rect l="l" t="t" r="r" b="b"/>
                <a:pathLst>
                  <a:path w="472363" h="448132">
                    <a:moveTo>
                      <a:pt x="257357" y="448132"/>
                    </a:moveTo>
                    <a:lnTo>
                      <a:pt x="200756" y="447137"/>
                    </a:lnTo>
                    <a:lnTo>
                      <a:pt x="201254" y="443553"/>
                    </a:lnTo>
                    <a:cubicBezTo>
                      <a:pt x="211857" y="364848"/>
                      <a:pt x="221266" y="271906"/>
                      <a:pt x="227638" y="203108"/>
                    </a:cubicBezTo>
                    <a:cubicBezTo>
                      <a:pt x="203843" y="241739"/>
                      <a:pt x="155704" y="298788"/>
                      <a:pt x="68686" y="326218"/>
                    </a:cubicBezTo>
                    <a:lnTo>
                      <a:pt x="64604" y="327512"/>
                    </a:lnTo>
                    <a:lnTo>
                      <a:pt x="64504" y="323231"/>
                    </a:lnTo>
                    <a:cubicBezTo>
                      <a:pt x="64455" y="321837"/>
                      <a:pt x="62264" y="188074"/>
                      <a:pt x="168249" y="147353"/>
                    </a:cubicBezTo>
                    <a:cubicBezTo>
                      <a:pt x="136389" y="143918"/>
                      <a:pt x="44990" y="139736"/>
                      <a:pt x="6758" y="160595"/>
                    </a:cubicBezTo>
                    <a:cubicBezTo>
                      <a:pt x="4816" y="161740"/>
                      <a:pt x="2626" y="161392"/>
                      <a:pt x="1282" y="159798"/>
                    </a:cubicBezTo>
                    <a:cubicBezTo>
                      <a:pt x="-3547" y="154273"/>
                      <a:pt x="5812" y="129880"/>
                      <a:pt x="20199" y="110614"/>
                    </a:cubicBezTo>
                    <a:cubicBezTo>
                      <a:pt x="41904" y="81393"/>
                      <a:pt x="91934" y="38531"/>
                      <a:pt x="182984" y="79153"/>
                    </a:cubicBezTo>
                    <a:cubicBezTo>
                      <a:pt x="176463" y="67703"/>
                      <a:pt x="147739" y="34648"/>
                      <a:pt x="120110" y="5476"/>
                    </a:cubicBezTo>
                    <a:lnTo>
                      <a:pt x="115082" y="149"/>
                    </a:lnTo>
                    <a:lnTo>
                      <a:pt x="122450" y="0"/>
                    </a:lnTo>
                    <a:cubicBezTo>
                      <a:pt x="122450" y="0"/>
                      <a:pt x="122500" y="0"/>
                      <a:pt x="122599" y="0"/>
                    </a:cubicBezTo>
                    <a:cubicBezTo>
                      <a:pt x="127129" y="0"/>
                      <a:pt x="216188" y="1095"/>
                      <a:pt x="236599" y="75917"/>
                    </a:cubicBezTo>
                    <a:cubicBezTo>
                      <a:pt x="236698" y="75718"/>
                      <a:pt x="236798" y="75518"/>
                      <a:pt x="236897" y="75319"/>
                    </a:cubicBezTo>
                    <a:cubicBezTo>
                      <a:pt x="244763" y="59688"/>
                      <a:pt x="263232" y="22949"/>
                      <a:pt x="302459" y="12943"/>
                    </a:cubicBezTo>
                    <a:cubicBezTo>
                      <a:pt x="333872" y="5128"/>
                      <a:pt x="371357" y="15980"/>
                      <a:pt x="414169" y="45500"/>
                    </a:cubicBezTo>
                    <a:lnTo>
                      <a:pt x="415762" y="46596"/>
                    </a:lnTo>
                    <a:lnTo>
                      <a:pt x="415613" y="48587"/>
                    </a:lnTo>
                    <a:cubicBezTo>
                      <a:pt x="415264" y="51474"/>
                      <a:pt x="415264" y="51524"/>
                      <a:pt x="370162" y="69744"/>
                    </a:cubicBezTo>
                    <a:cubicBezTo>
                      <a:pt x="349553" y="78107"/>
                      <a:pt x="318987" y="90453"/>
                      <a:pt x="302061" y="98268"/>
                    </a:cubicBezTo>
                    <a:cubicBezTo>
                      <a:pt x="329341" y="93340"/>
                      <a:pt x="386341" y="84678"/>
                      <a:pt x="427809" y="113502"/>
                    </a:cubicBezTo>
                    <a:cubicBezTo>
                      <a:pt x="451057" y="129731"/>
                      <a:pt x="465942" y="155617"/>
                      <a:pt x="472065" y="190314"/>
                    </a:cubicBezTo>
                    <a:lnTo>
                      <a:pt x="472363" y="192007"/>
                    </a:lnTo>
                    <a:lnTo>
                      <a:pt x="471169" y="193202"/>
                    </a:lnTo>
                    <a:cubicBezTo>
                      <a:pt x="469526" y="194845"/>
                      <a:pt x="469625" y="194845"/>
                      <a:pt x="444785" y="189418"/>
                    </a:cubicBezTo>
                    <a:cubicBezTo>
                      <a:pt x="409689" y="181702"/>
                      <a:pt x="341189" y="166618"/>
                      <a:pt x="305596" y="166618"/>
                    </a:cubicBezTo>
                    <a:cubicBezTo>
                      <a:pt x="305048" y="166618"/>
                      <a:pt x="304501" y="166618"/>
                      <a:pt x="303953" y="166618"/>
                    </a:cubicBezTo>
                    <a:cubicBezTo>
                      <a:pt x="350648" y="192057"/>
                      <a:pt x="415613" y="249604"/>
                      <a:pt x="380218" y="365196"/>
                    </a:cubicBezTo>
                    <a:cubicBezTo>
                      <a:pt x="379969" y="365993"/>
                      <a:pt x="378974" y="368283"/>
                      <a:pt x="375638" y="368283"/>
                    </a:cubicBezTo>
                    <a:cubicBezTo>
                      <a:pt x="375588" y="368283"/>
                      <a:pt x="375489" y="368283"/>
                      <a:pt x="375439" y="368283"/>
                    </a:cubicBezTo>
                    <a:cubicBezTo>
                      <a:pt x="359957" y="367835"/>
                      <a:pt x="280506" y="311433"/>
                      <a:pt x="258254" y="229044"/>
                    </a:cubicBezTo>
                    <a:cubicBezTo>
                      <a:pt x="257606" y="226705"/>
                      <a:pt x="257009" y="224315"/>
                      <a:pt x="256412" y="221975"/>
                    </a:cubicBezTo>
                    <a:lnTo>
                      <a:pt x="257357" y="448132"/>
                    </a:lnTo>
                    <a:close/>
                    <a:moveTo>
                      <a:pt x="208124" y="440864"/>
                    </a:moveTo>
                    <a:lnTo>
                      <a:pt x="250836" y="441561"/>
                    </a:lnTo>
                    <a:lnTo>
                      <a:pt x="249542" y="162935"/>
                    </a:lnTo>
                    <a:lnTo>
                      <a:pt x="256063" y="193002"/>
                    </a:lnTo>
                    <a:cubicBezTo>
                      <a:pt x="258702" y="205050"/>
                      <a:pt x="261340" y="216002"/>
                      <a:pt x="264377" y="227402"/>
                    </a:cubicBezTo>
                    <a:cubicBezTo>
                      <a:pt x="286032" y="307400"/>
                      <a:pt x="361202" y="358924"/>
                      <a:pt x="374443" y="361662"/>
                    </a:cubicBezTo>
                    <a:cubicBezTo>
                      <a:pt x="408942" y="246269"/>
                      <a:pt x="339198" y="191459"/>
                      <a:pt x="294445" y="169008"/>
                    </a:cubicBezTo>
                    <a:cubicBezTo>
                      <a:pt x="290711" y="167166"/>
                      <a:pt x="289118" y="166370"/>
                      <a:pt x="289467" y="163880"/>
                    </a:cubicBezTo>
                    <a:lnTo>
                      <a:pt x="289765" y="161640"/>
                    </a:lnTo>
                    <a:lnTo>
                      <a:pt x="292205" y="161043"/>
                    </a:lnTo>
                    <a:cubicBezTo>
                      <a:pt x="322571" y="155816"/>
                      <a:pt x="402968" y="173538"/>
                      <a:pt x="446129" y="183046"/>
                    </a:cubicBezTo>
                    <a:cubicBezTo>
                      <a:pt x="453795" y="184689"/>
                      <a:pt x="460715" y="186182"/>
                      <a:pt x="464846" y="187029"/>
                    </a:cubicBezTo>
                    <a:cubicBezTo>
                      <a:pt x="458574" y="156214"/>
                      <a:pt x="444884" y="133265"/>
                      <a:pt x="424075" y="118779"/>
                    </a:cubicBezTo>
                    <a:cubicBezTo>
                      <a:pt x="383056" y="90104"/>
                      <a:pt x="324762" y="100758"/>
                      <a:pt x="299821" y="105188"/>
                    </a:cubicBezTo>
                    <a:cubicBezTo>
                      <a:pt x="288471" y="107329"/>
                      <a:pt x="286281" y="107677"/>
                      <a:pt x="284588" y="105138"/>
                    </a:cubicBezTo>
                    <a:lnTo>
                      <a:pt x="283742" y="103844"/>
                    </a:lnTo>
                    <a:lnTo>
                      <a:pt x="284190" y="102052"/>
                    </a:lnTo>
                    <a:cubicBezTo>
                      <a:pt x="285434" y="98069"/>
                      <a:pt x="297133" y="92295"/>
                      <a:pt x="367673" y="63720"/>
                    </a:cubicBezTo>
                    <a:cubicBezTo>
                      <a:pt x="383056" y="57497"/>
                      <a:pt x="398787" y="51126"/>
                      <a:pt x="406104" y="47840"/>
                    </a:cubicBezTo>
                    <a:cubicBezTo>
                      <a:pt x="366727" y="21605"/>
                      <a:pt x="332428" y="11947"/>
                      <a:pt x="304003" y="19166"/>
                    </a:cubicBezTo>
                    <a:cubicBezTo>
                      <a:pt x="267662" y="28475"/>
                      <a:pt x="250089" y="63322"/>
                      <a:pt x="242622" y="78207"/>
                    </a:cubicBezTo>
                    <a:cubicBezTo>
                      <a:pt x="239187" y="85076"/>
                      <a:pt x="237993" y="87615"/>
                      <a:pt x="234956" y="86968"/>
                    </a:cubicBezTo>
                    <a:cubicBezTo>
                      <a:pt x="234159" y="86869"/>
                      <a:pt x="232268" y="86321"/>
                      <a:pt x="231720" y="83533"/>
                    </a:cubicBezTo>
                    <a:cubicBezTo>
                      <a:pt x="218329" y="19464"/>
                      <a:pt x="152966" y="8612"/>
                      <a:pt x="130266" y="6820"/>
                    </a:cubicBezTo>
                    <a:cubicBezTo>
                      <a:pt x="195828" y="76763"/>
                      <a:pt x="191596" y="82737"/>
                      <a:pt x="189953" y="85027"/>
                    </a:cubicBezTo>
                    <a:cubicBezTo>
                      <a:pt x="187564" y="88263"/>
                      <a:pt x="182934" y="86172"/>
                      <a:pt x="181441" y="85574"/>
                    </a:cubicBezTo>
                    <a:cubicBezTo>
                      <a:pt x="112494" y="54312"/>
                      <a:pt x="68288" y="73477"/>
                      <a:pt x="43397" y="94983"/>
                    </a:cubicBezTo>
                    <a:cubicBezTo>
                      <a:pt x="17909" y="116936"/>
                      <a:pt x="7803" y="144416"/>
                      <a:pt x="6459" y="153426"/>
                    </a:cubicBezTo>
                    <a:cubicBezTo>
                      <a:pt x="55593" y="129581"/>
                      <a:pt x="176811" y="139537"/>
                      <a:pt x="182536" y="143520"/>
                    </a:cubicBezTo>
                    <a:lnTo>
                      <a:pt x="184179" y="144665"/>
                    </a:lnTo>
                    <a:lnTo>
                      <a:pt x="183631" y="148846"/>
                    </a:lnTo>
                    <a:lnTo>
                      <a:pt x="181391" y="149693"/>
                    </a:lnTo>
                    <a:cubicBezTo>
                      <a:pt x="80036" y="180109"/>
                      <a:pt x="71573" y="294756"/>
                      <a:pt x="70926" y="318701"/>
                    </a:cubicBezTo>
                    <a:cubicBezTo>
                      <a:pt x="163221" y="288135"/>
                      <a:pt x="209717" y="223469"/>
                      <a:pt x="229331" y="187228"/>
                    </a:cubicBezTo>
                    <a:lnTo>
                      <a:pt x="236798" y="173439"/>
                    </a:lnTo>
                    <a:lnTo>
                      <a:pt x="235404" y="189070"/>
                    </a:lnTo>
                    <a:cubicBezTo>
                      <a:pt x="229082" y="257917"/>
                      <a:pt x="219275" y="356982"/>
                      <a:pt x="208124" y="440864"/>
                    </a:cubicBezTo>
                    <a:close/>
                  </a:path>
                </a:pathLst>
              </a:custGeom>
              <a:grpFill/>
              <a:ln w="497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7" name="Freeform: Shape 76">
                <a:extLst>
                  <a:ext uri="{FF2B5EF4-FFF2-40B4-BE49-F238E27FC236}">
                    <a16:creationId xmlns:a16="http://schemas.microsoft.com/office/drawing/2014/main" id="{D2F64D85-4788-C5F0-3930-EF34227DB05B}"/>
                  </a:ext>
                </a:extLst>
              </p:cNvPr>
              <p:cNvSpPr/>
              <p:nvPr/>
            </p:nvSpPr>
            <p:spPr>
              <a:xfrm>
                <a:off x="8034376" y="5070384"/>
                <a:ext cx="204950" cy="41219"/>
              </a:xfrm>
              <a:custGeom>
                <a:avLst/>
                <a:gdLst>
                  <a:gd name="connsiteX0" fmla="*/ 145013 w 204950"/>
                  <a:gd name="connsiteY0" fmla="*/ 41219 h 41219"/>
                  <a:gd name="connsiteX1" fmla="*/ 0 w 204950"/>
                  <a:gd name="connsiteY1" fmla="*/ 41219 h 41219"/>
                  <a:gd name="connsiteX2" fmla="*/ 43011 w 204950"/>
                  <a:gd name="connsiteY2" fmla="*/ 0 h 41219"/>
                  <a:gd name="connsiteX3" fmla="*/ 72582 w 204950"/>
                  <a:gd name="connsiteY3" fmla="*/ 11748 h 41219"/>
                  <a:gd name="connsiteX4" fmla="*/ 102002 w 204950"/>
                  <a:gd name="connsiteY4" fmla="*/ 0 h 41219"/>
                  <a:gd name="connsiteX5" fmla="*/ 131971 w 204950"/>
                  <a:gd name="connsiteY5" fmla="*/ 12097 h 41219"/>
                  <a:gd name="connsiteX6" fmla="*/ 161790 w 204950"/>
                  <a:gd name="connsiteY6" fmla="*/ 0 h 41219"/>
                  <a:gd name="connsiteX7" fmla="*/ 204950 w 204950"/>
                  <a:gd name="connsiteY7" fmla="*/ 41070 h 41219"/>
                  <a:gd name="connsiteX8" fmla="*/ 145013 w 204950"/>
                  <a:gd name="connsiteY8" fmla="*/ 41219 h 41219"/>
                  <a:gd name="connsiteX9" fmla="*/ 43011 w 204950"/>
                  <a:gd name="connsiteY9" fmla="*/ 299 h 41219"/>
                  <a:gd name="connsiteX10" fmla="*/ 150 w 204950"/>
                  <a:gd name="connsiteY10" fmla="*/ 41070 h 41219"/>
                  <a:gd name="connsiteX11" fmla="*/ 145013 w 204950"/>
                  <a:gd name="connsiteY11" fmla="*/ 40920 h 41219"/>
                  <a:gd name="connsiteX12" fmla="*/ 204751 w 204950"/>
                  <a:gd name="connsiteY12" fmla="*/ 40920 h 41219"/>
                  <a:gd name="connsiteX13" fmla="*/ 161740 w 204950"/>
                  <a:gd name="connsiteY13" fmla="*/ 299 h 41219"/>
                  <a:gd name="connsiteX14" fmla="*/ 131920 w 204950"/>
                  <a:gd name="connsiteY14" fmla="*/ 12296 h 41219"/>
                  <a:gd name="connsiteX15" fmla="*/ 101953 w 204950"/>
                  <a:gd name="connsiteY15" fmla="*/ 299 h 41219"/>
                  <a:gd name="connsiteX16" fmla="*/ 72532 w 204950"/>
                  <a:gd name="connsiteY16" fmla="*/ 11948 h 41219"/>
                  <a:gd name="connsiteX17" fmla="*/ 43011 w 204950"/>
                  <a:gd name="connsiteY17" fmla="*/ 299 h 412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204950" h="41219">
                    <a:moveTo>
                      <a:pt x="145013" y="41219"/>
                    </a:moveTo>
                    <a:lnTo>
                      <a:pt x="0" y="41219"/>
                    </a:lnTo>
                    <a:cubicBezTo>
                      <a:pt x="996" y="18021"/>
                      <a:pt x="19962" y="0"/>
                      <a:pt x="43011" y="0"/>
                    </a:cubicBezTo>
                    <a:cubicBezTo>
                      <a:pt x="54063" y="0"/>
                      <a:pt x="64517" y="4182"/>
                      <a:pt x="72582" y="11748"/>
                    </a:cubicBezTo>
                    <a:cubicBezTo>
                      <a:pt x="80497" y="4182"/>
                      <a:pt x="91001" y="0"/>
                      <a:pt x="102002" y="0"/>
                    </a:cubicBezTo>
                    <a:cubicBezTo>
                      <a:pt x="113303" y="0"/>
                      <a:pt x="123906" y="4331"/>
                      <a:pt x="131971" y="12097"/>
                    </a:cubicBezTo>
                    <a:cubicBezTo>
                      <a:pt x="139836" y="4331"/>
                      <a:pt x="150489" y="0"/>
                      <a:pt x="161790" y="0"/>
                    </a:cubicBezTo>
                    <a:cubicBezTo>
                      <a:pt x="184838" y="0"/>
                      <a:pt x="203805" y="18021"/>
                      <a:pt x="204950" y="41070"/>
                    </a:cubicBezTo>
                    <a:lnTo>
                      <a:pt x="145013" y="41219"/>
                    </a:lnTo>
                    <a:close/>
                    <a:moveTo>
                      <a:pt x="43011" y="299"/>
                    </a:moveTo>
                    <a:cubicBezTo>
                      <a:pt x="20062" y="299"/>
                      <a:pt x="1244" y="18170"/>
                      <a:pt x="150" y="41070"/>
                    </a:cubicBezTo>
                    <a:lnTo>
                      <a:pt x="145013" y="40920"/>
                    </a:lnTo>
                    <a:lnTo>
                      <a:pt x="204751" y="40920"/>
                    </a:lnTo>
                    <a:cubicBezTo>
                      <a:pt x="203506" y="18170"/>
                      <a:pt x="184689" y="299"/>
                      <a:pt x="161740" y="299"/>
                    </a:cubicBezTo>
                    <a:cubicBezTo>
                      <a:pt x="150489" y="299"/>
                      <a:pt x="139936" y="4530"/>
                      <a:pt x="131920" y="12296"/>
                    </a:cubicBezTo>
                    <a:cubicBezTo>
                      <a:pt x="123806" y="4530"/>
                      <a:pt x="113203" y="299"/>
                      <a:pt x="101953" y="299"/>
                    </a:cubicBezTo>
                    <a:cubicBezTo>
                      <a:pt x="91001" y="299"/>
                      <a:pt x="80546" y="4431"/>
                      <a:pt x="72532" y="11948"/>
                    </a:cubicBezTo>
                    <a:cubicBezTo>
                      <a:pt x="64417" y="4431"/>
                      <a:pt x="53963" y="299"/>
                      <a:pt x="43011" y="299"/>
                    </a:cubicBezTo>
                    <a:close/>
                  </a:path>
                </a:pathLst>
              </a:custGeom>
              <a:grpFill/>
              <a:ln w="497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8" name="Freeform: Shape 77">
                <a:extLst>
                  <a:ext uri="{FF2B5EF4-FFF2-40B4-BE49-F238E27FC236}">
                    <a16:creationId xmlns:a16="http://schemas.microsoft.com/office/drawing/2014/main" id="{7B01B127-E224-8BCD-198F-F4DBE8B8CFAC}"/>
                  </a:ext>
                </a:extLst>
              </p:cNvPr>
              <p:cNvSpPr/>
              <p:nvPr/>
            </p:nvSpPr>
            <p:spPr>
              <a:xfrm>
                <a:off x="4101644" y="5070384"/>
                <a:ext cx="204900" cy="41219"/>
              </a:xfrm>
              <a:custGeom>
                <a:avLst/>
                <a:gdLst>
                  <a:gd name="connsiteX0" fmla="*/ 145013 w 204900"/>
                  <a:gd name="connsiteY0" fmla="*/ 41219 h 41219"/>
                  <a:gd name="connsiteX1" fmla="*/ 0 w 204900"/>
                  <a:gd name="connsiteY1" fmla="*/ 41219 h 41219"/>
                  <a:gd name="connsiteX2" fmla="*/ 43061 w 204900"/>
                  <a:gd name="connsiteY2" fmla="*/ 0 h 41219"/>
                  <a:gd name="connsiteX3" fmla="*/ 72581 w 204900"/>
                  <a:gd name="connsiteY3" fmla="*/ 11748 h 41219"/>
                  <a:gd name="connsiteX4" fmla="*/ 102002 w 204900"/>
                  <a:gd name="connsiteY4" fmla="*/ 0 h 41219"/>
                  <a:gd name="connsiteX5" fmla="*/ 131971 w 204900"/>
                  <a:gd name="connsiteY5" fmla="*/ 12097 h 41219"/>
                  <a:gd name="connsiteX6" fmla="*/ 161790 w 204900"/>
                  <a:gd name="connsiteY6" fmla="*/ 0 h 41219"/>
                  <a:gd name="connsiteX7" fmla="*/ 204900 w 204900"/>
                  <a:gd name="connsiteY7" fmla="*/ 41070 h 41219"/>
                  <a:gd name="connsiteX8" fmla="*/ 145013 w 204900"/>
                  <a:gd name="connsiteY8" fmla="*/ 41219 h 41219"/>
                  <a:gd name="connsiteX9" fmla="*/ 43061 w 204900"/>
                  <a:gd name="connsiteY9" fmla="*/ 299 h 41219"/>
                  <a:gd name="connsiteX10" fmla="*/ 149 w 204900"/>
                  <a:gd name="connsiteY10" fmla="*/ 41070 h 41219"/>
                  <a:gd name="connsiteX11" fmla="*/ 145063 w 204900"/>
                  <a:gd name="connsiteY11" fmla="*/ 40920 h 41219"/>
                  <a:gd name="connsiteX12" fmla="*/ 204801 w 204900"/>
                  <a:gd name="connsiteY12" fmla="*/ 40920 h 41219"/>
                  <a:gd name="connsiteX13" fmla="*/ 161790 w 204900"/>
                  <a:gd name="connsiteY13" fmla="*/ 299 h 41219"/>
                  <a:gd name="connsiteX14" fmla="*/ 131971 w 204900"/>
                  <a:gd name="connsiteY14" fmla="*/ 12296 h 41219"/>
                  <a:gd name="connsiteX15" fmla="*/ 102002 w 204900"/>
                  <a:gd name="connsiteY15" fmla="*/ 299 h 41219"/>
                  <a:gd name="connsiteX16" fmla="*/ 72581 w 204900"/>
                  <a:gd name="connsiteY16" fmla="*/ 11948 h 41219"/>
                  <a:gd name="connsiteX17" fmla="*/ 43061 w 204900"/>
                  <a:gd name="connsiteY17" fmla="*/ 299 h 412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204900" h="41219">
                    <a:moveTo>
                      <a:pt x="145013" y="41219"/>
                    </a:moveTo>
                    <a:lnTo>
                      <a:pt x="0" y="41219"/>
                    </a:lnTo>
                    <a:cubicBezTo>
                      <a:pt x="996" y="18021"/>
                      <a:pt x="19962" y="0"/>
                      <a:pt x="43061" y="0"/>
                    </a:cubicBezTo>
                    <a:cubicBezTo>
                      <a:pt x="54063" y="0"/>
                      <a:pt x="64517" y="4182"/>
                      <a:pt x="72581" y="11748"/>
                    </a:cubicBezTo>
                    <a:cubicBezTo>
                      <a:pt x="80447" y="4182"/>
                      <a:pt x="90951" y="0"/>
                      <a:pt x="102002" y="0"/>
                    </a:cubicBezTo>
                    <a:cubicBezTo>
                      <a:pt x="113303" y="0"/>
                      <a:pt x="123956" y="4331"/>
                      <a:pt x="131971" y="12097"/>
                    </a:cubicBezTo>
                    <a:cubicBezTo>
                      <a:pt x="139836" y="4331"/>
                      <a:pt x="150489" y="0"/>
                      <a:pt x="161790" y="0"/>
                    </a:cubicBezTo>
                    <a:cubicBezTo>
                      <a:pt x="184838" y="0"/>
                      <a:pt x="203805" y="18021"/>
                      <a:pt x="204900" y="41070"/>
                    </a:cubicBezTo>
                    <a:lnTo>
                      <a:pt x="145013" y="41219"/>
                    </a:lnTo>
                    <a:close/>
                    <a:moveTo>
                      <a:pt x="43061" y="299"/>
                    </a:moveTo>
                    <a:cubicBezTo>
                      <a:pt x="20112" y="299"/>
                      <a:pt x="1245" y="18170"/>
                      <a:pt x="149" y="41070"/>
                    </a:cubicBezTo>
                    <a:lnTo>
                      <a:pt x="145063" y="40920"/>
                    </a:lnTo>
                    <a:lnTo>
                      <a:pt x="204801" y="40920"/>
                    </a:lnTo>
                    <a:cubicBezTo>
                      <a:pt x="203556" y="18170"/>
                      <a:pt x="184739" y="299"/>
                      <a:pt x="161790" y="299"/>
                    </a:cubicBezTo>
                    <a:cubicBezTo>
                      <a:pt x="150539" y="299"/>
                      <a:pt x="139935" y="4530"/>
                      <a:pt x="131971" y="12296"/>
                    </a:cubicBezTo>
                    <a:cubicBezTo>
                      <a:pt x="123806" y="4530"/>
                      <a:pt x="113253" y="299"/>
                      <a:pt x="102002" y="299"/>
                    </a:cubicBezTo>
                    <a:cubicBezTo>
                      <a:pt x="91050" y="299"/>
                      <a:pt x="80596" y="4431"/>
                      <a:pt x="72581" y="11948"/>
                    </a:cubicBezTo>
                    <a:cubicBezTo>
                      <a:pt x="64367" y="4431"/>
                      <a:pt x="53963" y="299"/>
                      <a:pt x="43061" y="299"/>
                    </a:cubicBezTo>
                    <a:close/>
                  </a:path>
                </a:pathLst>
              </a:custGeom>
              <a:grpFill/>
              <a:ln w="497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9" name="Freeform: Shape 78">
                <a:extLst>
                  <a:ext uri="{FF2B5EF4-FFF2-40B4-BE49-F238E27FC236}">
                    <a16:creationId xmlns:a16="http://schemas.microsoft.com/office/drawing/2014/main" id="{B25F7E4A-518F-5C6F-6B7A-30213F0BE342}"/>
                  </a:ext>
                </a:extLst>
              </p:cNvPr>
              <p:cNvSpPr/>
              <p:nvPr/>
            </p:nvSpPr>
            <p:spPr>
              <a:xfrm>
                <a:off x="6039734" y="5067298"/>
                <a:ext cx="211570" cy="47441"/>
              </a:xfrm>
              <a:custGeom>
                <a:avLst/>
                <a:gdLst>
                  <a:gd name="connsiteX0" fmla="*/ 211571 w 211570"/>
                  <a:gd name="connsiteY0" fmla="*/ 47441 h 47441"/>
                  <a:gd name="connsiteX1" fmla="*/ 0 w 211570"/>
                  <a:gd name="connsiteY1" fmla="*/ 47441 h 47441"/>
                  <a:gd name="connsiteX2" fmla="*/ 149 w 211570"/>
                  <a:gd name="connsiteY2" fmla="*/ 44056 h 47441"/>
                  <a:gd name="connsiteX3" fmla="*/ 46396 w 211570"/>
                  <a:gd name="connsiteY3" fmla="*/ 0 h 47441"/>
                  <a:gd name="connsiteX4" fmla="*/ 75867 w 211570"/>
                  <a:gd name="connsiteY4" fmla="*/ 10653 h 47441"/>
                  <a:gd name="connsiteX5" fmla="*/ 105387 w 211570"/>
                  <a:gd name="connsiteY5" fmla="*/ 0 h 47441"/>
                  <a:gd name="connsiteX6" fmla="*/ 135256 w 211570"/>
                  <a:gd name="connsiteY6" fmla="*/ 10952 h 47441"/>
                  <a:gd name="connsiteX7" fmla="*/ 165175 w 211570"/>
                  <a:gd name="connsiteY7" fmla="*/ 0 h 47441"/>
                  <a:gd name="connsiteX8" fmla="*/ 211422 w 211570"/>
                  <a:gd name="connsiteY8" fmla="*/ 44056 h 47441"/>
                  <a:gd name="connsiteX9" fmla="*/ 211571 w 211570"/>
                  <a:gd name="connsiteY9" fmla="*/ 47441 h 47441"/>
                  <a:gd name="connsiteX10" fmla="*/ 6920 w 211570"/>
                  <a:gd name="connsiteY10" fmla="*/ 40920 h 47441"/>
                  <a:gd name="connsiteX11" fmla="*/ 204602 w 211570"/>
                  <a:gd name="connsiteY11" fmla="*/ 40920 h 47441"/>
                  <a:gd name="connsiteX12" fmla="*/ 165125 w 211570"/>
                  <a:gd name="connsiteY12" fmla="*/ 6521 h 47441"/>
                  <a:gd name="connsiteX13" fmla="*/ 137447 w 211570"/>
                  <a:gd name="connsiteY13" fmla="*/ 17672 h 47441"/>
                  <a:gd name="connsiteX14" fmla="*/ 135206 w 211570"/>
                  <a:gd name="connsiteY14" fmla="*/ 19863 h 47441"/>
                  <a:gd name="connsiteX15" fmla="*/ 132966 w 211570"/>
                  <a:gd name="connsiteY15" fmla="*/ 17672 h 47441"/>
                  <a:gd name="connsiteX16" fmla="*/ 105338 w 211570"/>
                  <a:gd name="connsiteY16" fmla="*/ 6521 h 47441"/>
                  <a:gd name="connsiteX17" fmla="*/ 78057 w 211570"/>
                  <a:gd name="connsiteY17" fmla="*/ 17374 h 47441"/>
                  <a:gd name="connsiteX18" fmla="*/ 75817 w 211570"/>
                  <a:gd name="connsiteY18" fmla="*/ 19415 h 47441"/>
                  <a:gd name="connsiteX19" fmla="*/ 73577 w 211570"/>
                  <a:gd name="connsiteY19" fmla="*/ 17324 h 47441"/>
                  <a:gd name="connsiteX20" fmla="*/ 46346 w 211570"/>
                  <a:gd name="connsiteY20" fmla="*/ 6521 h 47441"/>
                  <a:gd name="connsiteX21" fmla="*/ 6920 w 211570"/>
                  <a:gd name="connsiteY21" fmla="*/ 40920 h 474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11570" h="47441">
                    <a:moveTo>
                      <a:pt x="211571" y="47441"/>
                    </a:moveTo>
                    <a:lnTo>
                      <a:pt x="0" y="47441"/>
                    </a:lnTo>
                    <a:lnTo>
                      <a:pt x="149" y="44056"/>
                    </a:lnTo>
                    <a:cubicBezTo>
                      <a:pt x="1344" y="19365"/>
                      <a:pt x="21705" y="0"/>
                      <a:pt x="46396" y="0"/>
                    </a:cubicBezTo>
                    <a:cubicBezTo>
                      <a:pt x="57249" y="0"/>
                      <a:pt x="67603" y="3783"/>
                      <a:pt x="75867" y="10653"/>
                    </a:cubicBezTo>
                    <a:cubicBezTo>
                      <a:pt x="84180" y="3783"/>
                      <a:pt x="94585" y="0"/>
                      <a:pt x="105387" y="0"/>
                    </a:cubicBezTo>
                    <a:cubicBezTo>
                      <a:pt x="116489" y="0"/>
                      <a:pt x="126993" y="3883"/>
                      <a:pt x="135256" y="10952"/>
                    </a:cubicBezTo>
                    <a:cubicBezTo>
                      <a:pt x="143570" y="3883"/>
                      <a:pt x="154074" y="0"/>
                      <a:pt x="165175" y="0"/>
                    </a:cubicBezTo>
                    <a:cubicBezTo>
                      <a:pt x="189916" y="0"/>
                      <a:pt x="210227" y="19365"/>
                      <a:pt x="211422" y="44056"/>
                    </a:cubicBezTo>
                    <a:lnTo>
                      <a:pt x="211571" y="47441"/>
                    </a:lnTo>
                    <a:close/>
                    <a:moveTo>
                      <a:pt x="6920" y="40920"/>
                    </a:moveTo>
                    <a:lnTo>
                      <a:pt x="204602" y="40920"/>
                    </a:lnTo>
                    <a:cubicBezTo>
                      <a:pt x="201963" y="21356"/>
                      <a:pt x="185237" y="6521"/>
                      <a:pt x="165125" y="6521"/>
                    </a:cubicBezTo>
                    <a:cubicBezTo>
                      <a:pt x="154721" y="6521"/>
                      <a:pt x="144914" y="10454"/>
                      <a:pt x="137447" y="17672"/>
                    </a:cubicBezTo>
                    <a:lnTo>
                      <a:pt x="135206" y="19863"/>
                    </a:lnTo>
                    <a:lnTo>
                      <a:pt x="132966" y="17672"/>
                    </a:lnTo>
                    <a:cubicBezTo>
                      <a:pt x="125599" y="10454"/>
                      <a:pt x="115742" y="6521"/>
                      <a:pt x="105338" y="6521"/>
                    </a:cubicBezTo>
                    <a:cubicBezTo>
                      <a:pt x="95182" y="6521"/>
                      <a:pt x="85525" y="10355"/>
                      <a:pt x="78057" y="17374"/>
                    </a:cubicBezTo>
                    <a:lnTo>
                      <a:pt x="75817" y="19415"/>
                    </a:lnTo>
                    <a:lnTo>
                      <a:pt x="73577" y="17324"/>
                    </a:lnTo>
                    <a:cubicBezTo>
                      <a:pt x="66209" y="10355"/>
                      <a:pt x="56502" y="6521"/>
                      <a:pt x="46346" y="6521"/>
                    </a:cubicBezTo>
                    <a:cubicBezTo>
                      <a:pt x="26285" y="6521"/>
                      <a:pt x="9558" y="21356"/>
                      <a:pt x="6920" y="40920"/>
                    </a:cubicBezTo>
                    <a:close/>
                  </a:path>
                </a:pathLst>
              </a:custGeom>
              <a:grpFill/>
              <a:ln w="497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0" name="Freeform: Shape 79">
                <a:extLst>
                  <a:ext uri="{FF2B5EF4-FFF2-40B4-BE49-F238E27FC236}">
                    <a16:creationId xmlns:a16="http://schemas.microsoft.com/office/drawing/2014/main" id="{5B33E69A-9C5A-B8A8-E824-FD60AB02B8CF}"/>
                  </a:ext>
                </a:extLst>
              </p:cNvPr>
              <p:cNvSpPr/>
              <p:nvPr/>
            </p:nvSpPr>
            <p:spPr>
              <a:xfrm>
                <a:off x="7303784" y="4992327"/>
                <a:ext cx="633816" cy="131970"/>
              </a:xfrm>
              <a:custGeom>
                <a:avLst/>
                <a:gdLst>
                  <a:gd name="connsiteX0" fmla="*/ 633817 w 633816"/>
                  <a:gd name="connsiteY0" fmla="*/ 131971 h 131970"/>
                  <a:gd name="connsiteX1" fmla="*/ 0 w 633816"/>
                  <a:gd name="connsiteY1" fmla="*/ 131971 h 131970"/>
                  <a:gd name="connsiteX2" fmla="*/ 199 w 633816"/>
                  <a:gd name="connsiteY2" fmla="*/ 128585 h 131970"/>
                  <a:gd name="connsiteX3" fmla="*/ 135057 w 633816"/>
                  <a:gd name="connsiteY3" fmla="*/ 0 h 131970"/>
                  <a:gd name="connsiteX4" fmla="*/ 225410 w 633816"/>
                  <a:gd name="connsiteY4" fmla="*/ 34748 h 131970"/>
                  <a:gd name="connsiteX5" fmla="*/ 315663 w 633816"/>
                  <a:gd name="connsiteY5" fmla="*/ 0 h 131970"/>
                  <a:gd name="connsiteX6" fmla="*/ 407212 w 633816"/>
                  <a:gd name="connsiteY6" fmla="*/ 35843 h 131970"/>
                  <a:gd name="connsiteX7" fmla="*/ 498760 w 633816"/>
                  <a:gd name="connsiteY7" fmla="*/ 0 h 131970"/>
                  <a:gd name="connsiteX8" fmla="*/ 633667 w 633816"/>
                  <a:gd name="connsiteY8" fmla="*/ 128585 h 131970"/>
                  <a:gd name="connsiteX9" fmla="*/ 633817 w 633816"/>
                  <a:gd name="connsiteY9" fmla="*/ 131971 h 131970"/>
                  <a:gd name="connsiteX10" fmla="*/ 6820 w 633816"/>
                  <a:gd name="connsiteY10" fmla="*/ 125449 h 131970"/>
                  <a:gd name="connsiteX11" fmla="*/ 626947 w 633816"/>
                  <a:gd name="connsiteY11" fmla="*/ 125449 h 131970"/>
                  <a:gd name="connsiteX12" fmla="*/ 498710 w 633816"/>
                  <a:gd name="connsiteY12" fmla="*/ 6472 h 131970"/>
                  <a:gd name="connsiteX13" fmla="*/ 409402 w 633816"/>
                  <a:gd name="connsiteY13" fmla="*/ 42613 h 131970"/>
                  <a:gd name="connsiteX14" fmla="*/ 407162 w 633816"/>
                  <a:gd name="connsiteY14" fmla="*/ 44803 h 131970"/>
                  <a:gd name="connsiteX15" fmla="*/ 404922 w 633816"/>
                  <a:gd name="connsiteY15" fmla="*/ 42613 h 131970"/>
                  <a:gd name="connsiteX16" fmla="*/ 315614 w 633816"/>
                  <a:gd name="connsiteY16" fmla="*/ 6472 h 131970"/>
                  <a:gd name="connsiteX17" fmla="*/ 227600 w 633816"/>
                  <a:gd name="connsiteY17" fmla="*/ 41418 h 131970"/>
                  <a:gd name="connsiteX18" fmla="*/ 225360 w 633816"/>
                  <a:gd name="connsiteY18" fmla="*/ 43509 h 131970"/>
                  <a:gd name="connsiteX19" fmla="*/ 223120 w 633816"/>
                  <a:gd name="connsiteY19" fmla="*/ 41418 h 131970"/>
                  <a:gd name="connsiteX20" fmla="*/ 135007 w 633816"/>
                  <a:gd name="connsiteY20" fmla="*/ 6472 h 131970"/>
                  <a:gd name="connsiteX21" fmla="*/ 6820 w 633816"/>
                  <a:gd name="connsiteY21" fmla="*/ 125449 h 1319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633816" h="131970">
                    <a:moveTo>
                      <a:pt x="633817" y="131971"/>
                    </a:moveTo>
                    <a:lnTo>
                      <a:pt x="0" y="131971"/>
                    </a:lnTo>
                    <a:lnTo>
                      <a:pt x="199" y="128585"/>
                    </a:lnTo>
                    <a:cubicBezTo>
                      <a:pt x="3584" y="56502"/>
                      <a:pt x="62824" y="0"/>
                      <a:pt x="135057" y="0"/>
                    </a:cubicBezTo>
                    <a:cubicBezTo>
                      <a:pt x="168560" y="0"/>
                      <a:pt x="200520" y="12346"/>
                      <a:pt x="225410" y="34748"/>
                    </a:cubicBezTo>
                    <a:cubicBezTo>
                      <a:pt x="250251" y="12346"/>
                      <a:pt x="282210" y="0"/>
                      <a:pt x="315663" y="0"/>
                    </a:cubicBezTo>
                    <a:cubicBezTo>
                      <a:pt x="349913" y="0"/>
                      <a:pt x="382321" y="12744"/>
                      <a:pt x="407212" y="35843"/>
                    </a:cubicBezTo>
                    <a:cubicBezTo>
                      <a:pt x="432102" y="12744"/>
                      <a:pt x="464461" y="0"/>
                      <a:pt x="498760" y="0"/>
                    </a:cubicBezTo>
                    <a:cubicBezTo>
                      <a:pt x="570943" y="0"/>
                      <a:pt x="630232" y="56502"/>
                      <a:pt x="633667" y="128585"/>
                    </a:cubicBezTo>
                    <a:lnTo>
                      <a:pt x="633817" y="131971"/>
                    </a:lnTo>
                    <a:close/>
                    <a:moveTo>
                      <a:pt x="6820" y="125449"/>
                    </a:moveTo>
                    <a:lnTo>
                      <a:pt x="626947" y="125449"/>
                    </a:lnTo>
                    <a:cubicBezTo>
                      <a:pt x="621968" y="58444"/>
                      <a:pt x="566313" y="6472"/>
                      <a:pt x="498710" y="6472"/>
                    </a:cubicBezTo>
                    <a:cubicBezTo>
                      <a:pt x="465058" y="6472"/>
                      <a:pt x="433347" y="19265"/>
                      <a:pt x="409402" y="42613"/>
                    </a:cubicBezTo>
                    <a:lnTo>
                      <a:pt x="407162" y="44803"/>
                    </a:lnTo>
                    <a:lnTo>
                      <a:pt x="404922" y="42613"/>
                    </a:lnTo>
                    <a:cubicBezTo>
                      <a:pt x="380927" y="19265"/>
                      <a:pt x="349266" y="6472"/>
                      <a:pt x="315614" y="6472"/>
                    </a:cubicBezTo>
                    <a:cubicBezTo>
                      <a:pt x="282808" y="6472"/>
                      <a:pt x="251545" y="18867"/>
                      <a:pt x="227600" y="41418"/>
                    </a:cubicBezTo>
                    <a:lnTo>
                      <a:pt x="225360" y="43509"/>
                    </a:lnTo>
                    <a:lnTo>
                      <a:pt x="223120" y="41418"/>
                    </a:lnTo>
                    <a:cubicBezTo>
                      <a:pt x="199175" y="18867"/>
                      <a:pt x="167863" y="6472"/>
                      <a:pt x="135007" y="6472"/>
                    </a:cubicBezTo>
                    <a:cubicBezTo>
                      <a:pt x="67403" y="6522"/>
                      <a:pt x="11699" y="58493"/>
                      <a:pt x="6820" y="125449"/>
                    </a:cubicBezTo>
                    <a:close/>
                  </a:path>
                </a:pathLst>
              </a:custGeom>
              <a:grpFill/>
              <a:ln w="497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1" name="Freeform: Shape 80">
                <a:extLst>
                  <a:ext uri="{FF2B5EF4-FFF2-40B4-BE49-F238E27FC236}">
                    <a16:creationId xmlns:a16="http://schemas.microsoft.com/office/drawing/2014/main" id="{9CD1671C-BCAC-E283-C07F-62FEB9B3D8F7}"/>
                  </a:ext>
                </a:extLst>
              </p:cNvPr>
              <p:cNvSpPr/>
              <p:nvPr/>
            </p:nvSpPr>
            <p:spPr>
              <a:xfrm>
                <a:off x="5635240" y="4694684"/>
                <a:ext cx="454325" cy="441411"/>
              </a:xfrm>
              <a:custGeom>
                <a:avLst/>
                <a:gdLst>
                  <a:gd name="connsiteX0" fmla="*/ 263214 w 454325"/>
                  <a:gd name="connsiteY0" fmla="*/ 441412 h 441411"/>
                  <a:gd name="connsiteX1" fmla="*/ 259431 w 454325"/>
                  <a:gd name="connsiteY1" fmla="*/ 441014 h 441411"/>
                  <a:gd name="connsiteX2" fmla="*/ 209351 w 454325"/>
                  <a:gd name="connsiteY2" fmla="*/ 436334 h 441411"/>
                  <a:gd name="connsiteX3" fmla="*/ 209102 w 454325"/>
                  <a:gd name="connsiteY3" fmla="*/ 433596 h 441411"/>
                  <a:gd name="connsiteX4" fmla="*/ 209401 w 454325"/>
                  <a:gd name="connsiteY4" fmla="*/ 208833 h 441411"/>
                  <a:gd name="connsiteX5" fmla="*/ 68818 w 454325"/>
                  <a:gd name="connsiteY5" fmla="*/ 314270 h 441411"/>
                  <a:gd name="connsiteX6" fmla="*/ 64736 w 454325"/>
                  <a:gd name="connsiteY6" fmla="*/ 315614 h 441411"/>
                  <a:gd name="connsiteX7" fmla="*/ 64537 w 454325"/>
                  <a:gd name="connsiteY7" fmla="*/ 311333 h 441411"/>
                  <a:gd name="connsiteX8" fmla="*/ 160914 w 454325"/>
                  <a:gd name="connsiteY8" fmla="*/ 140981 h 441411"/>
                  <a:gd name="connsiteX9" fmla="*/ 6740 w 454325"/>
                  <a:gd name="connsiteY9" fmla="*/ 156264 h 441411"/>
                  <a:gd name="connsiteX10" fmla="*/ 1314 w 454325"/>
                  <a:gd name="connsiteY10" fmla="*/ 155567 h 441411"/>
                  <a:gd name="connsiteX11" fmla="*/ 18539 w 454325"/>
                  <a:gd name="connsiteY11" fmla="*/ 108125 h 441411"/>
                  <a:gd name="connsiteX12" fmla="*/ 174255 w 454325"/>
                  <a:gd name="connsiteY12" fmla="*/ 74921 h 441411"/>
                  <a:gd name="connsiteX13" fmla="*/ 112924 w 454325"/>
                  <a:gd name="connsiteY13" fmla="*/ 5526 h 441411"/>
                  <a:gd name="connsiteX14" fmla="*/ 107747 w 454325"/>
                  <a:gd name="connsiteY14" fmla="*/ 249 h 441411"/>
                  <a:gd name="connsiteX15" fmla="*/ 115115 w 454325"/>
                  <a:gd name="connsiteY15" fmla="*/ 0 h 441411"/>
                  <a:gd name="connsiteX16" fmla="*/ 116011 w 454325"/>
                  <a:gd name="connsiteY16" fmla="*/ 0 h 441411"/>
                  <a:gd name="connsiteX17" fmla="*/ 225978 w 454325"/>
                  <a:gd name="connsiteY17" fmla="*/ 70938 h 441411"/>
                  <a:gd name="connsiteX18" fmla="*/ 226177 w 454325"/>
                  <a:gd name="connsiteY18" fmla="*/ 70540 h 441411"/>
                  <a:gd name="connsiteX19" fmla="*/ 288205 w 454325"/>
                  <a:gd name="connsiteY19" fmla="*/ 9608 h 441411"/>
                  <a:gd name="connsiteX20" fmla="*/ 395882 w 454325"/>
                  <a:gd name="connsiteY20" fmla="*/ 39078 h 441411"/>
                  <a:gd name="connsiteX21" fmla="*/ 397475 w 454325"/>
                  <a:gd name="connsiteY21" fmla="*/ 40124 h 441411"/>
                  <a:gd name="connsiteX22" fmla="*/ 397325 w 454325"/>
                  <a:gd name="connsiteY22" fmla="*/ 42065 h 441411"/>
                  <a:gd name="connsiteX23" fmla="*/ 353468 w 454325"/>
                  <a:gd name="connsiteY23" fmla="*/ 63521 h 441411"/>
                  <a:gd name="connsiteX24" fmla="*/ 290047 w 454325"/>
                  <a:gd name="connsiteY24" fmla="*/ 91299 h 441411"/>
                  <a:gd name="connsiteX25" fmla="*/ 410169 w 454325"/>
                  <a:gd name="connsiteY25" fmla="*/ 104242 h 441411"/>
                  <a:gd name="connsiteX26" fmla="*/ 453977 w 454325"/>
                  <a:gd name="connsiteY26" fmla="*/ 177421 h 441411"/>
                  <a:gd name="connsiteX27" fmla="*/ 454325 w 454325"/>
                  <a:gd name="connsiteY27" fmla="*/ 179163 h 441411"/>
                  <a:gd name="connsiteX28" fmla="*/ 453080 w 454325"/>
                  <a:gd name="connsiteY28" fmla="*/ 180408 h 441411"/>
                  <a:gd name="connsiteX29" fmla="*/ 428638 w 454325"/>
                  <a:gd name="connsiteY29" fmla="*/ 177271 h 441411"/>
                  <a:gd name="connsiteX30" fmla="*/ 295921 w 454325"/>
                  <a:gd name="connsiteY30" fmla="*/ 157409 h 441411"/>
                  <a:gd name="connsiteX31" fmla="*/ 292585 w 454325"/>
                  <a:gd name="connsiteY31" fmla="*/ 157459 h 441411"/>
                  <a:gd name="connsiteX32" fmla="*/ 368402 w 454325"/>
                  <a:gd name="connsiteY32" fmla="*/ 346578 h 441411"/>
                  <a:gd name="connsiteX33" fmla="*/ 363822 w 454325"/>
                  <a:gd name="connsiteY33" fmla="*/ 349715 h 441411"/>
                  <a:gd name="connsiteX34" fmla="*/ 363773 w 454325"/>
                  <a:gd name="connsiteY34" fmla="*/ 349715 h 441411"/>
                  <a:gd name="connsiteX35" fmla="*/ 249176 w 454325"/>
                  <a:gd name="connsiteY35" fmla="*/ 218690 h 441411"/>
                  <a:gd name="connsiteX36" fmla="*/ 263214 w 454325"/>
                  <a:gd name="connsiteY36" fmla="*/ 441412 h 441411"/>
                  <a:gd name="connsiteX37" fmla="*/ 215374 w 454325"/>
                  <a:gd name="connsiteY37" fmla="*/ 430410 h 441411"/>
                  <a:gd name="connsiteX38" fmla="*/ 256295 w 454325"/>
                  <a:gd name="connsiteY38" fmla="*/ 434193 h 441411"/>
                  <a:gd name="connsiteX39" fmla="*/ 240663 w 454325"/>
                  <a:gd name="connsiteY39" fmla="*/ 185635 h 441411"/>
                  <a:gd name="connsiteX40" fmla="*/ 247035 w 454325"/>
                  <a:gd name="connsiteY40" fmla="*/ 184689 h 441411"/>
                  <a:gd name="connsiteX41" fmla="*/ 255249 w 454325"/>
                  <a:gd name="connsiteY41" fmla="*/ 216201 h 441411"/>
                  <a:gd name="connsiteX42" fmla="*/ 362727 w 454325"/>
                  <a:gd name="connsiteY42" fmla="*/ 343093 h 441411"/>
                  <a:gd name="connsiteX43" fmla="*/ 282828 w 454325"/>
                  <a:gd name="connsiteY43" fmla="*/ 159798 h 441411"/>
                  <a:gd name="connsiteX44" fmla="*/ 278049 w 454325"/>
                  <a:gd name="connsiteY44" fmla="*/ 154870 h 441411"/>
                  <a:gd name="connsiteX45" fmla="*/ 278348 w 454325"/>
                  <a:gd name="connsiteY45" fmla="*/ 152580 h 441411"/>
                  <a:gd name="connsiteX46" fmla="*/ 280688 w 454325"/>
                  <a:gd name="connsiteY46" fmla="*/ 152082 h 441411"/>
                  <a:gd name="connsiteX47" fmla="*/ 429932 w 454325"/>
                  <a:gd name="connsiteY47" fmla="*/ 170949 h 441411"/>
                  <a:gd name="connsiteX48" fmla="*/ 446708 w 454325"/>
                  <a:gd name="connsiteY48" fmla="*/ 174285 h 441411"/>
                  <a:gd name="connsiteX49" fmla="*/ 406535 w 454325"/>
                  <a:gd name="connsiteY49" fmla="*/ 109618 h 441411"/>
                  <a:gd name="connsiteX50" fmla="*/ 287358 w 454325"/>
                  <a:gd name="connsiteY50" fmla="*/ 98368 h 441411"/>
                  <a:gd name="connsiteX51" fmla="*/ 272474 w 454325"/>
                  <a:gd name="connsiteY51" fmla="*/ 98517 h 441411"/>
                  <a:gd name="connsiteX52" fmla="*/ 271627 w 454325"/>
                  <a:gd name="connsiteY52" fmla="*/ 97273 h 441411"/>
                  <a:gd name="connsiteX53" fmla="*/ 272026 w 454325"/>
                  <a:gd name="connsiteY53" fmla="*/ 95481 h 441411"/>
                  <a:gd name="connsiteX54" fmla="*/ 350979 w 454325"/>
                  <a:gd name="connsiteY54" fmla="*/ 57547 h 441411"/>
                  <a:gd name="connsiteX55" fmla="*/ 387917 w 454325"/>
                  <a:gd name="connsiteY55" fmla="*/ 41567 h 441411"/>
                  <a:gd name="connsiteX56" fmla="*/ 289897 w 454325"/>
                  <a:gd name="connsiteY56" fmla="*/ 15831 h 441411"/>
                  <a:gd name="connsiteX57" fmla="*/ 232001 w 454325"/>
                  <a:gd name="connsiteY57" fmla="*/ 73328 h 441411"/>
                  <a:gd name="connsiteX58" fmla="*/ 225181 w 454325"/>
                  <a:gd name="connsiteY58" fmla="*/ 82090 h 441411"/>
                  <a:gd name="connsiteX59" fmla="*/ 224634 w 454325"/>
                  <a:gd name="connsiteY59" fmla="*/ 82040 h 441411"/>
                  <a:gd name="connsiteX60" fmla="*/ 221348 w 454325"/>
                  <a:gd name="connsiteY60" fmla="*/ 78655 h 441411"/>
                  <a:gd name="connsiteX61" fmla="*/ 123129 w 454325"/>
                  <a:gd name="connsiteY61" fmla="*/ 6770 h 441411"/>
                  <a:gd name="connsiteX62" fmla="*/ 181523 w 454325"/>
                  <a:gd name="connsiteY62" fmla="*/ 80795 h 441411"/>
                  <a:gd name="connsiteX63" fmla="*/ 173210 w 454325"/>
                  <a:gd name="connsiteY63" fmla="*/ 81492 h 441411"/>
                  <a:gd name="connsiteX64" fmla="*/ 41438 w 454325"/>
                  <a:gd name="connsiteY64" fmla="*/ 92344 h 441411"/>
                  <a:gd name="connsiteX65" fmla="*/ 6591 w 454325"/>
                  <a:gd name="connsiteY65" fmla="*/ 149095 h 441411"/>
                  <a:gd name="connsiteX66" fmla="*/ 175300 w 454325"/>
                  <a:gd name="connsiteY66" fmla="*/ 136949 h 441411"/>
                  <a:gd name="connsiteX67" fmla="*/ 176993 w 454325"/>
                  <a:gd name="connsiteY67" fmla="*/ 138044 h 441411"/>
                  <a:gd name="connsiteX68" fmla="*/ 176545 w 454325"/>
                  <a:gd name="connsiteY68" fmla="*/ 142226 h 441411"/>
                  <a:gd name="connsiteX69" fmla="*/ 174305 w 454325"/>
                  <a:gd name="connsiteY69" fmla="*/ 143072 h 441411"/>
                  <a:gd name="connsiteX70" fmla="*/ 71108 w 454325"/>
                  <a:gd name="connsiteY70" fmla="*/ 306703 h 441411"/>
                  <a:gd name="connsiteX71" fmla="*/ 210894 w 454325"/>
                  <a:gd name="connsiteY71" fmla="*/ 194795 h 441411"/>
                  <a:gd name="connsiteX72" fmla="*/ 217913 w 454325"/>
                  <a:gd name="connsiteY72" fmla="*/ 183444 h 441411"/>
                  <a:gd name="connsiteX73" fmla="*/ 216868 w 454325"/>
                  <a:gd name="connsiteY73" fmla="*/ 196736 h 441411"/>
                  <a:gd name="connsiteX74" fmla="*/ 215374 w 454325"/>
                  <a:gd name="connsiteY74" fmla="*/ 430410 h 4414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</a:cxnLst>
                <a:rect l="l" t="t" r="r" b="b"/>
                <a:pathLst>
                  <a:path w="454325" h="441411">
                    <a:moveTo>
                      <a:pt x="263214" y="441412"/>
                    </a:moveTo>
                    <a:lnTo>
                      <a:pt x="259431" y="441014"/>
                    </a:lnTo>
                    <a:lnTo>
                      <a:pt x="209351" y="436334"/>
                    </a:lnTo>
                    <a:lnTo>
                      <a:pt x="209102" y="433596"/>
                    </a:lnTo>
                    <a:cubicBezTo>
                      <a:pt x="202332" y="351457"/>
                      <a:pt x="205269" y="268073"/>
                      <a:pt x="209401" y="208833"/>
                    </a:cubicBezTo>
                    <a:cubicBezTo>
                      <a:pt x="184261" y="245572"/>
                      <a:pt x="140702" y="290275"/>
                      <a:pt x="68818" y="314270"/>
                    </a:cubicBezTo>
                    <a:lnTo>
                      <a:pt x="64736" y="315614"/>
                    </a:lnTo>
                    <a:lnTo>
                      <a:pt x="64537" y="311333"/>
                    </a:lnTo>
                    <a:cubicBezTo>
                      <a:pt x="64487" y="309989"/>
                      <a:pt x="60255" y="182051"/>
                      <a:pt x="160914" y="140981"/>
                    </a:cubicBezTo>
                    <a:cubicBezTo>
                      <a:pt x="129750" y="138144"/>
                      <a:pt x="42683" y="135804"/>
                      <a:pt x="6740" y="156264"/>
                    </a:cubicBezTo>
                    <a:cubicBezTo>
                      <a:pt x="4898" y="157359"/>
                      <a:pt x="2758" y="157110"/>
                      <a:pt x="1314" y="155567"/>
                    </a:cubicBezTo>
                    <a:cubicBezTo>
                      <a:pt x="-3415" y="150340"/>
                      <a:pt x="5148" y="126793"/>
                      <a:pt x="18539" y="108125"/>
                    </a:cubicBezTo>
                    <a:cubicBezTo>
                      <a:pt x="38949" y="79700"/>
                      <a:pt x="86241" y="37684"/>
                      <a:pt x="174255" y="74921"/>
                    </a:cubicBezTo>
                    <a:cubicBezTo>
                      <a:pt x="167435" y="63720"/>
                      <a:pt x="139607" y="32806"/>
                      <a:pt x="112924" y="5526"/>
                    </a:cubicBezTo>
                    <a:lnTo>
                      <a:pt x="107747" y="249"/>
                    </a:lnTo>
                    <a:lnTo>
                      <a:pt x="115115" y="0"/>
                    </a:lnTo>
                    <a:cubicBezTo>
                      <a:pt x="115164" y="0"/>
                      <a:pt x="115463" y="0"/>
                      <a:pt x="116011" y="0"/>
                    </a:cubicBezTo>
                    <a:cubicBezTo>
                      <a:pt x="125469" y="0"/>
                      <a:pt x="205767" y="2091"/>
                      <a:pt x="225978" y="70938"/>
                    </a:cubicBezTo>
                    <a:cubicBezTo>
                      <a:pt x="226028" y="70789"/>
                      <a:pt x="226077" y="70690"/>
                      <a:pt x="226177" y="70540"/>
                    </a:cubicBezTo>
                    <a:cubicBezTo>
                      <a:pt x="233495" y="55357"/>
                      <a:pt x="250719" y="19813"/>
                      <a:pt x="288205" y="9608"/>
                    </a:cubicBezTo>
                    <a:cubicBezTo>
                      <a:pt x="318223" y="1444"/>
                      <a:pt x="354364" y="11350"/>
                      <a:pt x="395882" y="39078"/>
                    </a:cubicBezTo>
                    <a:lnTo>
                      <a:pt x="397475" y="40124"/>
                    </a:lnTo>
                    <a:lnTo>
                      <a:pt x="397325" y="42065"/>
                    </a:lnTo>
                    <a:cubicBezTo>
                      <a:pt x="397076" y="44953"/>
                      <a:pt x="397076" y="45002"/>
                      <a:pt x="353468" y="63521"/>
                    </a:cubicBezTo>
                    <a:cubicBezTo>
                      <a:pt x="333257" y="72083"/>
                      <a:pt x="305827" y="83732"/>
                      <a:pt x="290047" y="91299"/>
                    </a:cubicBezTo>
                    <a:cubicBezTo>
                      <a:pt x="316381" y="86122"/>
                      <a:pt x="370294" y="77410"/>
                      <a:pt x="410169" y="104242"/>
                    </a:cubicBezTo>
                    <a:cubicBezTo>
                      <a:pt x="432770" y="119525"/>
                      <a:pt x="447555" y="144117"/>
                      <a:pt x="453977" y="177421"/>
                    </a:cubicBezTo>
                    <a:lnTo>
                      <a:pt x="454325" y="179163"/>
                    </a:lnTo>
                    <a:lnTo>
                      <a:pt x="453080" y="180408"/>
                    </a:lnTo>
                    <a:cubicBezTo>
                      <a:pt x="451537" y="181851"/>
                      <a:pt x="451836" y="181951"/>
                      <a:pt x="428638" y="177271"/>
                    </a:cubicBezTo>
                    <a:cubicBezTo>
                      <a:pt x="395334" y="170501"/>
                      <a:pt x="330867" y="157409"/>
                      <a:pt x="295921" y="157409"/>
                    </a:cubicBezTo>
                    <a:cubicBezTo>
                      <a:pt x="294776" y="157409"/>
                      <a:pt x="293681" y="157409"/>
                      <a:pt x="292585" y="157459"/>
                    </a:cubicBezTo>
                    <a:cubicBezTo>
                      <a:pt x="337936" y="181204"/>
                      <a:pt x="400611" y="235317"/>
                      <a:pt x="368402" y="346578"/>
                    </a:cubicBezTo>
                    <a:cubicBezTo>
                      <a:pt x="368154" y="347375"/>
                      <a:pt x="367208" y="349715"/>
                      <a:pt x="363822" y="349715"/>
                    </a:cubicBezTo>
                    <a:cubicBezTo>
                      <a:pt x="363822" y="349715"/>
                      <a:pt x="363773" y="349715"/>
                      <a:pt x="363773" y="349715"/>
                    </a:cubicBezTo>
                    <a:cubicBezTo>
                      <a:pt x="348938" y="349565"/>
                      <a:pt x="272175" y="296996"/>
                      <a:pt x="249176" y="218690"/>
                    </a:cubicBezTo>
                    <a:lnTo>
                      <a:pt x="263214" y="441412"/>
                    </a:lnTo>
                    <a:close/>
                    <a:moveTo>
                      <a:pt x="215374" y="430410"/>
                    </a:moveTo>
                    <a:lnTo>
                      <a:pt x="256295" y="434193"/>
                    </a:lnTo>
                    <a:lnTo>
                      <a:pt x="240663" y="185635"/>
                    </a:lnTo>
                    <a:lnTo>
                      <a:pt x="247035" y="184689"/>
                    </a:lnTo>
                    <a:cubicBezTo>
                      <a:pt x="249723" y="195840"/>
                      <a:pt x="252312" y="205846"/>
                      <a:pt x="255249" y="216201"/>
                    </a:cubicBezTo>
                    <a:cubicBezTo>
                      <a:pt x="277153" y="292067"/>
                      <a:pt x="349834" y="340405"/>
                      <a:pt x="362727" y="343093"/>
                    </a:cubicBezTo>
                    <a:cubicBezTo>
                      <a:pt x="394090" y="231832"/>
                      <a:pt x="326238" y="180507"/>
                      <a:pt x="282828" y="159798"/>
                    </a:cubicBezTo>
                    <a:cubicBezTo>
                      <a:pt x="279343" y="158156"/>
                      <a:pt x="277751" y="157359"/>
                      <a:pt x="278049" y="154870"/>
                    </a:cubicBezTo>
                    <a:lnTo>
                      <a:pt x="278348" y="152580"/>
                    </a:lnTo>
                    <a:lnTo>
                      <a:pt x="280688" y="152082"/>
                    </a:lnTo>
                    <a:cubicBezTo>
                      <a:pt x="310009" y="146407"/>
                      <a:pt x="390954" y="163034"/>
                      <a:pt x="429932" y="170949"/>
                    </a:cubicBezTo>
                    <a:cubicBezTo>
                      <a:pt x="436703" y="172293"/>
                      <a:pt x="442876" y="173588"/>
                      <a:pt x="446708" y="174285"/>
                    </a:cubicBezTo>
                    <a:cubicBezTo>
                      <a:pt x="440187" y="144964"/>
                      <a:pt x="426696" y="123209"/>
                      <a:pt x="406535" y="109618"/>
                    </a:cubicBezTo>
                    <a:cubicBezTo>
                      <a:pt x="366810" y="82787"/>
                      <a:pt x="311154" y="93788"/>
                      <a:pt x="287358" y="98368"/>
                    </a:cubicBezTo>
                    <a:cubicBezTo>
                      <a:pt x="276755" y="100459"/>
                      <a:pt x="274216" y="100957"/>
                      <a:pt x="272474" y="98517"/>
                    </a:cubicBezTo>
                    <a:lnTo>
                      <a:pt x="271627" y="97273"/>
                    </a:lnTo>
                    <a:lnTo>
                      <a:pt x="272026" y="95481"/>
                    </a:lnTo>
                    <a:cubicBezTo>
                      <a:pt x="273121" y="91598"/>
                      <a:pt x="283625" y="86122"/>
                      <a:pt x="350979" y="57547"/>
                    </a:cubicBezTo>
                    <a:cubicBezTo>
                      <a:pt x="365664" y="51325"/>
                      <a:pt x="380798" y="44903"/>
                      <a:pt x="387917" y="41567"/>
                    </a:cubicBezTo>
                    <a:cubicBezTo>
                      <a:pt x="349884" y="17175"/>
                      <a:pt x="316929" y="8662"/>
                      <a:pt x="289897" y="15831"/>
                    </a:cubicBezTo>
                    <a:cubicBezTo>
                      <a:pt x="255249" y="25289"/>
                      <a:pt x="238971" y="58941"/>
                      <a:pt x="232001" y="73328"/>
                    </a:cubicBezTo>
                    <a:cubicBezTo>
                      <a:pt x="228965" y="79650"/>
                      <a:pt x="227770" y="82090"/>
                      <a:pt x="225181" y="82090"/>
                    </a:cubicBezTo>
                    <a:cubicBezTo>
                      <a:pt x="225032" y="82090"/>
                      <a:pt x="224833" y="82040"/>
                      <a:pt x="224634" y="82040"/>
                    </a:cubicBezTo>
                    <a:cubicBezTo>
                      <a:pt x="223837" y="81940"/>
                      <a:pt x="221945" y="81393"/>
                      <a:pt x="221348" y="78655"/>
                    </a:cubicBezTo>
                    <a:cubicBezTo>
                      <a:pt x="207559" y="17722"/>
                      <a:pt x="145282" y="8164"/>
                      <a:pt x="123129" y="6770"/>
                    </a:cubicBezTo>
                    <a:cubicBezTo>
                      <a:pt x="187099" y="72681"/>
                      <a:pt x="183066" y="78555"/>
                      <a:pt x="181523" y="80795"/>
                    </a:cubicBezTo>
                    <a:cubicBezTo>
                      <a:pt x="179233" y="84031"/>
                      <a:pt x="174703" y="82090"/>
                      <a:pt x="173210" y="81492"/>
                    </a:cubicBezTo>
                    <a:cubicBezTo>
                      <a:pt x="106950" y="52868"/>
                      <a:pt x="64935" y="71635"/>
                      <a:pt x="41438" y="92344"/>
                    </a:cubicBezTo>
                    <a:cubicBezTo>
                      <a:pt x="17344" y="113651"/>
                      <a:pt x="7836" y="140135"/>
                      <a:pt x="6591" y="149095"/>
                    </a:cubicBezTo>
                    <a:cubicBezTo>
                      <a:pt x="53485" y="125499"/>
                      <a:pt x="169725" y="133115"/>
                      <a:pt x="175300" y="136949"/>
                    </a:cubicBezTo>
                    <a:lnTo>
                      <a:pt x="176993" y="138044"/>
                    </a:lnTo>
                    <a:lnTo>
                      <a:pt x="176545" y="142226"/>
                    </a:lnTo>
                    <a:lnTo>
                      <a:pt x="174305" y="143072"/>
                    </a:lnTo>
                    <a:cubicBezTo>
                      <a:pt x="77878" y="173837"/>
                      <a:pt x="71406" y="283356"/>
                      <a:pt x="71108" y="306703"/>
                    </a:cubicBezTo>
                    <a:cubicBezTo>
                      <a:pt x="145581" y="280568"/>
                      <a:pt x="188194" y="231583"/>
                      <a:pt x="210894" y="194795"/>
                    </a:cubicBezTo>
                    <a:lnTo>
                      <a:pt x="217913" y="183444"/>
                    </a:lnTo>
                    <a:lnTo>
                      <a:pt x="216868" y="196736"/>
                    </a:lnTo>
                    <a:cubicBezTo>
                      <a:pt x="212288" y="255528"/>
                      <a:pt x="208405" y="343492"/>
                      <a:pt x="215374" y="430410"/>
                    </a:cubicBezTo>
                    <a:close/>
                  </a:path>
                </a:pathLst>
              </a:custGeom>
              <a:grpFill/>
              <a:ln w="497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2" name="Freeform: Shape 81">
                <a:extLst>
                  <a:ext uri="{FF2B5EF4-FFF2-40B4-BE49-F238E27FC236}">
                    <a16:creationId xmlns:a16="http://schemas.microsoft.com/office/drawing/2014/main" id="{0A0A15C6-C2FB-5F71-3FE9-948D134C4617}"/>
                  </a:ext>
                </a:extLst>
              </p:cNvPr>
              <p:cNvSpPr/>
              <p:nvPr/>
            </p:nvSpPr>
            <p:spPr>
              <a:xfrm>
                <a:off x="7648371" y="5070384"/>
                <a:ext cx="204950" cy="41219"/>
              </a:xfrm>
              <a:custGeom>
                <a:avLst/>
                <a:gdLst>
                  <a:gd name="connsiteX0" fmla="*/ 145013 w 204950"/>
                  <a:gd name="connsiteY0" fmla="*/ 41219 h 41219"/>
                  <a:gd name="connsiteX1" fmla="*/ 0 w 204950"/>
                  <a:gd name="connsiteY1" fmla="*/ 41219 h 41219"/>
                  <a:gd name="connsiteX2" fmla="*/ 43011 w 204950"/>
                  <a:gd name="connsiteY2" fmla="*/ 0 h 41219"/>
                  <a:gd name="connsiteX3" fmla="*/ 72532 w 204950"/>
                  <a:gd name="connsiteY3" fmla="*/ 11748 h 41219"/>
                  <a:gd name="connsiteX4" fmla="*/ 102002 w 204950"/>
                  <a:gd name="connsiteY4" fmla="*/ 0 h 41219"/>
                  <a:gd name="connsiteX5" fmla="*/ 131971 w 204950"/>
                  <a:gd name="connsiteY5" fmla="*/ 12097 h 41219"/>
                  <a:gd name="connsiteX6" fmla="*/ 161790 w 204950"/>
                  <a:gd name="connsiteY6" fmla="*/ 0 h 41219"/>
                  <a:gd name="connsiteX7" fmla="*/ 204950 w 204950"/>
                  <a:gd name="connsiteY7" fmla="*/ 41070 h 41219"/>
                  <a:gd name="connsiteX8" fmla="*/ 145013 w 204950"/>
                  <a:gd name="connsiteY8" fmla="*/ 41219 h 41219"/>
                  <a:gd name="connsiteX9" fmla="*/ 43011 w 204950"/>
                  <a:gd name="connsiteY9" fmla="*/ 299 h 41219"/>
                  <a:gd name="connsiteX10" fmla="*/ 150 w 204950"/>
                  <a:gd name="connsiteY10" fmla="*/ 41070 h 41219"/>
                  <a:gd name="connsiteX11" fmla="*/ 145013 w 204950"/>
                  <a:gd name="connsiteY11" fmla="*/ 40920 h 41219"/>
                  <a:gd name="connsiteX12" fmla="*/ 204751 w 204950"/>
                  <a:gd name="connsiteY12" fmla="*/ 40920 h 41219"/>
                  <a:gd name="connsiteX13" fmla="*/ 161739 w 204950"/>
                  <a:gd name="connsiteY13" fmla="*/ 299 h 41219"/>
                  <a:gd name="connsiteX14" fmla="*/ 131920 w 204950"/>
                  <a:gd name="connsiteY14" fmla="*/ 12296 h 41219"/>
                  <a:gd name="connsiteX15" fmla="*/ 101953 w 204950"/>
                  <a:gd name="connsiteY15" fmla="*/ 299 h 41219"/>
                  <a:gd name="connsiteX16" fmla="*/ 72481 w 204950"/>
                  <a:gd name="connsiteY16" fmla="*/ 11948 h 41219"/>
                  <a:gd name="connsiteX17" fmla="*/ 43011 w 204950"/>
                  <a:gd name="connsiteY17" fmla="*/ 299 h 412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204950" h="41219">
                    <a:moveTo>
                      <a:pt x="145013" y="41219"/>
                    </a:moveTo>
                    <a:lnTo>
                      <a:pt x="0" y="41219"/>
                    </a:lnTo>
                    <a:cubicBezTo>
                      <a:pt x="1045" y="18021"/>
                      <a:pt x="19962" y="0"/>
                      <a:pt x="43011" y="0"/>
                    </a:cubicBezTo>
                    <a:cubicBezTo>
                      <a:pt x="54063" y="0"/>
                      <a:pt x="64566" y="4182"/>
                      <a:pt x="72532" y="11748"/>
                    </a:cubicBezTo>
                    <a:cubicBezTo>
                      <a:pt x="80347" y="4182"/>
                      <a:pt x="90901" y="0"/>
                      <a:pt x="102002" y="0"/>
                    </a:cubicBezTo>
                    <a:cubicBezTo>
                      <a:pt x="113303" y="0"/>
                      <a:pt x="123856" y="4331"/>
                      <a:pt x="131971" y="12097"/>
                    </a:cubicBezTo>
                    <a:cubicBezTo>
                      <a:pt x="139786" y="4331"/>
                      <a:pt x="150440" y="0"/>
                      <a:pt x="161790" y="0"/>
                    </a:cubicBezTo>
                    <a:cubicBezTo>
                      <a:pt x="184838" y="0"/>
                      <a:pt x="203805" y="18021"/>
                      <a:pt x="204950" y="41070"/>
                    </a:cubicBezTo>
                    <a:lnTo>
                      <a:pt x="145013" y="41219"/>
                    </a:lnTo>
                    <a:close/>
                    <a:moveTo>
                      <a:pt x="43011" y="299"/>
                    </a:moveTo>
                    <a:cubicBezTo>
                      <a:pt x="20062" y="299"/>
                      <a:pt x="1244" y="18170"/>
                      <a:pt x="150" y="41070"/>
                    </a:cubicBezTo>
                    <a:lnTo>
                      <a:pt x="145013" y="40920"/>
                    </a:lnTo>
                    <a:lnTo>
                      <a:pt x="204751" y="40920"/>
                    </a:lnTo>
                    <a:cubicBezTo>
                      <a:pt x="203506" y="18170"/>
                      <a:pt x="184689" y="299"/>
                      <a:pt x="161739" y="299"/>
                    </a:cubicBezTo>
                    <a:cubicBezTo>
                      <a:pt x="150440" y="299"/>
                      <a:pt x="139886" y="4530"/>
                      <a:pt x="131920" y="12296"/>
                    </a:cubicBezTo>
                    <a:cubicBezTo>
                      <a:pt x="123756" y="4530"/>
                      <a:pt x="113153" y="299"/>
                      <a:pt x="101953" y="299"/>
                    </a:cubicBezTo>
                    <a:cubicBezTo>
                      <a:pt x="90901" y="299"/>
                      <a:pt x="80447" y="4431"/>
                      <a:pt x="72481" y="11948"/>
                    </a:cubicBezTo>
                    <a:cubicBezTo>
                      <a:pt x="64417" y="4431"/>
                      <a:pt x="54012" y="299"/>
                      <a:pt x="43011" y="299"/>
                    </a:cubicBezTo>
                    <a:close/>
                  </a:path>
                </a:pathLst>
              </a:custGeom>
              <a:grpFill/>
              <a:ln w="497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3" name="Freeform: Shape 82">
                <a:extLst>
                  <a:ext uri="{FF2B5EF4-FFF2-40B4-BE49-F238E27FC236}">
                    <a16:creationId xmlns:a16="http://schemas.microsoft.com/office/drawing/2014/main" id="{E2D0AA21-51D1-06FA-1796-C614EECC51DA}"/>
                  </a:ext>
                </a:extLst>
              </p:cNvPr>
              <p:cNvSpPr/>
              <p:nvPr/>
            </p:nvSpPr>
            <p:spPr>
              <a:xfrm>
                <a:off x="7208751" y="5067298"/>
                <a:ext cx="211621" cy="47441"/>
              </a:xfrm>
              <a:custGeom>
                <a:avLst/>
                <a:gdLst>
                  <a:gd name="connsiteX0" fmla="*/ 211621 w 211621"/>
                  <a:gd name="connsiteY0" fmla="*/ 47441 h 47441"/>
                  <a:gd name="connsiteX1" fmla="*/ 0 w 211621"/>
                  <a:gd name="connsiteY1" fmla="*/ 47441 h 47441"/>
                  <a:gd name="connsiteX2" fmla="*/ 200 w 211621"/>
                  <a:gd name="connsiteY2" fmla="*/ 44056 h 47441"/>
                  <a:gd name="connsiteX3" fmla="*/ 46496 w 211621"/>
                  <a:gd name="connsiteY3" fmla="*/ 0 h 47441"/>
                  <a:gd name="connsiteX4" fmla="*/ 75917 w 211621"/>
                  <a:gd name="connsiteY4" fmla="*/ 10653 h 47441"/>
                  <a:gd name="connsiteX5" fmla="*/ 105487 w 211621"/>
                  <a:gd name="connsiteY5" fmla="*/ 0 h 47441"/>
                  <a:gd name="connsiteX6" fmla="*/ 135356 w 211621"/>
                  <a:gd name="connsiteY6" fmla="*/ 10952 h 47441"/>
                  <a:gd name="connsiteX7" fmla="*/ 165275 w 211621"/>
                  <a:gd name="connsiteY7" fmla="*/ 0 h 47441"/>
                  <a:gd name="connsiteX8" fmla="*/ 211522 w 211621"/>
                  <a:gd name="connsiteY8" fmla="*/ 44056 h 47441"/>
                  <a:gd name="connsiteX9" fmla="*/ 211621 w 211621"/>
                  <a:gd name="connsiteY9" fmla="*/ 47441 h 47441"/>
                  <a:gd name="connsiteX10" fmla="*/ 6970 w 211621"/>
                  <a:gd name="connsiteY10" fmla="*/ 40920 h 47441"/>
                  <a:gd name="connsiteX11" fmla="*/ 204702 w 211621"/>
                  <a:gd name="connsiteY11" fmla="*/ 40920 h 47441"/>
                  <a:gd name="connsiteX12" fmla="*/ 165225 w 211621"/>
                  <a:gd name="connsiteY12" fmla="*/ 6521 h 47441"/>
                  <a:gd name="connsiteX13" fmla="*/ 137546 w 211621"/>
                  <a:gd name="connsiteY13" fmla="*/ 17672 h 47441"/>
                  <a:gd name="connsiteX14" fmla="*/ 135306 w 211621"/>
                  <a:gd name="connsiteY14" fmla="*/ 19863 h 47441"/>
                  <a:gd name="connsiteX15" fmla="*/ 133066 w 211621"/>
                  <a:gd name="connsiteY15" fmla="*/ 17672 h 47441"/>
                  <a:gd name="connsiteX16" fmla="*/ 105438 w 211621"/>
                  <a:gd name="connsiteY16" fmla="*/ 6521 h 47441"/>
                  <a:gd name="connsiteX17" fmla="*/ 78107 w 211621"/>
                  <a:gd name="connsiteY17" fmla="*/ 17324 h 47441"/>
                  <a:gd name="connsiteX18" fmla="*/ 75867 w 211621"/>
                  <a:gd name="connsiteY18" fmla="*/ 19464 h 47441"/>
                  <a:gd name="connsiteX19" fmla="*/ 73627 w 211621"/>
                  <a:gd name="connsiteY19" fmla="*/ 17324 h 47441"/>
                  <a:gd name="connsiteX20" fmla="*/ 46447 w 211621"/>
                  <a:gd name="connsiteY20" fmla="*/ 6521 h 47441"/>
                  <a:gd name="connsiteX21" fmla="*/ 6970 w 211621"/>
                  <a:gd name="connsiteY21" fmla="*/ 40920 h 474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11621" h="47441">
                    <a:moveTo>
                      <a:pt x="211621" y="47441"/>
                    </a:moveTo>
                    <a:lnTo>
                      <a:pt x="0" y="47441"/>
                    </a:lnTo>
                    <a:lnTo>
                      <a:pt x="200" y="44056"/>
                    </a:lnTo>
                    <a:cubicBezTo>
                      <a:pt x="1444" y="19365"/>
                      <a:pt x="21804" y="0"/>
                      <a:pt x="46496" y="0"/>
                    </a:cubicBezTo>
                    <a:cubicBezTo>
                      <a:pt x="57349" y="0"/>
                      <a:pt x="67703" y="3783"/>
                      <a:pt x="75917" y="10653"/>
                    </a:cubicBezTo>
                    <a:cubicBezTo>
                      <a:pt x="84230" y="3783"/>
                      <a:pt x="94585" y="0"/>
                      <a:pt x="105487" y="0"/>
                    </a:cubicBezTo>
                    <a:cubicBezTo>
                      <a:pt x="116538" y="0"/>
                      <a:pt x="127042" y="3883"/>
                      <a:pt x="135356" y="10952"/>
                    </a:cubicBezTo>
                    <a:cubicBezTo>
                      <a:pt x="143620" y="3883"/>
                      <a:pt x="154124" y="0"/>
                      <a:pt x="165275" y="0"/>
                    </a:cubicBezTo>
                    <a:cubicBezTo>
                      <a:pt x="190016" y="0"/>
                      <a:pt x="210327" y="19365"/>
                      <a:pt x="211522" y="44056"/>
                    </a:cubicBezTo>
                    <a:lnTo>
                      <a:pt x="211621" y="47441"/>
                    </a:lnTo>
                    <a:close/>
                    <a:moveTo>
                      <a:pt x="6970" y="40920"/>
                    </a:moveTo>
                    <a:lnTo>
                      <a:pt x="204702" y="40920"/>
                    </a:lnTo>
                    <a:cubicBezTo>
                      <a:pt x="202063" y="21356"/>
                      <a:pt x="185337" y="6521"/>
                      <a:pt x="165225" y="6521"/>
                    </a:cubicBezTo>
                    <a:cubicBezTo>
                      <a:pt x="154771" y="6521"/>
                      <a:pt x="144964" y="10454"/>
                      <a:pt x="137546" y="17672"/>
                    </a:cubicBezTo>
                    <a:lnTo>
                      <a:pt x="135306" y="19863"/>
                    </a:lnTo>
                    <a:lnTo>
                      <a:pt x="133066" y="17672"/>
                    </a:lnTo>
                    <a:cubicBezTo>
                      <a:pt x="125599" y="10454"/>
                      <a:pt x="115792" y="6521"/>
                      <a:pt x="105438" y="6521"/>
                    </a:cubicBezTo>
                    <a:cubicBezTo>
                      <a:pt x="95232" y="6521"/>
                      <a:pt x="85525" y="10355"/>
                      <a:pt x="78107" y="17324"/>
                    </a:cubicBezTo>
                    <a:lnTo>
                      <a:pt x="75867" y="19464"/>
                    </a:lnTo>
                    <a:lnTo>
                      <a:pt x="73627" y="17324"/>
                    </a:lnTo>
                    <a:cubicBezTo>
                      <a:pt x="66260" y="10355"/>
                      <a:pt x="56602" y="6521"/>
                      <a:pt x="46447" y="6521"/>
                    </a:cubicBezTo>
                    <a:cubicBezTo>
                      <a:pt x="26335" y="6521"/>
                      <a:pt x="9608" y="21356"/>
                      <a:pt x="6970" y="40920"/>
                    </a:cubicBezTo>
                    <a:close/>
                  </a:path>
                </a:pathLst>
              </a:custGeom>
              <a:grpFill/>
              <a:ln w="497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4" name="Freeform: Shape 83">
                <a:extLst>
                  <a:ext uri="{FF2B5EF4-FFF2-40B4-BE49-F238E27FC236}">
                    <a16:creationId xmlns:a16="http://schemas.microsoft.com/office/drawing/2014/main" id="{DA791983-AB16-2659-BFC2-D4B6219A6A09}"/>
                  </a:ext>
                </a:extLst>
              </p:cNvPr>
              <p:cNvSpPr/>
              <p:nvPr/>
            </p:nvSpPr>
            <p:spPr>
              <a:xfrm>
                <a:off x="5688278" y="5046340"/>
                <a:ext cx="342197" cy="73527"/>
              </a:xfrm>
              <a:custGeom>
                <a:avLst/>
                <a:gdLst>
                  <a:gd name="connsiteX0" fmla="*/ 342197 w 342197"/>
                  <a:gd name="connsiteY0" fmla="*/ 73527 h 73527"/>
                  <a:gd name="connsiteX1" fmla="*/ 0 w 342197"/>
                  <a:gd name="connsiteY1" fmla="*/ 73527 h 73527"/>
                  <a:gd name="connsiteX2" fmla="*/ 149 w 342197"/>
                  <a:gd name="connsiteY2" fmla="*/ 70142 h 73527"/>
                  <a:gd name="connsiteX3" fmla="*/ 73826 w 342197"/>
                  <a:gd name="connsiteY3" fmla="*/ 0 h 73527"/>
                  <a:gd name="connsiteX4" fmla="*/ 122064 w 342197"/>
                  <a:gd name="connsiteY4" fmla="*/ 18071 h 73527"/>
                  <a:gd name="connsiteX5" fmla="*/ 170451 w 342197"/>
                  <a:gd name="connsiteY5" fmla="*/ 0 h 73527"/>
                  <a:gd name="connsiteX6" fmla="*/ 219337 w 342197"/>
                  <a:gd name="connsiteY6" fmla="*/ 18569 h 73527"/>
                  <a:gd name="connsiteX7" fmla="*/ 268322 w 342197"/>
                  <a:gd name="connsiteY7" fmla="*/ 0 h 73527"/>
                  <a:gd name="connsiteX8" fmla="*/ 341998 w 342197"/>
                  <a:gd name="connsiteY8" fmla="*/ 70142 h 73527"/>
                  <a:gd name="connsiteX9" fmla="*/ 342197 w 342197"/>
                  <a:gd name="connsiteY9" fmla="*/ 73527 h 73527"/>
                  <a:gd name="connsiteX10" fmla="*/ 6920 w 342197"/>
                  <a:gd name="connsiteY10" fmla="*/ 67006 h 73527"/>
                  <a:gd name="connsiteX11" fmla="*/ 335328 w 342197"/>
                  <a:gd name="connsiteY11" fmla="*/ 67006 h 73527"/>
                  <a:gd name="connsiteX12" fmla="*/ 268372 w 342197"/>
                  <a:gd name="connsiteY12" fmla="*/ 6472 h 73527"/>
                  <a:gd name="connsiteX13" fmla="*/ 221676 w 342197"/>
                  <a:gd name="connsiteY13" fmla="*/ 25289 h 73527"/>
                  <a:gd name="connsiteX14" fmla="*/ 219436 w 342197"/>
                  <a:gd name="connsiteY14" fmla="*/ 27479 h 73527"/>
                  <a:gd name="connsiteX15" fmla="*/ 217196 w 342197"/>
                  <a:gd name="connsiteY15" fmla="*/ 25289 h 73527"/>
                  <a:gd name="connsiteX16" fmla="*/ 170551 w 342197"/>
                  <a:gd name="connsiteY16" fmla="*/ 6472 h 73527"/>
                  <a:gd name="connsiteX17" fmla="*/ 124404 w 342197"/>
                  <a:gd name="connsiteY17" fmla="*/ 24741 h 73527"/>
                  <a:gd name="connsiteX18" fmla="*/ 122213 w 342197"/>
                  <a:gd name="connsiteY18" fmla="*/ 26882 h 73527"/>
                  <a:gd name="connsiteX19" fmla="*/ 119973 w 342197"/>
                  <a:gd name="connsiteY19" fmla="*/ 24741 h 73527"/>
                  <a:gd name="connsiteX20" fmla="*/ 73925 w 342197"/>
                  <a:gd name="connsiteY20" fmla="*/ 6472 h 73527"/>
                  <a:gd name="connsiteX21" fmla="*/ 6920 w 342197"/>
                  <a:gd name="connsiteY21" fmla="*/ 67006 h 735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342197" h="73527">
                    <a:moveTo>
                      <a:pt x="342197" y="73527"/>
                    </a:moveTo>
                    <a:lnTo>
                      <a:pt x="0" y="73527"/>
                    </a:lnTo>
                    <a:lnTo>
                      <a:pt x="149" y="70142"/>
                    </a:lnTo>
                    <a:cubicBezTo>
                      <a:pt x="2091" y="30815"/>
                      <a:pt x="34449" y="0"/>
                      <a:pt x="73826" y="0"/>
                    </a:cubicBezTo>
                    <a:cubicBezTo>
                      <a:pt x="91647" y="0"/>
                      <a:pt x="108723" y="6422"/>
                      <a:pt x="122064" y="18071"/>
                    </a:cubicBezTo>
                    <a:cubicBezTo>
                      <a:pt x="135505" y="6422"/>
                      <a:pt x="152530" y="0"/>
                      <a:pt x="170451" y="0"/>
                    </a:cubicBezTo>
                    <a:cubicBezTo>
                      <a:pt x="188721" y="0"/>
                      <a:pt x="205946" y="6571"/>
                      <a:pt x="219337" y="18569"/>
                    </a:cubicBezTo>
                    <a:cubicBezTo>
                      <a:pt x="232728" y="6571"/>
                      <a:pt x="250002" y="0"/>
                      <a:pt x="268322" y="0"/>
                    </a:cubicBezTo>
                    <a:cubicBezTo>
                      <a:pt x="307699" y="0"/>
                      <a:pt x="340057" y="30815"/>
                      <a:pt x="341998" y="70142"/>
                    </a:cubicBezTo>
                    <a:lnTo>
                      <a:pt x="342197" y="73527"/>
                    </a:lnTo>
                    <a:close/>
                    <a:moveTo>
                      <a:pt x="6920" y="67006"/>
                    </a:moveTo>
                    <a:lnTo>
                      <a:pt x="335328" y="67006"/>
                    </a:lnTo>
                    <a:cubicBezTo>
                      <a:pt x="331942" y="32756"/>
                      <a:pt x="303169" y="6472"/>
                      <a:pt x="268372" y="6472"/>
                    </a:cubicBezTo>
                    <a:cubicBezTo>
                      <a:pt x="250749" y="6472"/>
                      <a:pt x="234122" y="13142"/>
                      <a:pt x="221676" y="25289"/>
                    </a:cubicBezTo>
                    <a:lnTo>
                      <a:pt x="219436" y="27479"/>
                    </a:lnTo>
                    <a:lnTo>
                      <a:pt x="217196" y="25289"/>
                    </a:lnTo>
                    <a:cubicBezTo>
                      <a:pt x="204751" y="13142"/>
                      <a:pt x="188174" y="6472"/>
                      <a:pt x="170551" y="6472"/>
                    </a:cubicBezTo>
                    <a:cubicBezTo>
                      <a:pt x="153277" y="6472"/>
                      <a:pt x="136899" y="12943"/>
                      <a:pt x="124404" y="24741"/>
                    </a:cubicBezTo>
                    <a:lnTo>
                      <a:pt x="122213" y="26882"/>
                    </a:lnTo>
                    <a:lnTo>
                      <a:pt x="119973" y="24741"/>
                    </a:lnTo>
                    <a:cubicBezTo>
                      <a:pt x="107478" y="12943"/>
                      <a:pt x="91100" y="6472"/>
                      <a:pt x="73925" y="6472"/>
                    </a:cubicBezTo>
                    <a:cubicBezTo>
                      <a:pt x="39128" y="6522"/>
                      <a:pt x="10355" y="32806"/>
                      <a:pt x="6920" y="67006"/>
                    </a:cubicBezTo>
                    <a:close/>
                  </a:path>
                </a:pathLst>
              </a:custGeom>
              <a:grpFill/>
              <a:ln w="497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3EDF929E-7975-146A-2BDC-28BFB5FB2B69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5899" t="6861" r="-1" b="48425"/>
            <a:stretch/>
          </p:blipFill>
          <p:spPr bwMode="auto">
            <a:xfrm>
              <a:off x="1722120" y="6096000"/>
              <a:ext cx="2011680" cy="6595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8">
              <a:extLst>
                <a:ext uri="{FF2B5EF4-FFF2-40B4-BE49-F238E27FC236}">
                  <a16:creationId xmlns:a16="http://schemas.microsoft.com/office/drawing/2014/main" id="{1CEC5DC2-1186-4333-6F0A-24F6D1F5E641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1105" t="14176" r="34536" b="56922"/>
            <a:stretch/>
          </p:blipFill>
          <p:spPr bwMode="auto">
            <a:xfrm>
              <a:off x="76200" y="6194938"/>
              <a:ext cx="1554480" cy="4611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15095CF3-22F3-BAE2-206E-6F1834D4CA42}"/>
                </a:ext>
              </a:extLst>
            </p:cNvPr>
            <p:cNvGrpSpPr/>
            <p:nvPr/>
          </p:nvGrpSpPr>
          <p:grpSpPr>
            <a:xfrm>
              <a:off x="839293" y="133009"/>
              <a:ext cx="10996470" cy="1390991"/>
              <a:chOff x="1981201" y="275050"/>
              <a:chExt cx="8510912" cy="1076582"/>
            </a:xfrm>
          </p:grpSpPr>
          <p:pic>
            <p:nvPicPr>
              <p:cNvPr id="14" name="Picture 13">
                <a:extLst>
                  <a:ext uri="{FF2B5EF4-FFF2-40B4-BE49-F238E27FC236}">
                    <a16:creationId xmlns:a16="http://schemas.microsoft.com/office/drawing/2014/main" id="{E67E2B1D-BF66-380F-8667-08144E1E559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981201" y="275050"/>
                <a:ext cx="4085828" cy="1076582"/>
              </a:xfrm>
              <a:prstGeom prst="rect">
                <a:avLst/>
              </a:prstGeom>
            </p:spPr>
          </p:pic>
          <p:pic>
            <p:nvPicPr>
              <p:cNvPr id="15" name="Picture 14">
                <a:extLst>
                  <a:ext uri="{FF2B5EF4-FFF2-40B4-BE49-F238E27FC236}">
                    <a16:creationId xmlns:a16="http://schemas.microsoft.com/office/drawing/2014/main" id="{E3EEACB5-3146-9D34-F05F-329D1CDBF2A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180462" y="349034"/>
                <a:ext cx="4311651" cy="914400"/>
              </a:xfrm>
              <a:prstGeom prst="rect">
                <a:avLst/>
              </a:prstGeom>
            </p:spPr>
          </p:pic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A314CF7-D962-D582-FEF0-DFDAF56487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203"/>
            <a:ext cx="9144000" cy="1567759"/>
          </a:xfrm>
        </p:spPr>
        <p:txBody>
          <a:bodyPr anchor="ctr">
            <a:normAutofit/>
          </a:bodyPr>
          <a:lstStyle>
            <a:lvl1pPr marL="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lang="en-US" sz="3200" b="1" kern="1200" dirty="0">
                <a:solidFill>
                  <a:srgbClr val="006DA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965BE2-CA99-B818-F7FF-6EEA4FFF65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784918"/>
            <a:ext cx="9144000" cy="604142"/>
          </a:xfrm>
        </p:spPr>
        <p:txBody>
          <a:bodyPr>
            <a:normAutofit/>
          </a:bodyPr>
          <a:lstStyle>
            <a:lvl1pPr marL="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lang="en-US" sz="2400" kern="1200" dirty="0">
                <a:solidFill>
                  <a:srgbClr val="F57F2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9243A66-3338-0186-5FCC-DCFFE3203AE1}"/>
              </a:ext>
            </a:extLst>
          </p:cNvPr>
          <p:cNvCxnSpPr>
            <a:cxnSpLocks/>
          </p:cNvCxnSpPr>
          <p:nvPr userDrawn="1"/>
        </p:nvCxnSpPr>
        <p:spPr>
          <a:xfrm>
            <a:off x="-9517" y="1676400"/>
            <a:ext cx="12192000" cy="0"/>
          </a:xfrm>
          <a:prstGeom prst="line">
            <a:avLst/>
          </a:prstGeom>
          <a:ln w="57150">
            <a:solidFill>
              <a:srgbClr val="EE840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253A54B-01CB-606A-BA0C-2C73D8B0D13D}"/>
              </a:ext>
            </a:extLst>
          </p:cNvPr>
          <p:cNvCxnSpPr>
            <a:cxnSpLocks/>
          </p:cNvCxnSpPr>
          <p:nvPr userDrawn="1"/>
        </p:nvCxnSpPr>
        <p:spPr>
          <a:xfrm>
            <a:off x="-9517" y="1752600"/>
            <a:ext cx="12192000" cy="0"/>
          </a:xfrm>
          <a:prstGeom prst="line">
            <a:avLst/>
          </a:prstGeom>
          <a:ln w="57150">
            <a:solidFill>
              <a:srgbClr val="005D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0" name="Straight Connector 889">
            <a:extLst>
              <a:ext uri="{FF2B5EF4-FFF2-40B4-BE49-F238E27FC236}">
                <a16:creationId xmlns:a16="http://schemas.microsoft.com/office/drawing/2014/main" id="{A63EF77E-722D-5721-C0DA-2E7249027478}"/>
              </a:ext>
            </a:extLst>
          </p:cNvPr>
          <p:cNvCxnSpPr>
            <a:cxnSpLocks/>
          </p:cNvCxnSpPr>
          <p:nvPr userDrawn="1"/>
        </p:nvCxnSpPr>
        <p:spPr>
          <a:xfrm>
            <a:off x="-9517" y="6019800"/>
            <a:ext cx="12201517" cy="0"/>
          </a:xfrm>
          <a:prstGeom prst="line">
            <a:avLst/>
          </a:prstGeom>
          <a:ln w="57150">
            <a:solidFill>
              <a:srgbClr val="EE840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4306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C99A2-3417-B3CF-4346-1A1A52872C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832" y="81661"/>
            <a:ext cx="9777984" cy="649859"/>
          </a:xfrm>
        </p:spPr>
        <p:txBody>
          <a:bodyPr>
            <a:normAutofit/>
          </a:bodyPr>
          <a:lstStyle>
            <a:lvl1pPr marL="0" algn="l" defTabSz="914400" rtl="0" eaLnBrk="1" latinLnBrk="0" hangingPunct="1">
              <a:spcAft>
                <a:spcPts val="1800"/>
              </a:spcAft>
              <a:buClr>
                <a:srgbClr val="C00000"/>
              </a:buClr>
              <a:buSzPct val="100000"/>
              <a:defRPr lang="en-US" sz="3600" u="none" kern="1200" cap="small" dirty="0">
                <a:solidFill>
                  <a:srgbClr val="EE840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E200BB-131E-1598-FCCF-4186244398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832" y="1115568"/>
            <a:ext cx="11734800" cy="477793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02571E-4524-2FB9-E34F-0B6009310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0A7E1-B1A7-4298-9433-A5D2F3235A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718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01D902-25C5-CD87-0CC1-51E5B7E60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0A7E1-B1A7-4298-9433-A5D2F3235A81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250D58A-6E97-39F6-B4A4-9679FC3AF1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203"/>
            <a:ext cx="9144000" cy="1567759"/>
          </a:xfrm>
        </p:spPr>
        <p:txBody>
          <a:bodyPr anchor="ctr">
            <a:normAutofit/>
          </a:bodyPr>
          <a:lstStyle>
            <a:lvl1pPr marL="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lang="en-US" sz="3200" b="1" kern="1200" dirty="0">
                <a:solidFill>
                  <a:srgbClr val="006DA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E115DC45-6AB2-B3E1-4C78-C04E26ACC1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784918"/>
            <a:ext cx="9144000" cy="604142"/>
          </a:xfrm>
        </p:spPr>
        <p:txBody>
          <a:bodyPr>
            <a:normAutofit/>
          </a:bodyPr>
          <a:lstStyle>
            <a:lvl1pPr marL="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lang="en-US" sz="2400" kern="1200" dirty="0">
                <a:solidFill>
                  <a:srgbClr val="F57F2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648383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emf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white background with orange text&#10;&#10;Description automatically generated">
            <a:extLst>
              <a:ext uri="{FF2B5EF4-FFF2-40B4-BE49-F238E27FC236}">
                <a16:creationId xmlns:a16="http://schemas.microsoft.com/office/drawing/2014/main" id="{5F8F722E-90E1-6771-9889-CEA85F0F98F4}"/>
              </a:ext>
            </a:extLst>
          </p:cNvPr>
          <p:cNvPicPr/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60E299-9773-FD21-C1D3-4ED43353CF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832" y="72517"/>
            <a:ext cx="9774477" cy="6681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5AB4DA6-308B-8DC2-7C0F-1576341BD031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9954309" y="76200"/>
            <a:ext cx="2113879" cy="556989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5238F5-2462-F8C6-1899-FB12A6E2FB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9832" y="1133856"/>
            <a:ext cx="11707368" cy="47183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05685C-A039-EE37-A385-258CD681A2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03152" y="6356350"/>
            <a:ext cx="5303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1800" kern="1200" smtClean="0">
                <a:solidFill>
                  <a:srgbClr val="F57F2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fld id="{ADE0A7E1-B1A7-4298-9433-A5D2F3235A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4623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</p:sldLayoutIdLst>
  <p:hf hdr="0" ftr="0" dt="0"/>
  <p:txStyles>
    <p:titleStyle>
      <a:lvl1pPr marL="0" algn="l" defTabSz="914400" rtl="0" eaLnBrk="1" latinLnBrk="0" hangingPunct="1">
        <a:lnSpc>
          <a:spcPct val="90000"/>
        </a:lnSpc>
        <a:spcBef>
          <a:spcPct val="0"/>
        </a:spcBef>
        <a:spcAft>
          <a:spcPts val="1800"/>
        </a:spcAft>
        <a:buClr>
          <a:srgbClr val="C00000"/>
        </a:buClr>
        <a:buSzPct val="100000"/>
        <a:buNone/>
        <a:defRPr lang="en-US" sz="3600" u="none" kern="1200" cap="small" dirty="0">
          <a:solidFill>
            <a:srgbClr val="EE840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</p:titleStyle>
    <p:bodyStyle>
      <a:lvl1pPr marL="0" indent="-228600" algn="l" defTabSz="914400" rtl="0" eaLnBrk="1" latinLnBrk="0" hangingPunct="1">
        <a:lnSpc>
          <a:spcPct val="90000"/>
        </a:lnSpc>
        <a:spcBef>
          <a:spcPts val="1000"/>
        </a:spcBef>
        <a:spcAft>
          <a:spcPts val="600"/>
        </a:spcAft>
        <a:buFont typeface="Arial" panose="020B0604020202020204" pitchFamily="34" charset="0"/>
        <a:buChar char="•"/>
        <a:defRPr lang="en-US" sz="2400" kern="1200" dirty="0" smtClean="0">
          <a:solidFill>
            <a:srgbClr val="00206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000" kern="1200" dirty="0" smtClean="0">
          <a:solidFill>
            <a:srgbClr val="00206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1800" kern="1200" dirty="0" smtClean="0">
          <a:solidFill>
            <a:srgbClr val="00206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1600" kern="1200" dirty="0" smtClean="0">
          <a:solidFill>
            <a:srgbClr val="00206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1600" kern="1200" dirty="0" smtClean="0">
          <a:solidFill>
            <a:srgbClr val="00206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6565B-4809-C57D-3DB1-5E1FD1EF0DE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>
                <a:solidFill>
                  <a:srgbClr val="006D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Paper Title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D80DD5-9809-8376-BEE1-E7936776A0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90364"/>
            <a:ext cx="9144000" cy="604142"/>
          </a:xfrm>
        </p:spPr>
        <p:txBody>
          <a:bodyPr/>
          <a:lstStyle/>
          <a:p>
            <a:r>
              <a:rPr lang="en-US" sz="2400" b="1" dirty="0">
                <a:solidFill>
                  <a:srgbClr val="F57F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Author(s) Name</a:t>
            </a:r>
            <a:r>
              <a:rPr lang="en-US" sz="2400" b="1" baseline="30000" dirty="0">
                <a:solidFill>
                  <a:srgbClr val="F57F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400" b="1" dirty="0">
                <a:solidFill>
                  <a:srgbClr val="F57F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Author(s) Name</a:t>
            </a:r>
            <a:r>
              <a:rPr lang="en-US" sz="2400" b="1" baseline="30000" dirty="0">
                <a:solidFill>
                  <a:srgbClr val="F57F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400" b="1" dirty="0">
                <a:solidFill>
                  <a:srgbClr val="F57F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Author(s) Name</a:t>
            </a:r>
            <a:r>
              <a:rPr lang="en-US" sz="2400" b="1" baseline="30000" dirty="0">
                <a:solidFill>
                  <a:srgbClr val="F57F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400" b="1" dirty="0">
                <a:solidFill>
                  <a:srgbClr val="F57F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….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59D33C09-49D0-3CAF-F5A4-9BC1FAE3701C}"/>
              </a:ext>
            </a:extLst>
          </p:cNvPr>
          <p:cNvSpPr txBox="1">
            <a:spLocks/>
          </p:cNvSpPr>
          <p:nvPr/>
        </p:nvSpPr>
        <p:spPr>
          <a:xfrm>
            <a:off x="1524000" y="4375062"/>
            <a:ext cx="9144000" cy="6041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None/>
              <a:defRPr lang="en-US" sz="2400" kern="1200" dirty="0">
                <a:solidFill>
                  <a:srgbClr val="F57F2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Author(s) Affiliation, </a:t>
            </a:r>
            <a:r>
              <a:rPr lang="en-US" sz="2000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Author(s) Affiliation, </a:t>
            </a:r>
            <a:r>
              <a:rPr lang="en-US" sz="2000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3,4,5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Author(s) Affiliation…..</a:t>
            </a:r>
          </a:p>
        </p:txBody>
      </p:sp>
    </p:spTree>
    <p:extLst>
      <p:ext uri="{BB962C8B-B14F-4D97-AF65-F5344CB8AC3E}">
        <p14:creationId xmlns:p14="http://schemas.microsoft.com/office/powerpoint/2010/main" val="524172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FD52D-608D-3B44-B8AB-20B60DA5E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AE5364-FA1C-7659-4982-CB96D35625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9A157F-5FA6-8633-623F-91B4A5DE4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0A7E1-B1A7-4298-9433-A5D2F3235A81}" type="slidenum">
              <a:rPr lang="en-US" smtClean="0"/>
              <a:t>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FE66C35-FFFD-FCC5-4283-6B351CCFF97F}"/>
              </a:ext>
            </a:extLst>
          </p:cNvPr>
          <p:cNvSpPr txBox="1"/>
          <p:nvPr/>
        </p:nvSpPr>
        <p:spPr>
          <a:xfrm>
            <a:off x="3640315" y="6257410"/>
            <a:ext cx="6116527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Paper title here Paper title here Paper title here Paper title here Paper title here Paper title here Paper title here </a:t>
            </a:r>
            <a:r>
              <a:rPr lang="en-US" sz="1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Presenter name</a:t>
            </a:r>
          </a:p>
        </p:txBody>
      </p:sp>
      <p:sp>
        <p:nvSpPr>
          <p:cNvPr id="6" name="CasellaDiTesto 19">
            <a:extLst>
              <a:ext uri="{FF2B5EF4-FFF2-40B4-BE49-F238E27FC236}">
                <a16:creationId xmlns:a16="http://schemas.microsoft.com/office/drawing/2014/main" id="{E98AE661-BD47-CCB2-2D00-5D83EF3C5910}"/>
              </a:ext>
            </a:extLst>
          </p:cNvPr>
          <p:cNvSpPr txBox="1">
            <a:spLocks noChangeAspect="1"/>
          </p:cNvSpPr>
          <p:nvPr/>
        </p:nvSpPr>
        <p:spPr>
          <a:xfrm>
            <a:off x="9836287" y="6226632"/>
            <a:ext cx="1637681" cy="584775"/>
          </a:xfrm>
          <a:prstGeom prst="rect">
            <a:avLst/>
          </a:prstGeom>
          <a:noFill/>
          <a:ln w="50800">
            <a:solidFill>
              <a:srgbClr val="005D91"/>
            </a:solidFill>
            <a:prstDash val="dash"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1600" dirty="0"/>
              <a:t>Logos</a:t>
            </a:r>
            <a:br>
              <a:rPr lang="en-US" sz="1600" dirty="0"/>
            </a:br>
            <a:r>
              <a:rPr lang="en-US" sz="1600" dirty="0"/>
              <a:t>(If Applicable)</a:t>
            </a:r>
          </a:p>
        </p:txBody>
      </p:sp>
    </p:spTree>
    <p:extLst>
      <p:ext uri="{BB962C8B-B14F-4D97-AF65-F5344CB8AC3E}">
        <p14:creationId xmlns:p14="http://schemas.microsoft.com/office/powerpoint/2010/main" val="1551075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EC951-4E49-79D5-7B79-9832D18111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7E0148-E914-2AFE-438F-8C8FBD25E1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9DA28F-3FAA-11B3-F4D0-9CCFAF146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0A7E1-B1A7-4298-9433-A5D2F3235A81}" type="slidenum">
              <a:rPr lang="en-US" smtClean="0"/>
              <a:t>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93D8052-96BA-81CA-9CD6-EF454FAB2BE6}"/>
              </a:ext>
            </a:extLst>
          </p:cNvPr>
          <p:cNvSpPr txBox="1"/>
          <p:nvPr/>
        </p:nvSpPr>
        <p:spPr>
          <a:xfrm>
            <a:off x="3640315" y="6257410"/>
            <a:ext cx="6116527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Paper title here Paper title here Paper title here Paper title here Paper title here Paper title here Paper title here </a:t>
            </a:r>
            <a:r>
              <a:rPr lang="en-US" sz="1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Presenter name</a:t>
            </a:r>
          </a:p>
        </p:txBody>
      </p:sp>
    </p:spTree>
    <p:extLst>
      <p:ext uri="{BB962C8B-B14F-4D97-AF65-F5344CB8AC3E}">
        <p14:creationId xmlns:p14="http://schemas.microsoft.com/office/powerpoint/2010/main" val="2257854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0039F26-3095-24D4-C0FF-FE0DCDF25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0A7E1-B1A7-4298-9433-A5D2F3235A81}" type="slidenum">
              <a:rPr lang="en-US" smtClean="0"/>
              <a:t>4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4A88CF1-4838-1DD0-111D-F0D3707D3C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5F18B2DA-20BD-DEA3-1446-3A9DC04A5F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784918"/>
            <a:ext cx="9144000" cy="137074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Presenter Name</a:t>
            </a:r>
          </a:p>
          <a:p>
            <a:pPr>
              <a:lnSpc>
                <a:spcPct val="150000"/>
              </a:lnSpc>
            </a:pPr>
            <a:r>
              <a:rPr lang="en-US" dirty="0"/>
              <a:t>Presenter Email</a:t>
            </a:r>
          </a:p>
        </p:txBody>
      </p:sp>
    </p:spTree>
    <p:extLst>
      <p:ext uri="{BB962C8B-B14F-4D97-AF65-F5344CB8AC3E}">
        <p14:creationId xmlns:p14="http://schemas.microsoft.com/office/powerpoint/2010/main" val="11048934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102</Words>
  <Application>Microsoft Office PowerPoint</Application>
  <PresentationFormat>Widescreen</PresentationFormat>
  <Paragraphs>12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Aptos</vt:lpstr>
      <vt:lpstr>Arial</vt:lpstr>
      <vt:lpstr>Office Theme</vt:lpstr>
      <vt:lpstr>Paper Title</vt:lpstr>
      <vt:lpstr>PowerPoint Presentation</vt:lpstr>
      <vt:lpstr>PowerPoint Presentation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Anas Karaki</dc:creator>
  <cp:lastModifiedBy>Anas Karaki</cp:lastModifiedBy>
  <cp:revision>1</cp:revision>
  <dcterms:created xsi:type="dcterms:W3CDTF">2025-04-19T11:23:40Z</dcterms:created>
  <dcterms:modified xsi:type="dcterms:W3CDTF">2025-04-19T11:46:49Z</dcterms:modified>
</cp:coreProperties>
</file>